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204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BA365-FC22-E24D-B5A6-382F48AFD515}"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22527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BA365-FC22-E24D-B5A6-382F48AFD515}"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209291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BA365-FC22-E24D-B5A6-382F48AFD515}"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153368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BA365-FC22-E24D-B5A6-382F48AFD515}"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129441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BA365-FC22-E24D-B5A6-382F48AFD515}" type="datetimeFigureOut">
              <a:rPr lang="en-US" smtClean="0"/>
              <a:t>9/7/16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363944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9BA365-FC22-E24D-B5A6-382F48AFD515}"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127678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9BA365-FC22-E24D-B5A6-382F48AFD515}" type="datetimeFigureOut">
              <a:rPr lang="en-US" smtClean="0"/>
              <a:t>9/7/16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328578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9BA365-FC22-E24D-B5A6-382F48AFD515}" type="datetimeFigureOut">
              <a:rPr lang="en-US" smtClean="0"/>
              <a:t>9/7/16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161059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BA365-FC22-E24D-B5A6-382F48AFD515}" type="datetimeFigureOut">
              <a:rPr lang="en-US" smtClean="0"/>
              <a:t>9/7/16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148353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BA365-FC22-E24D-B5A6-382F48AFD515}"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360061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BA365-FC22-E24D-B5A6-382F48AFD515}" type="datetimeFigureOut">
              <a:rPr lang="en-US" smtClean="0"/>
              <a:t>9/7/16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EAE22-65F8-C140-A071-08D5F66610D1}" type="slidenum">
              <a:rPr lang="en-US" smtClean="0"/>
              <a:t>‹#›</a:t>
            </a:fld>
            <a:endParaRPr lang="en-US"/>
          </a:p>
        </p:txBody>
      </p:sp>
    </p:spTree>
    <p:extLst>
      <p:ext uri="{BB962C8B-B14F-4D97-AF65-F5344CB8AC3E}">
        <p14:creationId xmlns:p14="http://schemas.microsoft.com/office/powerpoint/2010/main" val="2504273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BA365-FC22-E24D-B5A6-382F48AFD515}" type="datetimeFigureOut">
              <a:rPr lang="en-US" smtClean="0"/>
              <a:t>9/7/16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EAE22-65F8-C140-A071-08D5F66610D1}" type="slidenum">
              <a:rPr lang="en-US" smtClean="0"/>
              <a:t>‹#›</a:t>
            </a:fld>
            <a:endParaRPr lang="en-US"/>
          </a:p>
        </p:txBody>
      </p:sp>
    </p:spTree>
    <p:extLst>
      <p:ext uri="{BB962C8B-B14F-4D97-AF65-F5344CB8AC3E}">
        <p14:creationId xmlns:p14="http://schemas.microsoft.com/office/powerpoint/2010/main" val="4292254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Thinking</a:t>
            </a:r>
            <a:endParaRPr lang="en-US" dirty="0"/>
          </a:p>
        </p:txBody>
      </p:sp>
      <p:sp>
        <p:nvSpPr>
          <p:cNvPr id="3" name="Subtitle 2"/>
          <p:cNvSpPr>
            <a:spLocks noGrp="1"/>
          </p:cNvSpPr>
          <p:nvPr>
            <p:ph type="subTitle" idx="1"/>
          </p:nvPr>
        </p:nvSpPr>
        <p:spPr/>
        <p:txBody>
          <a:bodyPr/>
          <a:lstStyle/>
          <a:p>
            <a:r>
              <a:rPr lang="en-US" dirty="0" smtClean="0"/>
              <a:t>A form of problem discovery and decomposition</a:t>
            </a:r>
            <a:endParaRPr lang="en-US" dirty="0"/>
          </a:p>
        </p:txBody>
      </p:sp>
    </p:spTree>
    <p:extLst>
      <p:ext uri="{BB962C8B-B14F-4D97-AF65-F5344CB8AC3E}">
        <p14:creationId xmlns:p14="http://schemas.microsoft.com/office/powerpoint/2010/main" val="428476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a:t>
            </a:r>
            <a:endParaRPr lang="en-US" dirty="0"/>
          </a:p>
        </p:txBody>
      </p:sp>
      <p:sp>
        <p:nvSpPr>
          <p:cNvPr id="3" name="Content Placeholder 2"/>
          <p:cNvSpPr>
            <a:spLocks noGrp="1"/>
          </p:cNvSpPr>
          <p:nvPr>
            <p:ph idx="1"/>
          </p:nvPr>
        </p:nvSpPr>
        <p:spPr/>
        <p:txBody>
          <a:bodyPr/>
          <a:lstStyle/>
          <a:p>
            <a:r>
              <a:rPr lang="en-US" dirty="0" smtClean="0"/>
              <a:t>Sometimes called Human Centered Design, it’s a method of designing solutions to problems people have.</a:t>
            </a:r>
          </a:p>
          <a:p>
            <a:r>
              <a:rPr lang="en-US" dirty="0" smtClean="0"/>
              <a:t>Done right, it involves interacting with users/customers, synthesizing their needs into defined problems, creating radical solutions to those problems, iterating over those solutions and testing them thoroughly.</a:t>
            </a:r>
            <a:endParaRPr lang="en-US" dirty="0"/>
          </a:p>
        </p:txBody>
      </p:sp>
    </p:spTree>
    <p:extLst>
      <p:ext uri="{BB962C8B-B14F-4D97-AF65-F5344CB8AC3E}">
        <p14:creationId xmlns:p14="http://schemas.microsoft.com/office/powerpoint/2010/main" val="349751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a:t>
            </a:r>
            <a:endParaRPr lang="en-US" dirty="0"/>
          </a:p>
        </p:txBody>
      </p:sp>
      <p:sp>
        <p:nvSpPr>
          <p:cNvPr id="3" name="Content Placeholder 2"/>
          <p:cNvSpPr>
            <a:spLocks noGrp="1"/>
          </p:cNvSpPr>
          <p:nvPr>
            <p:ph idx="1"/>
          </p:nvPr>
        </p:nvSpPr>
        <p:spPr/>
        <p:txBody>
          <a:bodyPr/>
          <a:lstStyle/>
          <a:p>
            <a:r>
              <a:rPr lang="en-US" dirty="0" smtClean="0"/>
              <a:t>Real talk: Pure Liturgical Design Thinking doesn’t fit quite right in Informatics.</a:t>
            </a:r>
          </a:p>
          <a:p>
            <a:r>
              <a:rPr lang="en-US" dirty="0" smtClean="0"/>
              <a:t>But that doesn’t matter! Design thinking, as envisioned by the Stanford Design School, is a flexible, breathing thing that adjusts with the problem domain.</a:t>
            </a:r>
          </a:p>
          <a:p>
            <a:r>
              <a:rPr lang="en-US" dirty="0" smtClean="0"/>
              <a:t>What is problem domain?</a:t>
            </a:r>
            <a:endParaRPr lang="en-US" dirty="0"/>
          </a:p>
        </p:txBody>
      </p:sp>
    </p:spTree>
    <p:extLst>
      <p:ext uri="{BB962C8B-B14F-4D97-AF65-F5344CB8AC3E}">
        <p14:creationId xmlns:p14="http://schemas.microsoft.com/office/powerpoint/2010/main" val="227611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a:t>
            </a:r>
            <a:endParaRPr lang="en-US" dirty="0"/>
          </a:p>
        </p:txBody>
      </p:sp>
      <p:sp>
        <p:nvSpPr>
          <p:cNvPr id="3" name="Content Placeholder 2"/>
          <p:cNvSpPr>
            <a:spLocks noGrp="1"/>
          </p:cNvSpPr>
          <p:nvPr>
            <p:ph idx="1"/>
          </p:nvPr>
        </p:nvSpPr>
        <p:spPr/>
        <p:txBody>
          <a:bodyPr/>
          <a:lstStyle/>
          <a:p>
            <a:r>
              <a:rPr lang="en-US" dirty="0" smtClean="0"/>
              <a:t>In Informatics, our problem domain is extremely wide and varied. It involves pretty much anything involving a computer, people and data. </a:t>
            </a:r>
          </a:p>
          <a:p>
            <a:r>
              <a:rPr lang="en-US" dirty="0" smtClean="0"/>
              <a:t>Let’s talk about abstractions!</a:t>
            </a:r>
          </a:p>
          <a:p>
            <a:r>
              <a:rPr lang="en-US" dirty="0" smtClean="0"/>
              <a:t>Abstractions = ideas instead of specifics. </a:t>
            </a:r>
          </a:p>
          <a:p>
            <a:r>
              <a:rPr lang="en-US" dirty="0" smtClean="0"/>
              <a:t>Abstractions = broad themes instead </a:t>
            </a:r>
            <a:r>
              <a:rPr lang="en-US" smtClean="0"/>
              <a:t>of details.</a:t>
            </a:r>
            <a:endParaRPr lang="en-US"/>
          </a:p>
        </p:txBody>
      </p:sp>
    </p:spTree>
    <p:extLst>
      <p:ext uri="{BB962C8B-B14F-4D97-AF65-F5344CB8AC3E}">
        <p14:creationId xmlns:p14="http://schemas.microsoft.com/office/powerpoint/2010/main" val="214044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a:t>
            </a:r>
            <a:endParaRPr lang="en-US" dirty="0"/>
          </a:p>
        </p:txBody>
      </p:sp>
      <p:sp>
        <p:nvSpPr>
          <p:cNvPr id="3" name="Content Placeholder 2"/>
          <p:cNvSpPr>
            <a:spLocks noGrp="1"/>
          </p:cNvSpPr>
          <p:nvPr>
            <p:ph idx="1"/>
          </p:nvPr>
        </p:nvSpPr>
        <p:spPr/>
        <p:txBody>
          <a:bodyPr/>
          <a:lstStyle/>
          <a:p>
            <a:r>
              <a:rPr lang="en-US" dirty="0" smtClean="0"/>
              <a:t>One more on abstractions: It is often where we derive general steps that will solve a wide array of specific problems.</a:t>
            </a:r>
          </a:p>
          <a:p>
            <a:r>
              <a:rPr lang="en-US" dirty="0" smtClean="0"/>
              <a:t>Informatics problem domain: Text processing for discovery, data analysis for history, computer vision for literature research, process optimization, information design and discovery</a:t>
            </a:r>
          </a:p>
          <a:p>
            <a:endParaRPr lang="en-US" dirty="0"/>
          </a:p>
        </p:txBody>
      </p:sp>
    </p:spTree>
    <p:extLst>
      <p:ext uri="{BB962C8B-B14F-4D97-AF65-F5344CB8AC3E}">
        <p14:creationId xmlns:p14="http://schemas.microsoft.com/office/powerpoint/2010/main" val="78213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a:t>
            </a:r>
            <a:endParaRPr lang="en-US" dirty="0"/>
          </a:p>
        </p:txBody>
      </p:sp>
      <p:sp>
        <p:nvSpPr>
          <p:cNvPr id="3" name="Content Placeholder 2"/>
          <p:cNvSpPr>
            <a:spLocks noGrp="1"/>
          </p:cNvSpPr>
          <p:nvPr>
            <p:ph idx="1"/>
          </p:nvPr>
        </p:nvSpPr>
        <p:spPr/>
        <p:txBody>
          <a:bodyPr/>
          <a:lstStyle/>
          <a:p>
            <a:r>
              <a:rPr lang="en-US" dirty="0" smtClean="0"/>
              <a:t>Empathize</a:t>
            </a:r>
          </a:p>
          <a:p>
            <a:r>
              <a:rPr lang="en-US" dirty="0" smtClean="0"/>
              <a:t>Define</a:t>
            </a:r>
          </a:p>
          <a:p>
            <a:r>
              <a:rPr lang="en-US" dirty="0" smtClean="0"/>
              <a:t>Ideate</a:t>
            </a:r>
          </a:p>
          <a:p>
            <a:r>
              <a:rPr lang="en-US" dirty="0" smtClean="0"/>
              <a:t>Prototype</a:t>
            </a:r>
          </a:p>
          <a:p>
            <a:r>
              <a:rPr lang="en-US" dirty="0" smtClean="0"/>
              <a:t>Test</a:t>
            </a:r>
            <a:endParaRPr lang="en-US" dirty="0"/>
          </a:p>
        </p:txBody>
      </p:sp>
    </p:spTree>
    <p:extLst>
      <p:ext uri="{BB962C8B-B14F-4D97-AF65-F5344CB8AC3E}">
        <p14:creationId xmlns:p14="http://schemas.microsoft.com/office/powerpoint/2010/main" val="343467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a:t>
            </a:r>
            <a:endParaRPr lang="en-US" dirty="0"/>
          </a:p>
        </p:txBody>
      </p:sp>
      <p:sp>
        <p:nvSpPr>
          <p:cNvPr id="3" name="Content Placeholder 2"/>
          <p:cNvSpPr>
            <a:spLocks noGrp="1"/>
          </p:cNvSpPr>
          <p:nvPr>
            <p:ph idx="1"/>
          </p:nvPr>
        </p:nvSpPr>
        <p:spPr/>
        <p:txBody>
          <a:bodyPr>
            <a:normAutofit fontScale="92500"/>
          </a:bodyPr>
          <a:lstStyle/>
          <a:p>
            <a:r>
              <a:rPr lang="en-US" dirty="0" smtClean="0"/>
              <a:t>Empathize: You are students. You now have access to all ratings for UNL professors from Rate My Professors. What problems do you have with picking professors? What pain points are there in Rate My Professors? You have 10 minutes to define 5 problems.</a:t>
            </a:r>
          </a:p>
          <a:p>
            <a:r>
              <a:rPr lang="en-US" dirty="0" smtClean="0"/>
              <a:t>Define: From your problems, what one stands out as innovative? You have 10 minutes to come up with 1 very clear, concise problem to solve.</a:t>
            </a:r>
            <a:endParaRPr lang="en-US" dirty="0"/>
          </a:p>
        </p:txBody>
      </p:sp>
    </p:spTree>
    <p:extLst>
      <p:ext uri="{BB962C8B-B14F-4D97-AF65-F5344CB8AC3E}">
        <p14:creationId xmlns:p14="http://schemas.microsoft.com/office/powerpoint/2010/main" val="426639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a:t>
            </a:r>
            <a:endParaRPr lang="en-US" dirty="0"/>
          </a:p>
        </p:txBody>
      </p:sp>
      <p:sp>
        <p:nvSpPr>
          <p:cNvPr id="3" name="Content Placeholder 2"/>
          <p:cNvSpPr>
            <a:spLocks noGrp="1"/>
          </p:cNvSpPr>
          <p:nvPr>
            <p:ph idx="1"/>
          </p:nvPr>
        </p:nvSpPr>
        <p:spPr/>
        <p:txBody>
          <a:bodyPr/>
          <a:lstStyle/>
          <a:p>
            <a:r>
              <a:rPr lang="en-US" dirty="0" smtClean="0"/>
              <a:t>Ideate: How would you solve your problem? You have 10 minutes to design a solution. Think big. You are not confined to the data you have. You are not confined to anything. Go wild. What would change how people choose classes?</a:t>
            </a:r>
          </a:p>
          <a:p>
            <a:r>
              <a:rPr lang="en-US" dirty="0" smtClean="0"/>
              <a:t>Present ideas.</a:t>
            </a:r>
            <a:endParaRPr lang="en-US" dirty="0"/>
          </a:p>
        </p:txBody>
      </p:sp>
    </p:spTree>
    <p:extLst>
      <p:ext uri="{BB962C8B-B14F-4D97-AF65-F5344CB8AC3E}">
        <p14:creationId xmlns:p14="http://schemas.microsoft.com/office/powerpoint/2010/main" val="233470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for the weekend</a:t>
            </a:r>
            <a:endParaRPr lang="en-US" dirty="0"/>
          </a:p>
        </p:txBody>
      </p:sp>
      <p:sp>
        <p:nvSpPr>
          <p:cNvPr id="3" name="Content Placeholder 2"/>
          <p:cNvSpPr>
            <a:spLocks noGrp="1"/>
          </p:cNvSpPr>
          <p:nvPr>
            <p:ph idx="1"/>
          </p:nvPr>
        </p:nvSpPr>
        <p:spPr/>
        <p:txBody>
          <a:bodyPr/>
          <a:lstStyle/>
          <a:p>
            <a:pPr marL="800100" lvl="1" indent="-342900">
              <a:buFont typeface="Arial"/>
              <a:buChar char="•"/>
            </a:pPr>
            <a:r>
              <a:rPr lang="en-US" dirty="0" smtClean="0"/>
              <a:t>Reading assignment on Canvas. Two short articles. </a:t>
            </a:r>
            <a:r>
              <a:rPr lang="en-US" dirty="0" smtClean="0"/>
              <a:t>There will be a short quiz on them on </a:t>
            </a:r>
            <a:r>
              <a:rPr lang="en-US" smtClean="0"/>
              <a:t>Tuesday.</a:t>
            </a:r>
          </a:p>
        </p:txBody>
      </p:sp>
    </p:spTree>
    <p:extLst>
      <p:ext uri="{BB962C8B-B14F-4D97-AF65-F5344CB8AC3E}">
        <p14:creationId xmlns:p14="http://schemas.microsoft.com/office/powerpoint/2010/main" val="317996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596</TotalTime>
  <Words>377</Words>
  <Application>Microsoft Macintosh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Design Thinking</vt:lpstr>
      <vt:lpstr>Design Thinking</vt:lpstr>
      <vt:lpstr>Design Thinking</vt:lpstr>
      <vt:lpstr>Design Thinking</vt:lpstr>
      <vt:lpstr>Design Thinking</vt:lpstr>
      <vt:lpstr>Design Thinking</vt:lpstr>
      <vt:lpstr>Design Thinking</vt:lpstr>
      <vt:lpstr>Design Thinking</vt:lpstr>
      <vt:lpstr>Assignment for the weekend</vt:lpstr>
    </vt:vector>
  </TitlesOfParts>
  <Company>University of Nebraska-Lincoln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dc:title>
  <dc:creator>Matt Waite</dc:creator>
  <cp:lastModifiedBy>Matt Waite</cp:lastModifiedBy>
  <cp:revision>6</cp:revision>
  <dcterms:created xsi:type="dcterms:W3CDTF">2015-09-01T03:07:26Z</dcterms:created>
  <dcterms:modified xsi:type="dcterms:W3CDTF">2016-09-08T02:46:16Z</dcterms:modified>
</cp:coreProperties>
</file>