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005-79C5-A74F-B09C-2A1BE3646C6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BA58-3CD7-9846-B6BC-00E0B2AD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2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005-79C5-A74F-B09C-2A1BE3646C6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BA58-3CD7-9846-B6BC-00E0B2AD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005-79C5-A74F-B09C-2A1BE3646C6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BA58-3CD7-9846-B6BC-00E0B2AD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9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005-79C5-A74F-B09C-2A1BE3646C6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BA58-3CD7-9846-B6BC-00E0B2AD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1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005-79C5-A74F-B09C-2A1BE3646C6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BA58-3CD7-9846-B6BC-00E0B2AD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2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005-79C5-A74F-B09C-2A1BE3646C6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BA58-3CD7-9846-B6BC-00E0B2AD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9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005-79C5-A74F-B09C-2A1BE3646C6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BA58-3CD7-9846-B6BC-00E0B2AD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005-79C5-A74F-B09C-2A1BE3646C6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BA58-3CD7-9846-B6BC-00E0B2AD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005-79C5-A74F-B09C-2A1BE3646C6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BA58-3CD7-9846-B6BC-00E0B2AD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7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005-79C5-A74F-B09C-2A1BE3646C6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BA58-3CD7-9846-B6BC-00E0B2AD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005-79C5-A74F-B09C-2A1BE3646C6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BA58-3CD7-9846-B6BC-00E0B2AD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8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4005-79C5-A74F-B09C-2A1BE3646C6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8BA58-3CD7-9846-B6BC-00E0B2AD2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Everyday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9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you to present your every day object, based on the description you submitted to </a:t>
            </a:r>
            <a:r>
              <a:rPr lang="en-US" dirty="0" smtClean="0"/>
              <a:t>Canvas.</a:t>
            </a:r>
            <a:endParaRPr lang="en-US" dirty="0" smtClean="0"/>
          </a:p>
          <a:p>
            <a:r>
              <a:rPr lang="en-US" dirty="0" smtClean="0"/>
              <a:t>You have 15 minutes to prepare something, elect a spokesperson and present your thing in 5 minutes or less.</a:t>
            </a:r>
          </a:p>
          <a:p>
            <a:r>
              <a:rPr lang="en-US" dirty="0" smtClean="0"/>
              <a:t>After presentations, you’ll regroup, divide labor for Part 2 and find a time to meet.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3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64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Everyday object</vt:lpstr>
      <vt:lpstr>What is that?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Everyday object</dc:title>
  <dc:creator>Matthew Waite</dc:creator>
  <cp:lastModifiedBy>Matt Waite</cp:lastModifiedBy>
  <cp:revision>2</cp:revision>
  <dcterms:created xsi:type="dcterms:W3CDTF">2015-09-15T14:00:19Z</dcterms:created>
  <dcterms:modified xsi:type="dcterms:W3CDTF">2017-09-26T02:21:10Z</dcterms:modified>
</cp:coreProperties>
</file>