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9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C96B-F6F9-9148-A3C1-1008433986F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9CE6-F27D-A64C-9A8D-F0B04DAB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9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C96B-F6F9-9148-A3C1-1008433986F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9CE6-F27D-A64C-9A8D-F0B04DAB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5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C96B-F6F9-9148-A3C1-1008433986F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9CE6-F27D-A64C-9A8D-F0B04DAB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C96B-F6F9-9148-A3C1-1008433986F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9CE6-F27D-A64C-9A8D-F0B04DAB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0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C96B-F6F9-9148-A3C1-1008433986F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9CE6-F27D-A64C-9A8D-F0B04DAB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C96B-F6F9-9148-A3C1-1008433986F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9CE6-F27D-A64C-9A8D-F0B04DAB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C96B-F6F9-9148-A3C1-1008433986F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9CE6-F27D-A64C-9A8D-F0B04DAB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C96B-F6F9-9148-A3C1-1008433986F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9CE6-F27D-A64C-9A8D-F0B04DAB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2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C96B-F6F9-9148-A3C1-1008433986F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9CE6-F27D-A64C-9A8D-F0B04DAB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C96B-F6F9-9148-A3C1-1008433986F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9CE6-F27D-A64C-9A8D-F0B04DAB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C96B-F6F9-9148-A3C1-1008433986F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9CE6-F27D-A64C-9A8D-F0B04DAB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4C96B-F6F9-9148-A3C1-1008433986F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9CE6-F27D-A64C-9A8D-F0B04DAB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2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review/Intro to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Dear Python: What should I wear today?</a:t>
            </a:r>
          </a:p>
          <a:p>
            <a:r>
              <a:rPr lang="en-US" dirty="0" smtClean="0"/>
              <a:t>You are going to create an algorithm that accepts two inputs – today’s temperature, and a forecast – and produces two outputs. </a:t>
            </a:r>
          </a:p>
          <a:p>
            <a:r>
              <a:rPr lang="en-US" dirty="0" smtClean="0"/>
              <a:t>First: Given the temperature, what should I wear today?</a:t>
            </a:r>
          </a:p>
          <a:p>
            <a:r>
              <a:rPr lang="en-US" dirty="0" smtClean="0"/>
              <a:t>Second: Given the forecast, what else should I wear? Raincoat? Boots? Sunglasses?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input()</a:t>
            </a:r>
          </a:p>
          <a:p>
            <a:r>
              <a:rPr lang="en-US" dirty="0" smtClean="0"/>
              <a:t>Ex. temp = input(“what is today’s temp? ”)</a:t>
            </a:r>
          </a:p>
          <a:p>
            <a:r>
              <a:rPr lang="en-US" dirty="0" smtClean="0"/>
              <a:t>What is the problem with this?</a:t>
            </a:r>
          </a:p>
          <a:p>
            <a:r>
              <a:rPr lang="en-US" dirty="0" smtClean="0"/>
              <a:t>Hint: Data types</a:t>
            </a:r>
          </a:p>
          <a:p>
            <a:r>
              <a:rPr lang="en-US" dirty="0" smtClean="0"/>
              <a:t>What can we do to fix this?</a:t>
            </a:r>
          </a:p>
          <a:p>
            <a:r>
              <a:rPr lang="en-US" dirty="0" smtClean="0"/>
              <a:t>Error trapping!</a:t>
            </a:r>
          </a:p>
          <a:p>
            <a:r>
              <a:rPr lang="en-US" dirty="0" smtClean="0"/>
              <a:t>Try/except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1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Tuesday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Midterm</a:t>
            </a:r>
          </a:p>
          <a:p>
            <a:r>
              <a:rPr lang="en-US" dirty="0" smtClean="0"/>
              <a:t>Study guide is in Files on canvas. The entry about </a:t>
            </a:r>
            <a:r>
              <a:rPr lang="en-US" dirty="0" err="1" smtClean="0"/>
              <a:t>Leenkiat</a:t>
            </a:r>
            <a:r>
              <a:rPr lang="en-US" dirty="0" smtClean="0"/>
              <a:t> </a:t>
            </a:r>
            <a:r>
              <a:rPr lang="en-US" dirty="0" err="1" smtClean="0"/>
              <a:t>Soh</a:t>
            </a:r>
            <a:r>
              <a:rPr lang="en-US" dirty="0" smtClean="0"/>
              <a:t> is referring to our discussion on Computational Thinking. Those slides are on Canvas in Files as well.</a:t>
            </a:r>
          </a:p>
          <a:p>
            <a:r>
              <a:rPr lang="en-US" dirty="0" smtClean="0"/>
              <a:t>10 questions. Five points each. Short answer/essay style. </a:t>
            </a:r>
          </a:p>
          <a:p>
            <a:r>
              <a:rPr lang="en-US" dirty="0" smtClean="0"/>
              <a:t>READ. THE. </a:t>
            </a:r>
            <a:r>
              <a:rPr lang="en-US" smtClean="0"/>
              <a:t>QUESTIONS. </a:t>
            </a:r>
            <a:r>
              <a:rPr lang="en-US" dirty="0" smtClean="0"/>
              <a:t>CAREFULLY. Answer all the questions in it. Do what it 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Rock Paper </a:t>
            </a:r>
            <a:r>
              <a:rPr lang="en-US" dirty="0" smtClean="0"/>
              <a:t>Scissors/</a:t>
            </a:r>
            <a:br>
              <a:rPr lang="en-US" dirty="0" smtClean="0"/>
            </a:br>
            <a:r>
              <a:rPr lang="en-US" dirty="0" smtClean="0"/>
              <a:t>Chutes and Ladders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How’d it go?</a:t>
            </a:r>
          </a:p>
          <a:p>
            <a:r>
              <a:rPr lang="en-US" dirty="0" smtClean="0"/>
              <a:t>Let’s review: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2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Chutes and Ladders =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formula?</a:t>
            </a:r>
          </a:p>
          <a:p>
            <a:r>
              <a:rPr lang="en-US" dirty="0" smtClean="0"/>
              <a:t>What are the steps?</a:t>
            </a:r>
          </a:p>
        </p:txBody>
      </p:sp>
    </p:spTree>
    <p:extLst>
      <p:ext uri="{BB962C8B-B14F-4D97-AF65-F5344CB8AC3E}">
        <p14:creationId xmlns:p14="http://schemas.microsoft.com/office/powerpoint/2010/main" val="187060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algorithm: a procedure or formula for solving a problem. That’s it. It’s no more complicated than that.</a:t>
            </a:r>
          </a:p>
          <a:p>
            <a:r>
              <a:rPr lang="en-US" dirty="0" smtClean="0"/>
              <a:t>That procedure or formula, however, can be massively complicated.</a:t>
            </a:r>
          </a:p>
          <a:p>
            <a:r>
              <a:rPr lang="en-US" dirty="0" smtClean="0"/>
              <a:t>The output can be simple: find a number. Or it can cause global controversy: make a car cheat on emissions tests.</a:t>
            </a:r>
          </a:p>
        </p:txBody>
      </p:sp>
    </p:spTree>
    <p:extLst>
      <p:ext uri="{BB962C8B-B14F-4D97-AF65-F5344CB8AC3E}">
        <p14:creationId xmlns:p14="http://schemas.microsoft.com/office/powerpoint/2010/main" val="312477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example: Find the smallest number in a list.</a:t>
            </a:r>
          </a:p>
          <a:p>
            <a:r>
              <a:rPr lang="en-US" dirty="0" smtClean="0"/>
              <a:t>What is the most simple way we can do this? </a:t>
            </a:r>
          </a:p>
        </p:txBody>
      </p:sp>
    </p:spTree>
    <p:extLst>
      <p:ext uri="{BB962C8B-B14F-4D97-AF65-F5344CB8AC3E}">
        <p14:creationId xmlns:p14="http://schemas.microsoft.com/office/powerpoint/2010/main" val="207440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 is an unambiguous description of what it is implementing. There is no ambiguity like “bake until done.”</a:t>
            </a:r>
          </a:p>
          <a:p>
            <a:r>
              <a:rPr lang="en-US" dirty="0" smtClean="0"/>
              <a:t>An algorithm expects a defined set of inputs.</a:t>
            </a:r>
          </a:p>
          <a:p>
            <a:r>
              <a:rPr lang="en-US" dirty="0" smtClean="0"/>
              <a:t>An algorithm is guaranteed to produce the correct result.</a:t>
            </a:r>
          </a:p>
          <a:p>
            <a:r>
              <a:rPr lang="en-US" dirty="0" smtClean="0"/>
              <a:t>An algorithm is guaranteed to terminate with an answer.</a:t>
            </a:r>
          </a:p>
        </p:txBody>
      </p:sp>
    </p:spTree>
    <p:extLst>
      <p:ext uri="{BB962C8B-B14F-4D97-AF65-F5344CB8AC3E}">
        <p14:creationId xmlns:p14="http://schemas.microsoft.com/office/powerpoint/2010/main" val="311803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Studying algorithms is an important part of programming, computer science or informatics.</a:t>
            </a:r>
          </a:p>
          <a:p>
            <a:r>
              <a:rPr lang="en-US" dirty="0" smtClean="0"/>
              <a:t>Does it answer the question correctly for all inputs? </a:t>
            </a:r>
          </a:p>
          <a:p>
            <a:r>
              <a:rPr lang="en-US" dirty="0" smtClean="0"/>
              <a:t>Does it run efficiently?</a:t>
            </a:r>
          </a:p>
          <a:p>
            <a:r>
              <a:rPr lang="en-US" dirty="0" smtClean="0"/>
              <a:t>Could the problem be solved more quickly?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9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multiple ways to create an algorithm.</a:t>
            </a:r>
          </a:p>
          <a:p>
            <a:r>
              <a:rPr lang="en-US" dirty="0" smtClean="0"/>
              <a:t>Brute force – Use the computer’s ability to repeat the task to do just that until it’s done without any optimization.</a:t>
            </a:r>
          </a:p>
          <a:p>
            <a:r>
              <a:rPr lang="en-US" dirty="0" smtClean="0"/>
              <a:t>Divide and conquer – Separate tasks and data to make smaller problems that can be solved more quickly.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4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– where a </a:t>
            </a:r>
            <a:r>
              <a:rPr lang="en-US" dirty="0" err="1" smtClean="0"/>
              <a:t>subproblem</a:t>
            </a:r>
            <a:r>
              <a:rPr lang="en-US" dirty="0" smtClean="0"/>
              <a:t> feeds back into the algorithm and is processed again and again until the optimal answer is achieved.</a:t>
            </a:r>
          </a:p>
          <a:p>
            <a:r>
              <a:rPr lang="en-US" dirty="0" smtClean="0"/>
              <a:t>Heuristic – based on a set of rules</a:t>
            </a:r>
          </a:p>
          <a:p>
            <a:r>
              <a:rPr lang="en-US" dirty="0" smtClean="0"/>
              <a:t>Random – outcomes involve randomized inputs.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1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482</Words>
  <Application>Microsoft Macintosh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Programming review/Intro to Algorithms</vt:lpstr>
      <vt:lpstr>Rock Paper Scissors/ Chutes and Ladders</vt:lpstr>
      <vt:lpstr>Chutes and Ladders = Algorithm</vt:lpstr>
      <vt:lpstr>Algorithms</vt:lpstr>
      <vt:lpstr>Algorithms</vt:lpstr>
      <vt:lpstr>Algorithms</vt:lpstr>
      <vt:lpstr>Algorithms</vt:lpstr>
      <vt:lpstr>Algorithm design</vt:lpstr>
      <vt:lpstr>Algorithm design</vt:lpstr>
      <vt:lpstr>In class today</vt:lpstr>
      <vt:lpstr>New Python</vt:lpstr>
      <vt:lpstr>On Tuesday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review/Intro to Algorithms</dc:title>
  <dc:creator>Matthew Waite</dc:creator>
  <cp:lastModifiedBy>Matt Waite</cp:lastModifiedBy>
  <cp:revision>9</cp:revision>
  <dcterms:created xsi:type="dcterms:W3CDTF">2015-10-05T21:31:09Z</dcterms:created>
  <dcterms:modified xsi:type="dcterms:W3CDTF">2017-10-19T00:39:49Z</dcterms:modified>
</cp:coreProperties>
</file>