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6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6B34-70A5-684B-87B1-8D2D56F1C59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7693-3432-6F45-9266-05A70EA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More algorithms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algorithms</dc:title>
  <dc:creator>Matt Waite</dc:creator>
  <cp:lastModifiedBy>Matt Waite</cp:lastModifiedBy>
  <cp:revision>7</cp:revision>
  <dcterms:created xsi:type="dcterms:W3CDTF">2015-10-08T01:24:19Z</dcterms:created>
  <dcterms:modified xsi:type="dcterms:W3CDTF">2016-10-11T02:59:49Z</dcterms:modified>
</cp:coreProperties>
</file>