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EFF-DA60-194A-A057-8C2F4382E42C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5D73-47CE-DB4C-BD0E-BEB95904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EFF-DA60-194A-A057-8C2F4382E42C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5D73-47CE-DB4C-BD0E-BEB95904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7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EFF-DA60-194A-A057-8C2F4382E42C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5D73-47CE-DB4C-BD0E-BEB95904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3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EFF-DA60-194A-A057-8C2F4382E42C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5D73-47CE-DB4C-BD0E-BEB95904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3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EFF-DA60-194A-A057-8C2F4382E42C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5D73-47CE-DB4C-BD0E-BEB95904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6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EFF-DA60-194A-A057-8C2F4382E42C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5D73-47CE-DB4C-BD0E-BEB95904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3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EFF-DA60-194A-A057-8C2F4382E42C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5D73-47CE-DB4C-BD0E-BEB95904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3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EFF-DA60-194A-A057-8C2F4382E42C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5D73-47CE-DB4C-BD0E-BEB95904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5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EFF-DA60-194A-A057-8C2F4382E42C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5D73-47CE-DB4C-BD0E-BEB95904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4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EFF-DA60-194A-A057-8C2F4382E42C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5D73-47CE-DB4C-BD0E-BEB95904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9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EFF-DA60-194A-A057-8C2F4382E42C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5D73-47CE-DB4C-BD0E-BEB95904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7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50EFF-DA60-194A-A057-8C2F4382E42C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5D73-47CE-DB4C-BD0E-BEB95904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0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details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26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Remember: The project is three parts.</a:t>
            </a:r>
          </a:p>
          <a:p>
            <a:r>
              <a:rPr lang="en-US" dirty="0" smtClean="0"/>
              <a:t>The product </a:t>
            </a:r>
          </a:p>
          <a:p>
            <a:r>
              <a:rPr lang="en-US" dirty="0" smtClean="0"/>
              <a:t>The report</a:t>
            </a:r>
          </a:p>
          <a:p>
            <a:r>
              <a:rPr lang="en-US" dirty="0" smtClean="0"/>
              <a:t>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5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one of two paths</a:t>
            </a:r>
          </a:p>
          <a:p>
            <a:r>
              <a:rPr lang="en-US" dirty="0" smtClean="0"/>
              <a:t>Write a Python script that performs the action or solves your problem.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sqlite</a:t>
            </a:r>
            <a:r>
              <a:rPr lang="en-US" dirty="0" smtClean="0"/>
              <a:t> database with data you obtained or created and then create a document of the SQL you executed to answer the questions.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9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two pages (double spaced), it must describe: </a:t>
            </a:r>
          </a:p>
          <a:p>
            <a:r>
              <a:rPr lang="en-US" dirty="0" smtClean="0"/>
              <a:t>the problem you tackled</a:t>
            </a:r>
          </a:p>
          <a:p>
            <a:r>
              <a:rPr lang="en-US" dirty="0" smtClean="0"/>
              <a:t>your approach to the problem</a:t>
            </a:r>
          </a:p>
          <a:p>
            <a:r>
              <a:rPr lang="en-US" dirty="0" smtClean="0"/>
              <a:t>the outcomes of your approach</a:t>
            </a:r>
          </a:p>
          <a:p>
            <a:r>
              <a:rPr lang="en-US" dirty="0" smtClean="0"/>
              <a:t>the audience for your solution</a:t>
            </a:r>
          </a:p>
          <a:p>
            <a:r>
              <a:rPr lang="en-US" dirty="0" smtClean="0"/>
              <a:t>improvements you might make in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02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five minutes. You must:</a:t>
            </a:r>
          </a:p>
          <a:p>
            <a:r>
              <a:rPr lang="en-US" dirty="0" smtClean="0"/>
              <a:t>Describe your problem and your solution.</a:t>
            </a:r>
          </a:p>
          <a:p>
            <a:r>
              <a:rPr lang="en-US" dirty="0" smtClean="0"/>
              <a:t>Demonstrate your solution on screen.</a:t>
            </a:r>
          </a:p>
          <a:p>
            <a:r>
              <a:rPr lang="en-US" dirty="0" smtClean="0"/>
              <a:t>Discuss the audience for your solution.</a:t>
            </a:r>
          </a:p>
          <a:p>
            <a:r>
              <a:rPr lang="en-US" dirty="0" smtClean="0"/>
              <a:t>Tell us what you would do to improve it. </a:t>
            </a:r>
          </a:p>
        </p:txBody>
      </p:sp>
    </p:spTree>
    <p:extLst>
      <p:ext uri="{BB962C8B-B14F-4D97-AF65-F5344CB8AC3E}">
        <p14:creationId xmlns:p14="http://schemas.microsoft.com/office/powerpoint/2010/main" val="342786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give you a link to a form for peer evaluations on Thursday. </a:t>
            </a:r>
          </a:p>
          <a:p>
            <a:r>
              <a:rPr lang="en-US" dirty="0" smtClean="0"/>
              <a:t>YOU MUST FILL IT OUT.</a:t>
            </a:r>
          </a:p>
          <a:p>
            <a:r>
              <a:rPr lang="en-US" dirty="0" smtClean="0"/>
              <a:t>I will deduct points from your grade if you do not fill it out. </a:t>
            </a:r>
          </a:p>
          <a:p>
            <a:r>
              <a:rPr lang="en-US" dirty="0" smtClean="0"/>
              <a:t>BE HONEST. If someone didn’t pull their weight, tell me. I will adjust their grade accordingly.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3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should at the very least plan your presentation. Who talks when and about what.</a:t>
            </a:r>
          </a:p>
          <a:p>
            <a:r>
              <a:rPr lang="en-US" dirty="0" smtClean="0"/>
              <a:t>You should pick one person to demonstrate the product. That computer is what you’ll use to present. </a:t>
            </a:r>
            <a:endParaRPr lang="en-US" dirty="0"/>
          </a:p>
          <a:p>
            <a:r>
              <a:rPr lang="en-US" dirty="0" smtClean="0"/>
              <a:t>If you can’t demonstrate your product on presentation day, your grade suffers. So be ready.</a:t>
            </a:r>
          </a:p>
        </p:txBody>
      </p:sp>
    </p:spTree>
    <p:extLst>
      <p:ext uri="{BB962C8B-B14F-4D97-AF65-F5344CB8AC3E}">
        <p14:creationId xmlns:p14="http://schemas.microsoft.com/office/powerpoint/2010/main" val="299300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your presentation to tell a story</a:t>
            </a:r>
          </a:p>
          <a:p>
            <a:r>
              <a:rPr lang="en-US" dirty="0" smtClean="0"/>
              <a:t>Who is your product aimed at? </a:t>
            </a:r>
          </a:p>
          <a:p>
            <a:r>
              <a:rPr lang="en-US" dirty="0" smtClean="0"/>
              <a:t>What does it do? </a:t>
            </a:r>
          </a:p>
          <a:p>
            <a:r>
              <a:rPr lang="en-US" dirty="0" smtClean="0"/>
              <a:t>How does it help your audience?</a:t>
            </a:r>
          </a:p>
          <a:p>
            <a:r>
              <a:rPr lang="en-US" dirty="0" smtClean="0"/>
              <a:t>What does the data or product say?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1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5570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Do these things, and this is easy.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7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305</Words>
  <Application>Microsoft Macintosh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Final project details</vt:lpstr>
      <vt:lpstr>Final project</vt:lpstr>
      <vt:lpstr>The product</vt:lpstr>
      <vt:lpstr>The report</vt:lpstr>
      <vt:lpstr>The presentation</vt:lpstr>
      <vt:lpstr>Peer evaluations</vt:lpstr>
      <vt:lpstr>Pro tips</vt:lpstr>
      <vt:lpstr>Pro tips</vt:lpstr>
      <vt:lpstr>Do these things, and this is easy.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details</dc:title>
  <dc:creator>Matt Waite</dc:creator>
  <cp:lastModifiedBy>Matt Waite</cp:lastModifiedBy>
  <cp:revision>5</cp:revision>
  <dcterms:created xsi:type="dcterms:W3CDTF">2016-11-29T03:35:19Z</dcterms:created>
  <dcterms:modified xsi:type="dcterms:W3CDTF">2017-12-05T16:00:56Z</dcterms:modified>
</cp:coreProperties>
</file>