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E261-AACE-EF4F-B9DE-C07B58A6BAAD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B3AD-59EB-5643-A134-4F0FD634C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research question broadly describes what you are investigating. </a:t>
            </a:r>
          </a:p>
          <a:p>
            <a:r>
              <a:rPr lang="en-US" dirty="0" smtClean="0"/>
              <a:t>The question should be narrow, not broad.</a:t>
            </a:r>
          </a:p>
          <a:p>
            <a:r>
              <a:rPr lang="en-US" dirty="0" smtClean="0"/>
              <a:t>The question should pass the “so what?” test.</a:t>
            </a:r>
          </a:p>
          <a:p>
            <a:r>
              <a:rPr lang="en-US" dirty="0" smtClean="0"/>
              <a:t>A good research question leads to a hypothesis to test which leads to specific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general pattern to research questions in informatics: Filling a gap between knowledge and action.</a:t>
            </a:r>
          </a:p>
          <a:p>
            <a:r>
              <a:rPr lang="en-US" dirty="0" smtClean="0"/>
              <a:t>Your employer would like to do X, but they don’t know what they need to know in order to do X. </a:t>
            </a:r>
          </a:p>
          <a:p>
            <a:r>
              <a:rPr lang="en-US" dirty="0" smtClean="0"/>
              <a:t>Your question becomes what do we need to know in order to do X? How do we make the best decision?</a:t>
            </a:r>
          </a:p>
        </p:txBody>
      </p:sp>
    </p:spTree>
    <p:extLst>
      <p:ext uri="{BB962C8B-B14F-4D97-AF65-F5344CB8AC3E}">
        <p14:creationId xmlns:p14="http://schemas.microsoft.com/office/powerpoint/2010/main" val="223852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research question will often include a number of implied questions.</a:t>
            </a:r>
          </a:p>
          <a:p>
            <a:r>
              <a:rPr lang="en-US" dirty="0" smtClean="0"/>
              <a:t>How many of a thing?</a:t>
            </a:r>
          </a:p>
          <a:p>
            <a:r>
              <a:rPr lang="en-US" dirty="0" smtClean="0"/>
              <a:t>How much of that?</a:t>
            </a:r>
          </a:p>
          <a:p>
            <a:r>
              <a:rPr lang="en-US" dirty="0" smtClean="0"/>
              <a:t>Averages, medians?</a:t>
            </a:r>
          </a:p>
          <a:p>
            <a:r>
              <a:rPr lang="en-US" dirty="0" smtClean="0"/>
              <a:t>Implied questions have to be answered in order for you to test your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0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a research question and a hypothesis is specificity.</a:t>
            </a:r>
          </a:p>
          <a:p>
            <a:r>
              <a:rPr lang="en-US" dirty="0" smtClean="0"/>
              <a:t>Research questions ask a broader question: How has rural depopulation affected small counties and cities in Nebraska?</a:t>
            </a:r>
          </a:p>
          <a:p>
            <a:r>
              <a:rPr lang="en-US" dirty="0" smtClean="0"/>
              <a:t>Hypothesis makes a specific prediction: The smallest counties in Nebraska will have the fewest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Hypotheses are measurable and testable. </a:t>
            </a:r>
          </a:p>
          <a:p>
            <a:r>
              <a:rPr lang="en-US" dirty="0" smtClean="0"/>
              <a:t>Find the smallest counties. Total up the measurable services in those counties. Sort them. Do any of the small counties have more services than a medium sized county? If so, the hypothesis fails. If not, the hypothesis is true. </a:t>
            </a:r>
          </a:p>
          <a:p>
            <a:r>
              <a:rPr lang="en-US" dirty="0" smtClean="0"/>
              <a:t>Research questions usually spawn more than one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in your groups. </a:t>
            </a:r>
          </a:p>
          <a:p>
            <a:r>
              <a:rPr lang="en-US" dirty="0" smtClean="0"/>
              <a:t>Write out your research question for your final project.</a:t>
            </a:r>
          </a:p>
          <a:p>
            <a:r>
              <a:rPr lang="en-US" dirty="0" smtClean="0"/>
              <a:t>Write out at least three implied questions your research question creates.</a:t>
            </a:r>
          </a:p>
          <a:p>
            <a:r>
              <a:rPr lang="en-US" dirty="0" smtClean="0"/>
              <a:t>Write out at least one hypothesis you can test with your data that helps answer your research question.</a:t>
            </a:r>
          </a:p>
          <a:p>
            <a:r>
              <a:rPr lang="en-US" dirty="0" smtClean="0"/>
              <a:t>Elect a submitter, names </a:t>
            </a:r>
            <a:r>
              <a:rPr lang="en-US" smtClean="0"/>
              <a:t>at the top.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331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In class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Matthew Waite</dc:creator>
  <cp:lastModifiedBy>Matthew Waite</cp:lastModifiedBy>
  <cp:revision>5</cp:revision>
  <dcterms:created xsi:type="dcterms:W3CDTF">2015-11-23T20:40:53Z</dcterms:created>
  <dcterms:modified xsi:type="dcterms:W3CDTF">2015-11-23T21:30:00Z</dcterms:modified>
</cp:coreProperties>
</file>