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5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FC58-5E20-B746-A768-3A1976A55920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7B5D-38B6-024E-9671-0A7E219A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work for a non-partisan voter education non profit in Nebraska. I am your boss.</a:t>
            </a:r>
          </a:p>
          <a:p>
            <a:r>
              <a:rPr lang="en-US" dirty="0" smtClean="0"/>
              <a:t>We need to educate people on how the election went in Nebraska. Not just who won, but how and where and why. And I want it to be interactive.</a:t>
            </a:r>
          </a:p>
          <a:p>
            <a:r>
              <a:rPr lang="en-US" dirty="0" smtClean="0"/>
              <a:t>Using the same data file as last time, use Google Fusion Tables to interactively visualize the election in Nebraska. </a:t>
            </a:r>
          </a:p>
          <a:p>
            <a:r>
              <a:rPr lang="en-US" dirty="0" smtClean="0"/>
              <a:t>At the end of class, you’ll show </a:t>
            </a:r>
            <a:r>
              <a:rPr lang="en-US" smtClean="0"/>
              <a:t>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6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Visualization challenge</vt:lpstr>
      <vt:lpstr>Visualization challenge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challenge</dc:title>
  <dc:creator>Matt Waite</dc:creator>
  <cp:lastModifiedBy>Matt Waite</cp:lastModifiedBy>
  <cp:revision>1</cp:revision>
  <dcterms:created xsi:type="dcterms:W3CDTF">2016-11-15T02:06:11Z</dcterms:created>
  <dcterms:modified xsi:type="dcterms:W3CDTF">2016-11-15T02:08:40Z</dcterms:modified>
</cp:coreProperties>
</file>