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20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AB6-A356-054D-8E82-78B500BBB2B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852A-E2B2-044A-9CD6-49397D16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2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AB6-A356-054D-8E82-78B500BBB2B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852A-E2B2-044A-9CD6-49397D16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2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AB6-A356-054D-8E82-78B500BBB2B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852A-E2B2-044A-9CD6-49397D16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0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AB6-A356-054D-8E82-78B500BBB2B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852A-E2B2-044A-9CD6-49397D16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3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AB6-A356-054D-8E82-78B500BBB2B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852A-E2B2-044A-9CD6-49397D16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6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AB6-A356-054D-8E82-78B500BBB2B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852A-E2B2-044A-9CD6-49397D16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6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AB6-A356-054D-8E82-78B500BBB2B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852A-E2B2-044A-9CD6-49397D16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AB6-A356-054D-8E82-78B500BBB2B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852A-E2B2-044A-9CD6-49397D16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AB6-A356-054D-8E82-78B500BBB2B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852A-E2B2-044A-9CD6-49397D16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9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AB6-A356-054D-8E82-78B500BBB2B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852A-E2B2-044A-9CD6-49397D16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AB6-A356-054D-8E82-78B500BBB2B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852A-E2B2-044A-9CD6-49397D16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4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54AB6-A356-054D-8E82-78B500BBB2B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852A-E2B2-044A-9CD6-49397D16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1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Smells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6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5372"/>
          </a:xfrm>
        </p:spPr>
        <p:txBody>
          <a:bodyPr/>
          <a:lstStyle/>
          <a:p>
            <a:r>
              <a:rPr lang="en-US" dirty="0" smtClean="0"/>
              <a:t>You must know what you have.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38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Dirty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"Broadly, dirty data include missing data, wrong data, and non-standard representations of the same data. We say that </a:t>
            </a:r>
            <a:r>
              <a:rPr lang="en-US" b="1" dirty="0" smtClean="0"/>
              <a:t>data is dirty if the user or application ends up with a wrong result or is not able to derive a result due to certain inherent problems with the data.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2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Dirty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three types of dirty data are:</a:t>
            </a:r>
          </a:p>
          <a:p>
            <a:pPr lvl="1"/>
            <a:r>
              <a:rPr lang="en-US" dirty="0" smtClean="0"/>
              <a:t>Missing data</a:t>
            </a:r>
          </a:p>
          <a:p>
            <a:pPr lvl="1"/>
            <a:r>
              <a:rPr lang="en-US" dirty="0" smtClean="0"/>
              <a:t>Wrong data</a:t>
            </a:r>
          </a:p>
          <a:p>
            <a:pPr lvl="1"/>
            <a:r>
              <a:rPr lang="en-US" dirty="0" smtClean="0"/>
              <a:t>Unusable data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175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Dirty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tool to finding dirty data is the frequency table. </a:t>
            </a:r>
          </a:p>
          <a:p>
            <a:r>
              <a:rPr lang="en-US" dirty="0" smtClean="0"/>
              <a:t>Specifically GROUP and COUNT in SQL</a:t>
            </a:r>
          </a:p>
          <a:p>
            <a:r>
              <a:rPr lang="en-US" dirty="0" smtClean="0"/>
              <a:t>The question is what do you get </a:t>
            </a:r>
            <a:r>
              <a:rPr lang="en-US" dirty="0" err="1" smtClean="0"/>
              <a:t>vs</a:t>
            </a:r>
            <a:r>
              <a:rPr lang="en-US" dirty="0" smtClean="0"/>
              <a:t> what you expect.</a:t>
            </a:r>
          </a:p>
          <a:p>
            <a:r>
              <a:rPr lang="en-US" dirty="0" smtClean="0"/>
              <a:t>Other tools include just a record count: Given a criteria, do you get the number you expect?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data can take on multiple kinds:</a:t>
            </a:r>
          </a:p>
          <a:p>
            <a:pPr lvl="1"/>
            <a:r>
              <a:rPr lang="en-US" dirty="0" smtClean="0"/>
              <a:t>Blanks in the database or spreadsheet.</a:t>
            </a:r>
          </a:p>
          <a:p>
            <a:pPr lvl="1"/>
            <a:r>
              <a:rPr lang="en-US" dirty="0" smtClean="0"/>
              <a:t>Data missing from a period of time.</a:t>
            </a:r>
          </a:p>
          <a:p>
            <a:pPr lvl="1"/>
            <a:r>
              <a:rPr lang="en-US" dirty="0" smtClean="0"/>
              <a:t>Missing states, counties, zip codes.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503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data can take on a large set of varieties:</a:t>
            </a:r>
          </a:p>
          <a:p>
            <a:pPr lvl="1"/>
            <a:r>
              <a:rPr lang="en-US" dirty="0" smtClean="0"/>
              <a:t>Wrong type </a:t>
            </a:r>
            <a:r>
              <a:rPr lang="mr-IN" dirty="0" smtClean="0"/>
              <a:t>–</a:t>
            </a:r>
            <a:r>
              <a:rPr lang="en-US" dirty="0" smtClean="0"/>
              <a:t> numbers where they should be text and vice versa</a:t>
            </a:r>
          </a:p>
          <a:p>
            <a:pPr lvl="1"/>
            <a:r>
              <a:rPr lang="en-US" dirty="0" smtClean="0"/>
              <a:t>Outliers</a:t>
            </a:r>
          </a:p>
          <a:p>
            <a:pPr lvl="1"/>
            <a:r>
              <a:rPr lang="en-US" dirty="0" smtClean="0"/>
              <a:t>Sharp curves </a:t>
            </a:r>
            <a:r>
              <a:rPr lang="mr-IN" dirty="0" smtClean="0"/>
              <a:t>–</a:t>
            </a:r>
            <a:r>
              <a:rPr lang="en-US" dirty="0" smtClean="0"/>
              <a:t> trends that continue normally that suddenly jump in one year</a:t>
            </a:r>
          </a:p>
          <a:p>
            <a:pPr lvl="1"/>
            <a:r>
              <a:rPr lang="en-US" dirty="0" smtClean="0"/>
              <a:t>Conflicting data within a dataset or across datasets (race, percentages,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61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Unusuable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Unusable data can take on a number of varieties as well.</a:t>
            </a:r>
          </a:p>
          <a:p>
            <a:pPr lvl="1"/>
            <a:r>
              <a:rPr lang="en-US" dirty="0" smtClean="0"/>
              <a:t>Non-standardized data</a:t>
            </a:r>
          </a:p>
          <a:p>
            <a:pPr lvl="1"/>
            <a:r>
              <a:rPr lang="en-US" dirty="0" smtClean="0"/>
              <a:t>Inconsistent data</a:t>
            </a:r>
          </a:p>
          <a:p>
            <a:pPr lvl="1"/>
            <a:r>
              <a:rPr lang="en-US" dirty="0" err="1" smtClean="0"/>
              <a:t>Abbrevations</a:t>
            </a:r>
            <a:endParaRPr lang="en-US" dirty="0" smtClean="0"/>
          </a:p>
          <a:p>
            <a:pPr lvl="1"/>
            <a:r>
              <a:rPr lang="en-US" dirty="0" smtClean="0"/>
              <a:t>Unit consistency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57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groups, you are going to investigate a dataset of university salaries. </a:t>
            </a:r>
          </a:p>
          <a:p>
            <a:r>
              <a:rPr lang="en-US" dirty="0" smtClean="0"/>
              <a:t>For credit, create a document. Do the following: </a:t>
            </a:r>
          </a:p>
          <a:p>
            <a:pPr lvl="1"/>
            <a:r>
              <a:rPr lang="en-US" dirty="0" smtClean="0"/>
              <a:t>List five data smells you would take with the data.</a:t>
            </a:r>
          </a:p>
          <a:p>
            <a:pPr lvl="1"/>
            <a:r>
              <a:rPr lang="en-US" dirty="0" smtClean="0"/>
              <a:t>Write SQL statements to test your smell</a:t>
            </a:r>
          </a:p>
          <a:p>
            <a:pPr lvl="1"/>
            <a:r>
              <a:rPr lang="en-US" dirty="0" smtClean="0"/>
              <a:t>What do you find? Can you rely upon the data? Why </a:t>
            </a:r>
            <a:r>
              <a:rPr lang="en-US" smtClean="0"/>
              <a:t>or why not?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308</Words>
  <Application>Microsoft Macintosh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Data Smells</vt:lpstr>
      <vt:lpstr>You must know what you have.</vt:lpstr>
      <vt:lpstr>Dirty Data</vt:lpstr>
      <vt:lpstr>Dirty data</vt:lpstr>
      <vt:lpstr>Dirty data</vt:lpstr>
      <vt:lpstr>Missing data</vt:lpstr>
      <vt:lpstr>Wrong data</vt:lpstr>
      <vt:lpstr>Unusuable data</vt:lpstr>
      <vt:lpstr>In class</vt:lpstr>
    </vt:vector>
  </TitlesOfParts>
  <Company>University of Nebraska-Lincoln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Smells</dc:title>
  <dc:creator>Matt Waite</dc:creator>
  <cp:lastModifiedBy>Matt Waite</cp:lastModifiedBy>
  <cp:revision>2</cp:revision>
  <dcterms:created xsi:type="dcterms:W3CDTF">2016-11-01T02:38:33Z</dcterms:created>
  <dcterms:modified xsi:type="dcterms:W3CDTF">2016-11-01T02:56:16Z</dcterms:modified>
</cp:coreProperties>
</file>