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8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B3A0-2504-C344-A83B-D2B0313C98FA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57C2-F200-4A46-990F-6C4663D3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ws.unl.edu/newsrooms/unltoday/" TargetMode="External"/><Relationship Id="rId3" Type="http://schemas.openxmlformats.org/officeDocument/2006/relationships/hyperlink" Target="http://journalstar.com/news/local/education/unl-pantry-to-serve-students-in-need/article_78eccfe7-eab7-5b0b-9b9b-810f3a31aa03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DO. NOT. WAIT.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 of your grade is the quality of the story idea. If you wait, and turn in a bad story based on a bad, last-second idea, your grade will suffer.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8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paragraph that answers two questions: What is this story about? Why is it a story? </a:t>
            </a:r>
          </a:p>
          <a:p>
            <a:r>
              <a:rPr lang="en-US" dirty="0" smtClean="0"/>
              <a:t>You must do some reporting. Why? If your main source won’t talk, it’s not a story. Pick up the phone, send an email, tweet, whatever. Hey, I’d like to do a story about you. Cool?</a:t>
            </a:r>
          </a:p>
          <a:p>
            <a:r>
              <a:rPr lang="en-US" dirty="0" smtClean="0"/>
              <a:t>If your story is based on a document or some data, get it. Or at least make sure you can get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3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simple, keep it straightforward. </a:t>
            </a:r>
          </a:p>
          <a:p>
            <a:r>
              <a:rPr lang="en-US" dirty="0" smtClean="0"/>
              <a:t>X is doing Y because of Z. Z is a growing problem in Lincoln. I spoke with X about it and they said they’ll be out doing Y on DATE and I can come with.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5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reporting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reporter is a reporter 24 hours a day, 7 days a week.</a:t>
            </a:r>
          </a:p>
          <a:p>
            <a:r>
              <a:rPr lang="en-US" dirty="0" smtClean="0"/>
              <a:t>The question repeating in your head constantly should be “Is that a story?”</a:t>
            </a:r>
          </a:p>
          <a:p>
            <a:r>
              <a:rPr lang="en-US" dirty="0" smtClean="0"/>
              <a:t>There are story ideas all around you all the times. You just have to see them.</a:t>
            </a:r>
          </a:p>
        </p:txBody>
      </p:sp>
    </p:spTree>
    <p:extLst>
      <p:ext uri="{BB962C8B-B14F-4D97-AF65-F5344CB8AC3E}">
        <p14:creationId xmlns:p14="http://schemas.microsoft.com/office/powerpoint/2010/main" val="178180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6599" y="906103"/>
            <a:ext cx="6763288" cy="5072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40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 find stories?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http://news.unl.edu/newsrooms/unltoday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Other media. Look at inside pages. Ask why.</a:t>
            </a:r>
          </a:p>
          <a:p>
            <a:r>
              <a:rPr lang="en-US" dirty="0" smtClean="0"/>
              <a:t>Look around you. Look at bulletin boards.</a:t>
            </a:r>
          </a:p>
          <a:p>
            <a:r>
              <a:rPr lang="en-US" dirty="0" smtClean="0"/>
              <a:t>Read those emails UNL sends you. </a:t>
            </a:r>
          </a:p>
          <a:p>
            <a:r>
              <a:rPr lang="en-US" dirty="0" smtClean="0"/>
              <a:t>Ask people what they’re up to.</a:t>
            </a:r>
          </a:p>
          <a:p>
            <a:r>
              <a:rPr lang="en-US" dirty="0" smtClean="0"/>
              <a:t>Look back at </a:t>
            </a:r>
            <a:r>
              <a:rPr lang="en-US" dirty="0" smtClean="0">
                <a:hlinkClick r:id="rId3"/>
              </a:rPr>
              <a:t>old stories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9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 find stories?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Listen.</a:t>
            </a:r>
          </a:p>
          <a:p>
            <a:r>
              <a:rPr lang="en-US" dirty="0" smtClean="0"/>
              <a:t>Read.</a:t>
            </a:r>
          </a:p>
          <a:p>
            <a:r>
              <a:rPr lang="en-US" dirty="0" smtClean="0"/>
              <a:t>Be curious.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9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Macintosh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Story ideas</vt:lpstr>
      <vt:lpstr>DO. NOT. WAIT.</vt:lpstr>
      <vt:lpstr>Story pitch</vt:lpstr>
      <vt:lpstr>Story pitch</vt:lpstr>
      <vt:lpstr>Enterprise reporting</vt:lpstr>
      <vt:lpstr>Enterprise reporting</vt:lpstr>
      <vt:lpstr>PowerPoint Presentation</vt:lpstr>
      <vt:lpstr>Where do you find stories?</vt:lpstr>
      <vt:lpstr>Where do you find stories?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ideas</dc:title>
  <dc:creator>Matt Waite</dc:creator>
  <cp:lastModifiedBy>Matt Waite</cp:lastModifiedBy>
  <cp:revision>1</cp:revision>
  <dcterms:created xsi:type="dcterms:W3CDTF">2014-08-27T16:07:44Z</dcterms:created>
  <dcterms:modified xsi:type="dcterms:W3CDTF">2014-08-27T16:10:19Z</dcterms:modified>
</cp:coreProperties>
</file>