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9" r:id="rId5"/>
    <p:sldId id="270" r:id="rId6"/>
    <p:sldId id="261" r:id="rId7"/>
    <p:sldId id="262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6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1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A214-4441-6840-98F0-43B183AF54DA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ABA6-321E-A94D-9023-CBACE4F1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ghtbox.time.com/2012/10/30/in-the-eye-of-the-storm-capturing-sandys-wrath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petapixel.com/2012/08/03/photojournalist-uses-iphone-to-cover-olympic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web is a visual medium.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9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/>
              <a:t>Briggs Chapter 6 on photography</a:t>
            </a:r>
          </a:p>
          <a:p>
            <a:r>
              <a:rPr lang="en-US" dirty="0" smtClean="0"/>
              <a:t>Watch </a:t>
            </a:r>
            <a:r>
              <a:rPr lang="en-US" dirty="0" smtClean="0"/>
              <a:t>Bruce </a:t>
            </a:r>
            <a:r>
              <a:rPr lang="en-US" dirty="0" err="1" smtClean="0"/>
              <a:t>Thorsen</a:t>
            </a:r>
            <a:r>
              <a:rPr lang="en-US" dirty="0"/>
              <a:t> </a:t>
            </a:r>
            <a:r>
              <a:rPr lang="en-US" smtClean="0"/>
              <a:t>on YouTube BEFORE YOU DO ANYTHING ELSE.</a:t>
            </a:r>
            <a:endParaRPr lang="en-US" dirty="0" smtClean="0"/>
          </a:p>
          <a:p>
            <a:r>
              <a:rPr lang="en-US" dirty="0"/>
              <a:t>Given what you’ve learned, shoot </a:t>
            </a:r>
            <a:r>
              <a:rPr lang="en-US" dirty="0" smtClean="0"/>
              <a:t>a feature </a:t>
            </a:r>
            <a:r>
              <a:rPr lang="en-US" dirty="0"/>
              <a:t>photo. </a:t>
            </a:r>
            <a:r>
              <a:rPr lang="en-US" dirty="0" smtClean="0"/>
              <a:t>This photo should be on or around campus. It should involve a person or people. </a:t>
            </a:r>
          </a:p>
          <a:p>
            <a:r>
              <a:rPr lang="en-US" dirty="0" smtClean="0"/>
              <a:t>USE THE COMPOSITION TIPS.</a:t>
            </a:r>
          </a:p>
          <a:p>
            <a:r>
              <a:rPr lang="en-US" dirty="0" smtClean="0"/>
              <a:t>Bring it to class on Monday.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closer. </a:t>
            </a:r>
            <a:endParaRPr lang="en-US" dirty="0"/>
          </a:p>
          <a:p>
            <a:r>
              <a:rPr lang="en-US" dirty="0" smtClean="0"/>
              <a:t>Try not to use </a:t>
            </a:r>
            <a:r>
              <a:rPr lang="en-US" dirty="0" smtClean="0"/>
              <a:t>the zoom function. See rule 1.</a:t>
            </a:r>
          </a:p>
          <a:p>
            <a:r>
              <a:rPr lang="en-US" dirty="0" smtClean="0"/>
              <a:t>Use the Rule of Thirds.</a:t>
            </a:r>
          </a:p>
          <a:p>
            <a:r>
              <a:rPr lang="en-US" dirty="0" smtClean="0"/>
              <a:t>Lock your focus.</a:t>
            </a:r>
          </a:p>
          <a:p>
            <a:r>
              <a:rPr lang="en-US" dirty="0" smtClean="0"/>
              <a:t>Light is your friend.</a:t>
            </a:r>
          </a:p>
          <a:p>
            <a:r>
              <a:rPr lang="en-US" dirty="0" smtClean="0"/>
              <a:t>Light is your mortal enemy.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Instagram</a:t>
            </a:r>
            <a:r>
              <a:rPr lang="en-US" dirty="0" smtClean="0"/>
              <a:t>. No filters. No bullshit.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1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light? </a:t>
            </a:r>
          </a:p>
          <a:p>
            <a:r>
              <a:rPr lang="en-US" dirty="0" smtClean="0"/>
              <a:t>Where is the action?</a:t>
            </a:r>
          </a:p>
          <a:p>
            <a:r>
              <a:rPr lang="en-US" dirty="0" smtClean="0"/>
              <a:t>Where can I see faces?</a:t>
            </a:r>
          </a:p>
          <a:p>
            <a:r>
              <a:rPr lang="en-US" dirty="0" smtClean="0"/>
              <a:t>Where can I get a unique angle on this?</a:t>
            </a:r>
          </a:p>
          <a:p>
            <a:r>
              <a:rPr lang="en-US" dirty="0" smtClean="0"/>
              <a:t>Are all my photos head high and horizontal?</a:t>
            </a:r>
          </a:p>
          <a:p>
            <a:r>
              <a:rPr lang="en-US" dirty="0" smtClean="0"/>
              <a:t>Have I moved around?</a:t>
            </a:r>
          </a:p>
          <a:p>
            <a:r>
              <a:rPr lang="en-US" dirty="0" smtClean="0"/>
              <a:t>Am I close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4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 of thirds</a:t>
            </a:r>
            <a:endParaRPr lang="en-US" dirty="0"/>
          </a:p>
        </p:txBody>
      </p:sp>
      <p:pic>
        <p:nvPicPr>
          <p:cNvPr id="5" name="Picture Placeholder 4" descr="ruleofthirds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The Rule of Thirds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is your friend/enemy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phone camera isn’t as good at handling light as a regular camera. </a:t>
            </a:r>
          </a:p>
          <a:p>
            <a:r>
              <a:rPr lang="en-US" dirty="0" smtClean="0"/>
              <a:t>Step one to composing a shot: Where is the light coming from?</a:t>
            </a:r>
          </a:p>
          <a:p>
            <a:r>
              <a:rPr lang="en-US" dirty="0" smtClean="0"/>
              <a:t>Avoid backlighting. </a:t>
            </a:r>
          </a:p>
          <a:p>
            <a:r>
              <a:rPr lang="en-US" dirty="0" smtClean="0"/>
              <a:t>Use a flash as a last resort.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2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 the camera steady. Your phone’s shutter isn’t as fast as an SLR. </a:t>
            </a:r>
            <a:r>
              <a:rPr lang="en-US" dirty="0" smtClean="0"/>
              <a:t>In low light, the SLR will also have a slow shutter speed.</a:t>
            </a:r>
          </a:p>
          <a:p>
            <a:r>
              <a:rPr lang="en-US" dirty="0" smtClean="0"/>
              <a:t>Dig </a:t>
            </a:r>
            <a:r>
              <a:rPr lang="en-US" dirty="0" smtClean="0"/>
              <a:t>your elbows into your hips.</a:t>
            </a:r>
          </a:p>
          <a:p>
            <a:r>
              <a:rPr lang="en-US" dirty="0" smtClean="0"/>
              <a:t>Fill the frame.</a:t>
            </a:r>
          </a:p>
          <a:p>
            <a:r>
              <a:rPr lang="en-US" dirty="0" smtClean="0"/>
              <a:t>Focus on one thing. Lock the focus on that.</a:t>
            </a:r>
          </a:p>
          <a:p>
            <a:r>
              <a:rPr lang="en-US" dirty="0" smtClean="0"/>
              <a:t>Get closer. Get closer get closer get closer get closer.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679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Mug shots.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Downstairs in the photo studio.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5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287</Words>
  <Application>Microsoft Macintosh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Photography</vt:lpstr>
      <vt:lpstr>The Rules</vt:lpstr>
      <vt:lpstr>Composition</vt:lpstr>
      <vt:lpstr>Composition tips</vt:lpstr>
      <vt:lpstr>The rule of thirds</vt:lpstr>
      <vt:lpstr>The Rule of Thirds</vt:lpstr>
      <vt:lpstr>Light is your friend/enemy</vt:lpstr>
      <vt:lpstr>More composing</vt:lpstr>
      <vt:lpstr>Mug shots.</vt:lpstr>
      <vt:lpstr>Assignments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Matt Waite</dc:creator>
  <cp:lastModifiedBy>Matt Waite</cp:lastModifiedBy>
  <cp:revision>2</cp:revision>
  <dcterms:created xsi:type="dcterms:W3CDTF">2014-09-10T02:53:26Z</dcterms:created>
  <dcterms:modified xsi:type="dcterms:W3CDTF">2014-09-10T03:10:44Z</dcterms:modified>
</cp:coreProperties>
</file>