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6E86-D265-F046-8753-DBA55F954568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3E6-103F-D54A-A5E4-0BB5F938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mattwaite/JOUR491-Storybo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rrativescience.com/sports" TargetMode="External"/><Relationship Id="rId4" Type="http://schemas.openxmlformats.org/officeDocument/2006/relationships/hyperlink" Target="http://www.poynter.org/latest-news/mediawire/243744/l-a-times-reporter-talks-about-his-story-writing-quakebo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ap.org/2014/06/30/a-leap-forward-in-quarterly-earnings-stori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JOUR491 </a:t>
            </a:r>
            <a:r>
              <a:rPr lang="en-US" dirty="0" smtClean="0"/>
              <a:t>– </a:t>
            </a:r>
            <a:r>
              <a:rPr lang="en-US" dirty="0" err="1" smtClean="0"/>
              <a:t>Storybots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Waite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mattwaite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att.waite@unl.edu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5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2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Skills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2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storybots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3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Storybots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AP earnings report stories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Big 10 sports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4"/>
              </a:rPr>
              <a:t>Quakebot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Force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2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News: When things go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3421"/>
            <a:ext cx="8229600" cy="1143000"/>
          </a:xfrm>
        </p:spPr>
        <p:txBody>
          <a:bodyPr/>
          <a:lstStyle/>
          <a:p>
            <a:r>
              <a:rPr lang="en-US" dirty="0" smtClean="0"/>
              <a:t>You can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44</Words>
  <Application>Microsoft Macintosh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JOUR491 – Storybots</vt:lpstr>
      <vt:lpstr>Introductions</vt:lpstr>
      <vt:lpstr>Syllabus</vt:lpstr>
      <vt:lpstr>Skills assessment</vt:lpstr>
      <vt:lpstr>What are storybots?</vt:lpstr>
      <vt:lpstr>Storybots</vt:lpstr>
      <vt:lpstr>Force multiplication</vt:lpstr>
      <vt:lpstr>News: When things go different.</vt:lpstr>
      <vt:lpstr>You can do this.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JOUR407 – Data Journalism</dc:title>
  <dc:creator>Matt Waite</dc:creator>
  <cp:lastModifiedBy>Matt Waite</cp:lastModifiedBy>
  <cp:revision>4</cp:revision>
  <dcterms:created xsi:type="dcterms:W3CDTF">2014-08-26T02:29:39Z</dcterms:created>
  <dcterms:modified xsi:type="dcterms:W3CDTF">2014-08-26T18:48:22Z</dcterms:modified>
</cp:coreProperties>
</file>