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4" r:id="rId2"/>
    <p:sldId id="375" r:id="rId3"/>
    <p:sldId id="376" r:id="rId4"/>
    <p:sldId id="256" r:id="rId5"/>
    <p:sldId id="257" r:id="rId6"/>
    <p:sldId id="377" r:id="rId7"/>
    <p:sldId id="378" r:id="rId8"/>
    <p:sldId id="379" r:id="rId9"/>
    <p:sldId id="357" r:id="rId10"/>
    <p:sldId id="356" r:id="rId11"/>
    <p:sldId id="371" r:id="rId12"/>
    <p:sldId id="380" r:id="rId13"/>
    <p:sldId id="372" r:id="rId14"/>
    <p:sldId id="373" r:id="rId15"/>
    <p:sldId id="369" r:id="rId16"/>
    <p:sldId id="370" r:id="rId17"/>
    <p:sldId id="358" r:id="rId18"/>
    <p:sldId id="359" r:id="rId19"/>
    <p:sldId id="366" r:id="rId20"/>
    <p:sldId id="367" r:id="rId21"/>
    <p:sldId id="381" r:id="rId22"/>
    <p:sldId id="365" r:id="rId23"/>
    <p:sldId id="368" r:id="rId24"/>
    <p:sldId id="360" r:id="rId25"/>
    <p:sldId id="361" r:id="rId26"/>
    <p:sldId id="362" r:id="rId27"/>
    <p:sldId id="363" r:id="rId28"/>
    <p:sldId id="364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F356354-6FDF-421B-8A41-07F487EB2086}">
          <p14:sldIdLst>
            <p14:sldId id="374"/>
            <p14:sldId id="375"/>
            <p14:sldId id="376"/>
          </p14:sldIdLst>
        </p14:section>
        <p14:section name="未命名的章節" id="{1312AB0E-4135-4955-8C7E-00259B406FB2}">
          <p14:sldIdLst>
            <p14:sldId id="256"/>
            <p14:sldId id="257"/>
            <p14:sldId id="377"/>
            <p14:sldId id="378"/>
            <p14:sldId id="379"/>
          </p14:sldIdLst>
        </p14:section>
        <p14:section name="未命名的章節" id="{BEE443DD-2A76-4F7F-AF34-80D1072C0436}">
          <p14:sldIdLst>
            <p14:sldId id="357"/>
            <p14:sldId id="356"/>
            <p14:sldId id="371"/>
            <p14:sldId id="380"/>
            <p14:sldId id="372"/>
            <p14:sldId id="373"/>
            <p14:sldId id="369"/>
            <p14:sldId id="370"/>
          </p14:sldIdLst>
        </p14:section>
        <p14:section name="未命名的章節" id="{D9E470BB-D737-477C-8C39-6E38A125131D}">
          <p14:sldIdLst>
            <p14:sldId id="358"/>
            <p14:sldId id="359"/>
            <p14:sldId id="366"/>
            <p14:sldId id="367"/>
            <p14:sldId id="381"/>
            <p14:sldId id="365"/>
            <p14:sldId id="368"/>
          </p14:sldIdLst>
        </p14:section>
        <p14:section name="未命名的章節" id="{D8C94C65-641F-4732-A05F-10CDFF011FD5}">
          <p14:sldIdLst>
            <p14:sldId id="360"/>
            <p14:sldId id="361"/>
            <p14:sldId id="362"/>
            <p14:sldId id="363"/>
            <p14:sldId id="3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 snapToGrid="0">
      <p:cViewPr varScale="1">
        <p:scale>
          <a:sx n="83" d="100"/>
          <a:sy n="83" d="100"/>
        </p:scale>
        <p:origin x="7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420B-9533-4826-A538-CF06844102DE}" type="datetimeFigureOut">
              <a:rPr lang="zh-TW" altLang="en-US" smtClean="0"/>
              <a:t>2017/11/9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6F45-79F4-4317-9E22-5D72D9FCB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39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420B-9533-4826-A538-CF06844102DE}" type="datetimeFigureOut">
              <a:rPr lang="zh-TW" altLang="en-US" smtClean="0"/>
              <a:t>2017/11/9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6F45-79F4-4317-9E22-5D72D9FCB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52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420B-9533-4826-A538-CF06844102DE}" type="datetimeFigureOut">
              <a:rPr lang="zh-TW" altLang="en-US" smtClean="0"/>
              <a:t>2017/11/9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6F45-79F4-4317-9E22-5D72D9FCB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31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420B-9533-4826-A538-CF06844102DE}" type="datetimeFigureOut">
              <a:rPr lang="zh-TW" altLang="en-US" smtClean="0"/>
              <a:t>2017/11/9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6F45-79F4-4317-9E22-5D72D9FCB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19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420B-9533-4826-A538-CF06844102DE}" type="datetimeFigureOut">
              <a:rPr lang="zh-TW" altLang="en-US" smtClean="0"/>
              <a:t>2017/11/9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6F45-79F4-4317-9E22-5D72D9FCB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85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420B-9533-4826-A538-CF06844102DE}" type="datetimeFigureOut">
              <a:rPr lang="zh-TW" altLang="en-US" smtClean="0"/>
              <a:t>2017/11/9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6F45-79F4-4317-9E22-5D72D9FCB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24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420B-9533-4826-A538-CF06844102DE}" type="datetimeFigureOut">
              <a:rPr lang="zh-TW" altLang="en-US" smtClean="0"/>
              <a:t>2017/11/9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6F45-79F4-4317-9E22-5D72D9FCB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75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420B-9533-4826-A538-CF06844102DE}" type="datetimeFigureOut">
              <a:rPr lang="zh-TW" altLang="en-US" smtClean="0"/>
              <a:t>2017/11/9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6F45-79F4-4317-9E22-5D72D9FCB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32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420B-9533-4826-A538-CF06844102DE}" type="datetimeFigureOut">
              <a:rPr lang="zh-TW" altLang="en-US" smtClean="0"/>
              <a:t>2017/11/9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6F45-79F4-4317-9E22-5D72D9FCB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17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420B-9533-4826-A538-CF06844102DE}" type="datetimeFigureOut">
              <a:rPr lang="zh-TW" altLang="en-US" smtClean="0"/>
              <a:t>2017/11/9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6F45-79F4-4317-9E22-5D72D9FCB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84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420B-9533-4826-A538-CF06844102DE}" type="datetimeFigureOut">
              <a:rPr lang="zh-TW" altLang="en-US" smtClean="0"/>
              <a:t>2017/11/9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6F45-79F4-4317-9E22-5D72D9FCB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29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6420B-9533-4826-A538-CF06844102DE}" type="datetimeFigureOut">
              <a:rPr lang="zh-TW" altLang="en-US" smtClean="0"/>
              <a:t>2017/11/9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36F45-79F4-4317-9E22-5D72D9FCB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50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113964"/>
              </p:ext>
            </p:extLst>
          </p:nvPr>
        </p:nvGraphicFramePr>
        <p:xfrm>
          <a:off x="3713018" y="1804937"/>
          <a:ext cx="4017820" cy="377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455">
                  <a:extLst>
                    <a:ext uri="{9D8B030D-6E8A-4147-A177-3AD203B41FA5}">
                      <a16:colId xmlns:a16="http://schemas.microsoft.com/office/drawing/2014/main" val="1319457007"/>
                    </a:ext>
                  </a:extLst>
                </a:gridCol>
                <a:gridCol w="1004455">
                  <a:extLst>
                    <a:ext uri="{9D8B030D-6E8A-4147-A177-3AD203B41FA5}">
                      <a16:colId xmlns:a16="http://schemas.microsoft.com/office/drawing/2014/main" val="536236741"/>
                    </a:ext>
                  </a:extLst>
                </a:gridCol>
                <a:gridCol w="1004455">
                  <a:extLst>
                    <a:ext uri="{9D8B030D-6E8A-4147-A177-3AD203B41FA5}">
                      <a16:colId xmlns:a16="http://schemas.microsoft.com/office/drawing/2014/main" val="2627912055"/>
                    </a:ext>
                  </a:extLst>
                </a:gridCol>
                <a:gridCol w="1004455">
                  <a:extLst>
                    <a:ext uri="{9D8B030D-6E8A-4147-A177-3AD203B41FA5}">
                      <a16:colId xmlns:a16="http://schemas.microsoft.com/office/drawing/2014/main" val="2988361"/>
                    </a:ext>
                  </a:extLst>
                </a:gridCol>
              </a:tblGrid>
              <a:tr h="938288">
                <a:tc>
                  <a:txBody>
                    <a:bodyPr/>
                    <a:lstStyle/>
                    <a:p>
                      <a:pPr algn="ctr"/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449777"/>
                  </a:ext>
                </a:extLst>
              </a:tr>
              <a:tr h="938288">
                <a:tc>
                  <a:txBody>
                    <a:bodyPr/>
                    <a:lstStyle/>
                    <a:p>
                      <a:pPr algn="ctr"/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5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5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824410"/>
                  </a:ext>
                </a:extLst>
              </a:tr>
              <a:tr h="951319">
                <a:tc>
                  <a:txBody>
                    <a:bodyPr/>
                    <a:lstStyle/>
                    <a:p>
                      <a:pPr algn="ctr"/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5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5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512313"/>
                  </a:ext>
                </a:extLst>
              </a:tr>
              <a:tr h="951319">
                <a:tc>
                  <a:txBody>
                    <a:bodyPr/>
                    <a:lstStyle/>
                    <a:p>
                      <a:pPr algn="ctr"/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328980"/>
                  </a:ext>
                </a:extLst>
              </a:tr>
            </a:tbl>
          </a:graphicData>
        </a:graphic>
      </p:graphicFrame>
      <p:sp>
        <p:nvSpPr>
          <p:cNvPr id="5" name="副標題 2"/>
          <p:cNvSpPr txBox="1">
            <a:spLocks/>
          </p:cNvSpPr>
          <p:nvPr/>
        </p:nvSpPr>
        <p:spPr>
          <a:xfrm>
            <a:off x="923636" y="664874"/>
            <a:ext cx="9144000" cy="757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替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個格子編號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6847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013305"/>
              </p:ext>
            </p:extLst>
          </p:nvPr>
        </p:nvGraphicFramePr>
        <p:xfrm>
          <a:off x="923636" y="1726427"/>
          <a:ext cx="10227168" cy="2836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512">
                  <a:extLst>
                    <a:ext uri="{9D8B030D-6E8A-4147-A177-3AD203B41FA5}">
                      <a16:colId xmlns:a16="http://schemas.microsoft.com/office/drawing/2014/main" val="3116285304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1417178448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175098551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3884965437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3265815702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4179777844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3757939668"/>
                    </a:ext>
                  </a:extLst>
                </a:gridCol>
              </a:tblGrid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i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zh-TW" altLang="en-US" sz="2800" b="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i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781727"/>
              </p:ext>
            </p:extLst>
          </p:nvPr>
        </p:nvGraphicFramePr>
        <p:xfrm>
          <a:off x="923636" y="5172363"/>
          <a:ext cx="44630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877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3265815702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23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  <p:sp>
        <p:nvSpPr>
          <p:cNvPr id="6" name="副標題 2"/>
          <p:cNvSpPr txBox="1">
            <a:spLocks/>
          </p:cNvSpPr>
          <p:nvPr/>
        </p:nvSpPr>
        <p:spPr>
          <a:xfrm>
            <a:off x="923636" y="664874"/>
            <a:ext cx="9144000" cy="757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種配對方法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6657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091193"/>
              </p:ext>
            </p:extLst>
          </p:nvPr>
        </p:nvGraphicFramePr>
        <p:xfrm>
          <a:off x="923636" y="1726427"/>
          <a:ext cx="9496656" cy="2836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512">
                  <a:extLst>
                    <a:ext uri="{9D8B030D-6E8A-4147-A177-3AD203B41FA5}">
                      <a16:colId xmlns:a16="http://schemas.microsoft.com/office/drawing/2014/main" val="3116285304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175098551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3884965437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3265815702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4179777844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3757939668"/>
                    </a:ext>
                  </a:extLst>
                </a:gridCol>
              </a:tblGrid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8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23636" y="5172363"/>
          <a:ext cx="44630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877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3265815702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23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  <p:sp>
        <p:nvSpPr>
          <p:cNvPr id="6" name="副標題 2"/>
          <p:cNvSpPr txBox="1">
            <a:spLocks/>
          </p:cNvSpPr>
          <p:nvPr/>
        </p:nvSpPr>
        <p:spPr>
          <a:xfrm>
            <a:off x="923636" y="664874"/>
            <a:ext cx="9144000" cy="757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種配對方法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7917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23636" y="5172363"/>
          <a:ext cx="44630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877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3265815702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23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  <p:sp>
        <p:nvSpPr>
          <p:cNvPr id="6" name="副標題 2"/>
          <p:cNvSpPr txBox="1">
            <a:spLocks/>
          </p:cNvSpPr>
          <p:nvPr/>
        </p:nvSpPr>
        <p:spPr>
          <a:xfrm>
            <a:off x="923636" y="664874"/>
            <a:ext cx="9144000" cy="757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種配對方法 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36" y="1524002"/>
            <a:ext cx="9812746" cy="142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38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23636" y="1726427"/>
          <a:ext cx="10227168" cy="2836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512">
                  <a:extLst>
                    <a:ext uri="{9D8B030D-6E8A-4147-A177-3AD203B41FA5}">
                      <a16:colId xmlns:a16="http://schemas.microsoft.com/office/drawing/2014/main" val="3116285304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1417178448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175098551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3884965437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3265815702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4179777844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3757939668"/>
                    </a:ext>
                  </a:extLst>
                </a:gridCol>
              </a:tblGrid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23636" y="5172363"/>
          <a:ext cx="44630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877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3265815702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23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  <p:sp>
        <p:nvSpPr>
          <p:cNvPr id="6" name="副標題 2"/>
          <p:cNvSpPr txBox="1">
            <a:spLocks/>
          </p:cNvSpPr>
          <p:nvPr/>
        </p:nvSpPr>
        <p:spPr>
          <a:xfrm>
            <a:off x="923636" y="664874"/>
            <a:ext cx="9144000" cy="757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種配對方法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9567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415039"/>
              </p:ext>
            </p:extLst>
          </p:nvPr>
        </p:nvGraphicFramePr>
        <p:xfrm>
          <a:off x="923636" y="1726427"/>
          <a:ext cx="9496656" cy="2836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512">
                  <a:extLst>
                    <a:ext uri="{9D8B030D-6E8A-4147-A177-3AD203B41FA5}">
                      <a16:colId xmlns:a16="http://schemas.microsoft.com/office/drawing/2014/main" val="3116285304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175098551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3884965437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3265815702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4179777844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3757939668"/>
                    </a:ext>
                  </a:extLst>
                </a:gridCol>
              </a:tblGrid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23636" y="5172363"/>
          <a:ext cx="44630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877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3265815702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23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  <p:sp>
        <p:nvSpPr>
          <p:cNvPr id="6" name="副標題 2"/>
          <p:cNvSpPr txBox="1">
            <a:spLocks/>
          </p:cNvSpPr>
          <p:nvPr/>
        </p:nvSpPr>
        <p:spPr>
          <a:xfrm>
            <a:off x="923636" y="664874"/>
            <a:ext cx="9144000" cy="757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種配對方法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8646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059994"/>
              </p:ext>
            </p:extLst>
          </p:nvPr>
        </p:nvGraphicFramePr>
        <p:xfrm>
          <a:off x="923636" y="1726427"/>
          <a:ext cx="10227168" cy="2836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512">
                  <a:extLst>
                    <a:ext uri="{9D8B030D-6E8A-4147-A177-3AD203B41FA5}">
                      <a16:colId xmlns:a16="http://schemas.microsoft.com/office/drawing/2014/main" val="3116285304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1417178448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175098551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3884965437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3265815702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4179777844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3757939668"/>
                    </a:ext>
                  </a:extLst>
                </a:gridCol>
              </a:tblGrid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i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zh-TW" altLang="en-US" sz="2800" b="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i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23636" y="5172363"/>
          <a:ext cx="44630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877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3265815702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23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  <p:sp>
        <p:nvSpPr>
          <p:cNvPr id="6" name="副標題 2"/>
          <p:cNvSpPr txBox="1">
            <a:spLocks/>
          </p:cNvSpPr>
          <p:nvPr/>
        </p:nvSpPr>
        <p:spPr>
          <a:xfrm>
            <a:off x="923636" y="664874"/>
            <a:ext cx="9144000" cy="757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第</a:t>
            </a:r>
            <a:r>
              <a:rPr lang="en-US" altLang="zh-TW" dirty="0" smtClean="0"/>
              <a:t>3</a:t>
            </a:r>
            <a:r>
              <a:rPr lang="zh-TW" altLang="en-US" dirty="0" smtClean="0"/>
              <a:t>種配對方法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9055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453381"/>
              </p:ext>
            </p:extLst>
          </p:nvPr>
        </p:nvGraphicFramePr>
        <p:xfrm>
          <a:off x="923636" y="1726427"/>
          <a:ext cx="9496656" cy="2836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512">
                  <a:extLst>
                    <a:ext uri="{9D8B030D-6E8A-4147-A177-3AD203B41FA5}">
                      <a16:colId xmlns:a16="http://schemas.microsoft.com/office/drawing/2014/main" val="3116285304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175098551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3884965437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3265815702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4179777844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3757939668"/>
                    </a:ext>
                  </a:extLst>
                </a:gridCol>
              </a:tblGrid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23636" y="5172363"/>
          <a:ext cx="44630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877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3265815702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23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124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134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  <p:sp>
        <p:nvSpPr>
          <p:cNvPr id="6" name="副標題 2"/>
          <p:cNvSpPr txBox="1">
            <a:spLocks/>
          </p:cNvSpPr>
          <p:nvPr/>
        </p:nvSpPr>
        <p:spPr>
          <a:xfrm>
            <a:off x="923636" y="664874"/>
            <a:ext cx="9144000" cy="757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第</a:t>
            </a:r>
            <a:r>
              <a:rPr lang="en-US" altLang="zh-TW" dirty="0" smtClean="0"/>
              <a:t>3</a:t>
            </a:r>
            <a:r>
              <a:rPr lang="zh-TW" altLang="en-US" dirty="0" smtClean="0"/>
              <a:t>種配對方法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7894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Input 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長度</a:t>
            </a:r>
            <a:r>
              <a:rPr lang="en-US" altLang="zh-TW" dirty="0" smtClean="0"/>
              <a:t>1</a:t>
            </a:r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8896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86089"/>
              </p:ext>
            </p:extLst>
          </p:nvPr>
        </p:nvGraphicFramePr>
        <p:xfrm>
          <a:off x="923636" y="1726427"/>
          <a:ext cx="10227168" cy="2836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512">
                  <a:extLst>
                    <a:ext uri="{9D8B030D-6E8A-4147-A177-3AD203B41FA5}">
                      <a16:colId xmlns:a16="http://schemas.microsoft.com/office/drawing/2014/main" val="3116285304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1417178448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175098551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3884965437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3265815702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4179777844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3757939668"/>
                    </a:ext>
                  </a:extLst>
                </a:gridCol>
              </a:tblGrid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462957"/>
              </p:ext>
            </p:extLst>
          </p:nvPr>
        </p:nvGraphicFramePr>
        <p:xfrm>
          <a:off x="923636" y="5172363"/>
          <a:ext cx="44630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877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3265815702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483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23636" y="1726427"/>
          <a:ext cx="10227168" cy="2836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512">
                  <a:extLst>
                    <a:ext uri="{9D8B030D-6E8A-4147-A177-3AD203B41FA5}">
                      <a16:colId xmlns:a16="http://schemas.microsoft.com/office/drawing/2014/main" val="3116285304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1417178448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175098551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3884965437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3265815702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4179777844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3757939668"/>
                    </a:ext>
                  </a:extLst>
                </a:gridCol>
              </a:tblGrid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23636" y="5172363"/>
          <a:ext cx="44630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877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3265815702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  <p:sp>
        <p:nvSpPr>
          <p:cNvPr id="6" name="副標題 2"/>
          <p:cNvSpPr txBox="1">
            <a:spLocks/>
          </p:cNvSpPr>
          <p:nvPr/>
        </p:nvSpPr>
        <p:spPr>
          <a:xfrm>
            <a:off x="923636" y="664874"/>
            <a:ext cx="9144000" cy="757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Result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228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14145" y="2946400"/>
            <a:ext cx="521856" cy="26285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5400000">
            <a:off x="6892635" y="1771073"/>
            <a:ext cx="766619" cy="27201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>
            <a:off x="6991926" y="3897744"/>
            <a:ext cx="766619" cy="172296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rot="16200000">
            <a:off x="6479691" y="3333944"/>
            <a:ext cx="452583" cy="1580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54584"/>
              </p:ext>
            </p:extLst>
          </p:nvPr>
        </p:nvGraphicFramePr>
        <p:xfrm>
          <a:off x="5915890" y="1795700"/>
          <a:ext cx="4017820" cy="377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455">
                  <a:extLst>
                    <a:ext uri="{9D8B030D-6E8A-4147-A177-3AD203B41FA5}">
                      <a16:colId xmlns:a16="http://schemas.microsoft.com/office/drawing/2014/main" val="1319457007"/>
                    </a:ext>
                  </a:extLst>
                </a:gridCol>
                <a:gridCol w="1004455">
                  <a:extLst>
                    <a:ext uri="{9D8B030D-6E8A-4147-A177-3AD203B41FA5}">
                      <a16:colId xmlns:a16="http://schemas.microsoft.com/office/drawing/2014/main" val="536236741"/>
                    </a:ext>
                  </a:extLst>
                </a:gridCol>
                <a:gridCol w="1004455">
                  <a:extLst>
                    <a:ext uri="{9D8B030D-6E8A-4147-A177-3AD203B41FA5}">
                      <a16:colId xmlns:a16="http://schemas.microsoft.com/office/drawing/2014/main" val="2627912055"/>
                    </a:ext>
                  </a:extLst>
                </a:gridCol>
                <a:gridCol w="1004455">
                  <a:extLst>
                    <a:ext uri="{9D8B030D-6E8A-4147-A177-3AD203B41FA5}">
                      <a16:colId xmlns:a16="http://schemas.microsoft.com/office/drawing/2014/main" val="2988361"/>
                    </a:ext>
                  </a:extLst>
                </a:gridCol>
              </a:tblGrid>
              <a:tr h="938288">
                <a:tc>
                  <a:txBody>
                    <a:bodyPr/>
                    <a:lstStyle/>
                    <a:p>
                      <a:pPr algn="ctr"/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449777"/>
                  </a:ext>
                </a:extLst>
              </a:tr>
              <a:tr h="938288">
                <a:tc>
                  <a:txBody>
                    <a:bodyPr/>
                    <a:lstStyle/>
                    <a:p>
                      <a:pPr algn="ctr"/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5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5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824410"/>
                  </a:ext>
                </a:extLst>
              </a:tr>
              <a:tr h="951319">
                <a:tc>
                  <a:txBody>
                    <a:bodyPr/>
                    <a:lstStyle/>
                    <a:p>
                      <a:pPr algn="ctr"/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5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5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512313"/>
                  </a:ext>
                </a:extLst>
              </a:tr>
              <a:tr h="951319">
                <a:tc>
                  <a:txBody>
                    <a:bodyPr/>
                    <a:lstStyle/>
                    <a:p>
                      <a:pPr algn="ctr"/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328980"/>
                  </a:ext>
                </a:extLst>
              </a:tr>
            </a:tbl>
          </a:graphicData>
        </a:graphic>
      </p:graphicFrame>
      <p:sp>
        <p:nvSpPr>
          <p:cNvPr id="2" name="向下箭號 1"/>
          <p:cNvSpPr/>
          <p:nvPr/>
        </p:nvSpPr>
        <p:spPr>
          <a:xfrm>
            <a:off x="2087417" y="1795700"/>
            <a:ext cx="766619" cy="3779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813599"/>
              </p:ext>
            </p:extLst>
          </p:nvPr>
        </p:nvGraphicFramePr>
        <p:xfrm>
          <a:off x="960581" y="1795700"/>
          <a:ext cx="4017820" cy="377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455">
                  <a:extLst>
                    <a:ext uri="{9D8B030D-6E8A-4147-A177-3AD203B41FA5}">
                      <a16:colId xmlns:a16="http://schemas.microsoft.com/office/drawing/2014/main" val="1319457007"/>
                    </a:ext>
                  </a:extLst>
                </a:gridCol>
                <a:gridCol w="1004455">
                  <a:extLst>
                    <a:ext uri="{9D8B030D-6E8A-4147-A177-3AD203B41FA5}">
                      <a16:colId xmlns:a16="http://schemas.microsoft.com/office/drawing/2014/main" val="536236741"/>
                    </a:ext>
                  </a:extLst>
                </a:gridCol>
                <a:gridCol w="1004455">
                  <a:extLst>
                    <a:ext uri="{9D8B030D-6E8A-4147-A177-3AD203B41FA5}">
                      <a16:colId xmlns:a16="http://schemas.microsoft.com/office/drawing/2014/main" val="2627912055"/>
                    </a:ext>
                  </a:extLst>
                </a:gridCol>
                <a:gridCol w="1004455">
                  <a:extLst>
                    <a:ext uri="{9D8B030D-6E8A-4147-A177-3AD203B41FA5}">
                      <a16:colId xmlns:a16="http://schemas.microsoft.com/office/drawing/2014/main" val="2988361"/>
                    </a:ext>
                  </a:extLst>
                </a:gridCol>
              </a:tblGrid>
              <a:tr h="938288">
                <a:tc>
                  <a:txBody>
                    <a:bodyPr/>
                    <a:lstStyle/>
                    <a:p>
                      <a:pPr algn="ctr"/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449777"/>
                  </a:ext>
                </a:extLst>
              </a:tr>
              <a:tr h="938288">
                <a:tc>
                  <a:txBody>
                    <a:bodyPr/>
                    <a:lstStyle/>
                    <a:p>
                      <a:pPr algn="ctr"/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5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5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824410"/>
                  </a:ext>
                </a:extLst>
              </a:tr>
              <a:tr h="951319">
                <a:tc>
                  <a:txBody>
                    <a:bodyPr/>
                    <a:lstStyle/>
                    <a:p>
                      <a:pPr algn="ctr"/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5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5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512313"/>
                  </a:ext>
                </a:extLst>
              </a:tr>
              <a:tr h="951319">
                <a:tc>
                  <a:txBody>
                    <a:bodyPr/>
                    <a:lstStyle/>
                    <a:p>
                      <a:pPr algn="ctr"/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328980"/>
                  </a:ext>
                </a:extLst>
              </a:tr>
            </a:tbl>
          </a:graphicData>
        </a:graphic>
      </p:graphicFrame>
      <p:sp>
        <p:nvSpPr>
          <p:cNvPr id="5" name="副標題 2"/>
          <p:cNvSpPr txBox="1">
            <a:spLocks/>
          </p:cNvSpPr>
          <p:nvPr/>
        </p:nvSpPr>
        <p:spPr>
          <a:xfrm>
            <a:off x="923635" y="664874"/>
            <a:ext cx="9605819" cy="757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車子經過會佔去格子</a:t>
            </a:r>
            <a:endParaRPr lang="zh-TW" altLang="en-US" dirty="0"/>
          </a:p>
        </p:txBody>
      </p:sp>
      <p:sp>
        <p:nvSpPr>
          <p:cNvPr id="6" name="副標題 2"/>
          <p:cNvSpPr txBox="1">
            <a:spLocks/>
          </p:cNvSpPr>
          <p:nvPr/>
        </p:nvSpPr>
        <p:spPr>
          <a:xfrm>
            <a:off x="2087417" y="5846615"/>
            <a:ext cx="1754909" cy="591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N</a:t>
            </a:r>
            <a:r>
              <a:rPr lang="zh-TW" altLang="en-US" dirty="0" smtClean="0"/>
              <a:t>→</a:t>
            </a:r>
            <a:r>
              <a:rPr lang="en-US" altLang="zh-TW" dirty="0" smtClean="0"/>
              <a:t>S = 23</a:t>
            </a:r>
            <a:endParaRPr lang="zh-TW" altLang="en-US" dirty="0"/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7924800" y="5652649"/>
            <a:ext cx="1754909" cy="5911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S</a:t>
            </a:r>
            <a:r>
              <a:rPr lang="zh-TW" altLang="en-US" dirty="0" smtClean="0"/>
              <a:t>→</a:t>
            </a:r>
            <a:r>
              <a:rPr lang="en-US" altLang="zh-TW" dirty="0" smtClean="0"/>
              <a:t>W = 412</a:t>
            </a:r>
            <a:endParaRPr lang="zh-TW" altLang="en-US" dirty="0"/>
          </a:p>
        </p:txBody>
      </p:sp>
      <p:sp>
        <p:nvSpPr>
          <p:cNvPr id="12" name="副標題 2"/>
          <p:cNvSpPr txBox="1">
            <a:spLocks/>
          </p:cNvSpPr>
          <p:nvPr/>
        </p:nvSpPr>
        <p:spPr>
          <a:xfrm>
            <a:off x="5521035" y="4756915"/>
            <a:ext cx="1754909" cy="591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600" dirty="0" smtClean="0"/>
              <a:t>W</a:t>
            </a:r>
            <a:r>
              <a:rPr lang="zh-TW" altLang="en-US" sz="2600" dirty="0" smtClean="0"/>
              <a:t>→</a:t>
            </a:r>
            <a:r>
              <a:rPr lang="en-US" altLang="zh-TW" sz="2600" dirty="0" smtClean="0"/>
              <a:t>S = 3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861984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77376"/>
              </p:ext>
            </p:extLst>
          </p:nvPr>
        </p:nvGraphicFramePr>
        <p:xfrm>
          <a:off x="923636" y="1726427"/>
          <a:ext cx="10227168" cy="2836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512">
                  <a:extLst>
                    <a:ext uri="{9D8B030D-6E8A-4147-A177-3AD203B41FA5}">
                      <a16:colId xmlns:a16="http://schemas.microsoft.com/office/drawing/2014/main" val="3116285304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1417178448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175098551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3884965437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3265815702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4179777844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3757939668"/>
                    </a:ext>
                  </a:extLst>
                </a:gridCol>
              </a:tblGrid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23636" y="5172363"/>
          <a:ext cx="44630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877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3265815702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  <p:sp>
        <p:nvSpPr>
          <p:cNvPr id="6" name="副標題 2"/>
          <p:cNvSpPr txBox="1">
            <a:spLocks/>
          </p:cNvSpPr>
          <p:nvPr/>
        </p:nvSpPr>
        <p:spPr>
          <a:xfrm>
            <a:off x="923636" y="664874"/>
            <a:ext cx="9144000" cy="757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Result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5785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23636" y="5172363"/>
          <a:ext cx="44630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877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3265815702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  <p:sp>
        <p:nvSpPr>
          <p:cNvPr id="6" name="副標題 2"/>
          <p:cNvSpPr txBox="1">
            <a:spLocks/>
          </p:cNvSpPr>
          <p:nvPr/>
        </p:nvSpPr>
        <p:spPr>
          <a:xfrm>
            <a:off x="923636" y="664874"/>
            <a:ext cx="9144000" cy="757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Result 1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36" y="1487055"/>
            <a:ext cx="10269420" cy="14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99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801188"/>
              </p:ext>
            </p:extLst>
          </p:nvPr>
        </p:nvGraphicFramePr>
        <p:xfrm>
          <a:off x="923636" y="1726427"/>
          <a:ext cx="10227168" cy="2836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512">
                  <a:extLst>
                    <a:ext uri="{9D8B030D-6E8A-4147-A177-3AD203B41FA5}">
                      <a16:colId xmlns:a16="http://schemas.microsoft.com/office/drawing/2014/main" val="3116285304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1417178448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175098551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3884965437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3265815702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4179777844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3757939668"/>
                    </a:ext>
                  </a:extLst>
                </a:gridCol>
              </a:tblGrid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23636" y="5172363"/>
          <a:ext cx="44630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877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3265815702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  <p:sp>
        <p:nvSpPr>
          <p:cNvPr id="6" name="副標題 2"/>
          <p:cNvSpPr txBox="1">
            <a:spLocks/>
          </p:cNvSpPr>
          <p:nvPr/>
        </p:nvSpPr>
        <p:spPr>
          <a:xfrm>
            <a:off x="923636" y="664874"/>
            <a:ext cx="9144000" cy="757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Result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7079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804513"/>
              </p:ext>
            </p:extLst>
          </p:nvPr>
        </p:nvGraphicFramePr>
        <p:xfrm>
          <a:off x="923621" y="1726427"/>
          <a:ext cx="10206196" cy="2836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014">
                  <a:extLst>
                    <a:ext uri="{9D8B030D-6E8A-4147-A177-3AD203B41FA5}">
                      <a16:colId xmlns:a16="http://schemas.microsoft.com/office/drawing/2014/main" val="3116285304"/>
                    </a:ext>
                  </a:extLst>
                </a:gridCol>
                <a:gridCol w="729014">
                  <a:extLst>
                    <a:ext uri="{9D8B030D-6E8A-4147-A177-3AD203B41FA5}">
                      <a16:colId xmlns:a16="http://schemas.microsoft.com/office/drawing/2014/main" val="1417178448"/>
                    </a:ext>
                  </a:extLst>
                </a:gridCol>
                <a:gridCol w="729014">
                  <a:extLst>
                    <a:ext uri="{9D8B030D-6E8A-4147-A177-3AD203B41FA5}">
                      <a16:colId xmlns:a16="http://schemas.microsoft.com/office/drawing/2014/main" val="2175098551"/>
                    </a:ext>
                  </a:extLst>
                </a:gridCol>
                <a:gridCol w="729014">
                  <a:extLst>
                    <a:ext uri="{9D8B030D-6E8A-4147-A177-3AD203B41FA5}">
                      <a16:colId xmlns:a16="http://schemas.microsoft.com/office/drawing/2014/main" val="3884965437"/>
                    </a:ext>
                  </a:extLst>
                </a:gridCol>
                <a:gridCol w="729014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729014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729014">
                  <a:extLst>
                    <a:ext uri="{9D8B030D-6E8A-4147-A177-3AD203B41FA5}">
                      <a16:colId xmlns:a16="http://schemas.microsoft.com/office/drawing/2014/main" val="1925620124"/>
                    </a:ext>
                  </a:extLst>
                </a:gridCol>
                <a:gridCol w="729014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729014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729014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729014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729014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  <a:gridCol w="729014">
                  <a:extLst>
                    <a:ext uri="{9D8B030D-6E8A-4147-A177-3AD203B41FA5}">
                      <a16:colId xmlns:a16="http://schemas.microsoft.com/office/drawing/2014/main" val="4179777844"/>
                    </a:ext>
                  </a:extLst>
                </a:gridCol>
                <a:gridCol w="729014">
                  <a:extLst>
                    <a:ext uri="{9D8B030D-6E8A-4147-A177-3AD203B41FA5}">
                      <a16:colId xmlns:a16="http://schemas.microsoft.com/office/drawing/2014/main" val="3757939668"/>
                    </a:ext>
                  </a:extLst>
                </a:gridCol>
              </a:tblGrid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23636" y="5172363"/>
          <a:ext cx="44630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877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3265815702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  <p:sp>
        <p:nvSpPr>
          <p:cNvPr id="7" name="副標題 2"/>
          <p:cNvSpPr txBox="1">
            <a:spLocks/>
          </p:cNvSpPr>
          <p:nvPr/>
        </p:nvSpPr>
        <p:spPr>
          <a:xfrm>
            <a:off x="923636" y="664874"/>
            <a:ext cx="9144000" cy="757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Result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4427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Input 5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長度</a:t>
            </a:r>
            <a:r>
              <a:rPr lang="en-US" altLang="zh-TW" dirty="0" smtClean="0"/>
              <a:t>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9533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184592"/>
              </p:ext>
            </p:extLst>
          </p:nvPr>
        </p:nvGraphicFramePr>
        <p:xfrm>
          <a:off x="923636" y="1726427"/>
          <a:ext cx="9496656" cy="2836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512">
                  <a:extLst>
                    <a:ext uri="{9D8B030D-6E8A-4147-A177-3AD203B41FA5}">
                      <a16:colId xmlns:a16="http://schemas.microsoft.com/office/drawing/2014/main" val="3116285304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1417178448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175098551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3884965437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3265815702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4179777844"/>
                    </a:ext>
                  </a:extLst>
                </a:gridCol>
              </a:tblGrid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8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785190"/>
              </p:ext>
            </p:extLst>
          </p:nvPr>
        </p:nvGraphicFramePr>
        <p:xfrm>
          <a:off x="923636" y="5172363"/>
          <a:ext cx="44630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877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3265815702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274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487202"/>
              </p:ext>
            </p:extLst>
          </p:nvPr>
        </p:nvGraphicFramePr>
        <p:xfrm>
          <a:off x="923636" y="1726427"/>
          <a:ext cx="9496656" cy="2836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512">
                  <a:extLst>
                    <a:ext uri="{9D8B030D-6E8A-4147-A177-3AD203B41FA5}">
                      <a16:colId xmlns:a16="http://schemas.microsoft.com/office/drawing/2014/main" val="3116285304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1417178448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175098551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3884965437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3265815702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4179777844"/>
                    </a:ext>
                  </a:extLst>
                </a:gridCol>
              </a:tblGrid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8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23636" y="5172363"/>
          <a:ext cx="44630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877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3265815702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44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090399"/>
              </p:ext>
            </p:extLst>
          </p:nvPr>
        </p:nvGraphicFramePr>
        <p:xfrm>
          <a:off x="923636" y="1726427"/>
          <a:ext cx="9496656" cy="2836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512">
                  <a:extLst>
                    <a:ext uri="{9D8B030D-6E8A-4147-A177-3AD203B41FA5}">
                      <a16:colId xmlns:a16="http://schemas.microsoft.com/office/drawing/2014/main" val="3116285304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1417178448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175098551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3884965437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3265815702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4179777844"/>
                    </a:ext>
                  </a:extLst>
                </a:gridCol>
              </a:tblGrid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28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23636" y="5172363"/>
          <a:ext cx="44630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877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3265815702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  <p:sp>
        <p:nvSpPr>
          <p:cNvPr id="6" name="副標題 2"/>
          <p:cNvSpPr txBox="1">
            <a:spLocks/>
          </p:cNvSpPr>
          <p:nvPr/>
        </p:nvSpPr>
        <p:spPr>
          <a:xfrm>
            <a:off x="923636" y="664874"/>
            <a:ext cx="9144000" cy="757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Result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5487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23636" y="5172363"/>
          <a:ext cx="44630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877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3265815702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36" y="2340805"/>
            <a:ext cx="10409382" cy="1538613"/>
          </a:xfrm>
          <a:prstGeom prst="rect">
            <a:avLst/>
          </a:prstGeom>
        </p:spPr>
      </p:pic>
      <p:sp>
        <p:nvSpPr>
          <p:cNvPr id="6" name="副標題 2"/>
          <p:cNvSpPr txBox="1">
            <a:spLocks/>
          </p:cNvSpPr>
          <p:nvPr/>
        </p:nvSpPr>
        <p:spPr>
          <a:xfrm>
            <a:off x="923636" y="664874"/>
            <a:ext cx="9144000" cy="757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Result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282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zh-TW" altLang="en-US" dirty="0" smtClean="0"/>
              <a:t>把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按此表轉換成數字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458021"/>
              </p:ext>
            </p:extLst>
          </p:nvPr>
        </p:nvGraphicFramePr>
        <p:xfrm>
          <a:off x="748146" y="1385455"/>
          <a:ext cx="361141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806">
                  <a:extLst>
                    <a:ext uri="{9D8B030D-6E8A-4147-A177-3AD203B41FA5}">
                      <a16:colId xmlns:a16="http://schemas.microsoft.com/office/drawing/2014/main" val="2506252713"/>
                    </a:ext>
                  </a:extLst>
                </a:gridCol>
                <a:gridCol w="1203806">
                  <a:extLst>
                    <a:ext uri="{9D8B030D-6E8A-4147-A177-3AD203B41FA5}">
                      <a16:colId xmlns:a16="http://schemas.microsoft.com/office/drawing/2014/main" val="2918906380"/>
                    </a:ext>
                  </a:extLst>
                </a:gridCol>
                <a:gridCol w="1203806">
                  <a:extLst>
                    <a:ext uri="{9D8B030D-6E8A-4147-A177-3AD203B41FA5}">
                      <a16:colId xmlns:a16="http://schemas.microsoft.com/office/drawing/2014/main" val="2361070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38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045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8433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8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873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915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77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341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64433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41071"/>
              </p:ext>
            </p:extLst>
          </p:nvPr>
        </p:nvGraphicFramePr>
        <p:xfrm>
          <a:off x="5675743" y="4540596"/>
          <a:ext cx="545130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701">
                  <a:extLst>
                    <a:ext uri="{9D8B030D-6E8A-4147-A177-3AD203B41FA5}">
                      <a16:colId xmlns:a16="http://schemas.microsoft.com/office/drawing/2014/main" val="2912300141"/>
                    </a:ext>
                  </a:extLst>
                </a:gridCol>
                <a:gridCol w="605701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605701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605701">
                  <a:extLst>
                    <a:ext uri="{9D8B030D-6E8A-4147-A177-3AD203B41FA5}">
                      <a16:colId xmlns:a16="http://schemas.microsoft.com/office/drawing/2014/main" val="3265815702"/>
                    </a:ext>
                  </a:extLst>
                </a:gridCol>
                <a:gridCol w="605701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605701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605701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605701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605701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N:</a:t>
                      </a:r>
                      <a:endParaRPr lang="zh-TW" alt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E:</a:t>
                      </a:r>
                      <a:endParaRPr lang="zh-TW" alt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S:</a:t>
                      </a:r>
                      <a:endParaRPr lang="zh-TW" alt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W:</a:t>
                      </a:r>
                      <a:endParaRPr lang="zh-TW" alt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930946"/>
              </p:ext>
            </p:extLst>
          </p:nvPr>
        </p:nvGraphicFramePr>
        <p:xfrm>
          <a:off x="5675743" y="1848196"/>
          <a:ext cx="545130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701">
                  <a:extLst>
                    <a:ext uri="{9D8B030D-6E8A-4147-A177-3AD203B41FA5}">
                      <a16:colId xmlns:a16="http://schemas.microsoft.com/office/drawing/2014/main" val="3141276890"/>
                    </a:ext>
                  </a:extLst>
                </a:gridCol>
                <a:gridCol w="605701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605701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605701">
                  <a:extLst>
                    <a:ext uri="{9D8B030D-6E8A-4147-A177-3AD203B41FA5}">
                      <a16:colId xmlns:a16="http://schemas.microsoft.com/office/drawing/2014/main" val="3265815702"/>
                    </a:ext>
                  </a:extLst>
                </a:gridCol>
                <a:gridCol w="605701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605701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605701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605701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605701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N:</a:t>
                      </a:r>
                      <a:endParaRPr lang="zh-TW" alt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E:</a:t>
                      </a:r>
                      <a:endParaRPr lang="zh-TW" alt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S:</a:t>
                      </a:r>
                      <a:endParaRPr lang="zh-TW" alt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W:</a:t>
                      </a:r>
                      <a:endParaRPr lang="zh-TW" alt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  <p:sp>
        <p:nvSpPr>
          <p:cNvPr id="7" name="向下箭號 6"/>
          <p:cNvSpPr/>
          <p:nvPr/>
        </p:nvSpPr>
        <p:spPr>
          <a:xfrm>
            <a:off x="8018087" y="3450706"/>
            <a:ext cx="766619" cy="90146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885322" y="6192057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最後結果的每個時間點中的數字應該要不會重複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647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Input 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64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06374"/>
              </p:ext>
            </p:extLst>
          </p:nvPr>
        </p:nvGraphicFramePr>
        <p:xfrm>
          <a:off x="923636" y="1726427"/>
          <a:ext cx="8181736" cy="2836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717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1022717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1022717">
                  <a:extLst>
                    <a:ext uri="{9D8B030D-6E8A-4147-A177-3AD203B41FA5}">
                      <a16:colId xmlns:a16="http://schemas.microsoft.com/office/drawing/2014/main" val="3265815702"/>
                    </a:ext>
                  </a:extLst>
                </a:gridCol>
                <a:gridCol w="1022717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1022717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1022717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1022717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1022717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</a:tblGrid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235680"/>
              </p:ext>
            </p:extLst>
          </p:nvPr>
        </p:nvGraphicFramePr>
        <p:xfrm>
          <a:off x="923636" y="5172363"/>
          <a:ext cx="44630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877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3265815702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  <p:sp>
        <p:nvSpPr>
          <p:cNvPr id="6" name="副標題 2"/>
          <p:cNvSpPr txBox="1">
            <a:spLocks/>
          </p:cNvSpPr>
          <p:nvPr/>
        </p:nvSpPr>
        <p:spPr>
          <a:xfrm>
            <a:off x="923636" y="664874"/>
            <a:ext cx="9144000" cy="757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有顏色的是可以同時佔去</a:t>
            </a:r>
            <a:r>
              <a:rPr lang="en-US" altLang="zh-TW" dirty="0" smtClean="0"/>
              <a:t>4</a:t>
            </a:r>
            <a:r>
              <a:rPr lang="zh-TW" altLang="en-US" dirty="0" smtClean="0"/>
              <a:t>格的配對</a:t>
            </a:r>
            <a:endParaRPr lang="zh-TW" altLang="en-US" dirty="0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923636" y="4793600"/>
            <a:ext cx="4886037" cy="757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b="1" dirty="0"/>
              <a:t>原</a:t>
            </a:r>
            <a:r>
              <a:rPr lang="en-US" altLang="zh-TW" sz="1800" b="1" dirty="0" smtClean="0"/>
              <a:t>Input</a:t>
            </a:r>
            <a:r>
              <a:rPr lang="zh-TW" altLang="en-US" sz="1800" b="1" dirty="0" smtClean="0"/>
              <a:t>轉換結果都放在下面以供對照</a:t>
            </a:r>
            <a:endParaRPr lang="zh-TW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28006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570274"/>
              </p:ext>
            </p:extLst>
          </p:nvPr>
        </p:nvGraphicFramePr>
        <p:xfrm>
          <a:off x="923636" y="1726427"/>
          <a:ext cx="10227165" cy="2836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05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786705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786705">
                  <a:extLst>
                    <a:ext uri="{9D8B030D-6E8A-4147-A177-3AD203B41FA5}">
                      <a16:colId xmlns:a16="http://schemas.microsoft.com/office/drawing/2014/main" val="3265815702"/>
                    </a:ext>
                  </a:extLst>
                </a:gridCol>
                <a:gridCol w="786705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786705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786705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786705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786705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  <a:gridCol w="786705">
                  <a:extLst>
                    <a:ext uri="{9D8B030D-6E8A-4147-A177-3AD203B41FA5}">
                      <a16:colId xmlns:a16="http://schemas.microsoft.com/office/drawing/2014/main" val="4179777844"/>
                    </a:ext>
                  </a:extLst>
                </a:gridCol>
                <a:gridCol w="786705">
                  <a:extLst>
                    <a:ext uri="{9D8B030D-6E8A-4147-A177-3AD203B41FA5}">
                      <a16:colId xmlns:a16="http://schemas.microsoft.com/office/drawing/2014/main" val="3757939668"/>
                    </a:ext>
                  </a:extLst>
                </a:gridCol>
                <a:gridCol w="786705">
                  <a:extLst>
                    <a:ext uri="{9D8B030D-6E8A-4147-A177-3AD203B41FA5}">
                      <a16:colId xmlns:a16="http://schemas.microsoft.com/office/drawing/2014/main" val="4102870549"/>
                    </a:ext>
                  </a:extLst>
                </a:gridCol>
                <a:gridCol w="786705">
                  <a:extLst>
                    <a:ext uri="{9D8B030D-6E8A-4147-A177-3AD203B41FA5}">
                      <a16:colId xmlns:a16="http://schemas.microsoft.com/office/drawing/2014/main" val="1527027867"/>
                    </a:ext>
                  </a:extLst>
                </a:gridCol>
                <a:gridCol w="786705">
                  <a:extLst>
                    <a:ext uri="{9D8B030D-6E8A-4147-A177-3AD203B41FA5}">
                      <a16:colId xmlns:a16="http://schemas.microsoft.com/office/drawing/2014/main" val="2136416167"/>
                    </a:ext>
                  </a:extLst>
                </a:gridCol>
              </a:tblGrid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23636" y="5172363"/>
          <a:ext cx="44630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877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3265815702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  <p:sp>
        <p:nvSpPr>
          <p:cNvPr id="6" name="副標題 2"/>
          <p:cNvSpPr txBox="1">
            <a:spLocks/>
          </p:cNvSpPr>
          <p:nvPr/>
        </p:nvSpPr>
        <p:spPr>
          <a:xfrm>
            <a:off x="923636" y="664874"/>
            <a:ext cx="9144000" cy="757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結果</a:t>
            </a:r>
            <a:r>
              <a:rPr lang="en-US" altLang="zh-TW" dirty="0" smtClean="0"/>
              <a:t>:</a:t>
            </a:r>
            <a:r>
              <a:rPr lang="zh-TW" altLang="en-US" dirty="0" smtClean="0"/>
              <a:t> 長度為</a:t>
            </a:r>
            <a:r>
              <a:rPr lang="en-US" altLang="zh-TW" dirty="0" smtClean="0"/>
              <a:t>13</a:t>
            </a:r>
            <a:r>
              <a:rPr lang="zh-TW" altLang="en-US" dirty="0" smtClean="0"/>
              <a:t>  </a:t>
            </a:r>
            <a:r>
              <a:rPr lang="en-US" altLang="zh-TW" dirty="0" smtClean="0"/>
              <a:t>(</a:t>
            </a:r>
            <a:r>
              <a:rPr lang="zh-TW" altLang="en-US" dirty="0" smtClean="0"/>
              <a:t>但有多種排列方法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02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59957"/>
              </p:ext>
            </p:extLst>
          </p:nvPr>
        </p:nvGraphicFramePr>
        <p:xfrm>
          <a:off x="923636" y="1726427"/>
          <a:ext cx="10227168" cy="2836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512">
                  <a:extLst>
                    <a:ext uri="{9D8B030D-6E8A-4147-A177-3AD203B41FA5}">
                      <a16:colId xmlns:a16="http://schemas.microsoft.com/office/drawing/2014/main" val="2711910573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3265815702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4179777844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3757939668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4102870549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1527027867"/>
                    </a:ext>
                  </a:extLst>
                </a:gridCol>
                <a:gridCol w="730512">
                  <a:extLst>
                    <a:ext uri="{9D8B030D-6E8A-4147-A177-3AD203B41FA5}">
                      <a16:colId xmlns:a16="http://schemas.microsoft.com/office/drawing/2014/main" val="2136416167"/>
                    </a:ext>
                  </a:extLst>
                </a:gridCol>
              </a:tblGrid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6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N:</a:t>
                      </a:r>
                      <a:endParaRPr lang="zh-TW" altLang="en-US" sz="36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1E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1S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1E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TW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6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E:</a:t>
                      </a:r>
                      <a:endParaRPr lang="zh-TW" altLang="en-US" sz="36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1S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1S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1N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1W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6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S:</a:t>
                      </a:r>
                      <a:endParaRPr lang="zh-TW" altLang="en-US" sz="36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1N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1E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1W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1W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1N</a:t>
                      </a:r>
                      <a:endParaRPr lang="zh-TW" altLang="en-US" sz="28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1E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1W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6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W:</a:t>
                      </a:r>
                      <a:endParaRPr lang="zh-TW" altLang="en-US" sz="36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1N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1E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1S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1N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1E</a:t>
                      </a:r>
                      <a:endParaRPr lang="zh-TW" altLang="en-US" sz="2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23636" y="5172363"/>
          <a:ext cx="44630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877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3265815702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  <p:sp>
        <p:nvSpPr>
          <p:cNvPr id="6" name="副標題 2"/>
          <p:cNvSpPr txBox="1">
            <a:spLocks/>
          </p:cNvSpPr>
          <p:nvPr/>
        </p:nvSpPr>
        <p:spPr>
          <a:xfrm>
            <a:off x="923636" y="664874"/>
            <a:ext cx="9144000" cy="757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轉回原本的方向表示法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0515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23636" y="5172363"/>
          <a:ext cx="44630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877">
                  <a:extLst>
                    <a:ext uri="{9D8B030D-6E8A-4147-A177-3AD203B41FA5}">
                      <a16:colId xmlns:a16="http://schemas.microsoft.com/office/drawing/2014/main" val="2914517835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2679095246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3265815702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1231710713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2425768820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755734841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1136729552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9442360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90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3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00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59450"/>
                  </a:ext>
                </a:extLst>
              </a:tr>
            </a:tbl>
          </a:graphicData>
        </a:graphic>
      </p:graphicFrame>
      <p:sp>
        <p:nvSpPr>
          <p:cNvPr id="6" name="副標題 2"/>
          <p:cNvSpPr txBox="1">
            <a:spLocks/>
          </p:cNvSpPr>
          <p:nvPr/>
        </p:nvSpPr>
        <p:spPr>
          <a:xfrm>
            <a:off x="923636" y="664874"/>
            <a:ext cx="9144000" cy="757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轉回原本的方向表示法</a:t>
            </a:r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395" y="1505527"/>
            <a:ext cx="9105800" cy="137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8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Input 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三種配對方法長度都是</a:t>
            </a:r>
            <a:r>
              <a:rPr lang="en-US" altLang="zh-TW" dirty="0" smtClean="0"/>
              <a:t>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394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1012</Words>
  <Application>Microsoft Office PowerPoint</Application>
  <PresentationFormat>寬螢幕</PresentationFormat>
  <Paragraphs>848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3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把input按此表轉換成數字</vt:lpstr>
      <vt:lpstr>Input 2</vt:lpstr>
      <vt:lpstr>PowerPoint 簡報</vt:lpstr>
      <vt:lpstr>PowerPoint 簡報</vt:lpstr>
      <vt:lpstr>PowerPoint 簡報</vt:lpstr>
      <vt:lpstr>PowerPoint 簡報</vt:lpstr>
      <vt:lpstr>Input 3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Input 4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Input 5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2</dc:title>
  <dc:creator>ASUS</dc:creator>
  <cp:lastModifiedBy>ASUS</cp:lastModifiedBy>
  <cp:revision>35</cp:revision>
  <dcterms:created xsi:type="dcterms:W3CDTF">2017-10-16T09:34:40Z</dcterms:created>
  <dcterms:modified xsi:type="dcterms:W3CDTF">2017-11-09T06:53:05Z</dcterms:modified>
</cp:coreProperties>
</file>