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4" r:id="rId3"/>
    <p:sldId id="269" r:id="rId4"/>
    <p:sldId id="262" r:id="rId5"/>
    <p:sldId id="263" r:id="rId6"/>
    <p:sldId id="265" r:id="rId7"/>
    <p:sldId id="272" r:id="rId8"/>
    <p:sldId id="270" r:id="rId9"/>
    <p:sldId id="257" r:id="rId10"/>
    <p:sldId id="258" r:id="rId11"/>
    <p:sldId id="259" r:id="rId12"/>
    <p:sldId id="260" r:id="rId13"/>
    <p:sldId id="261" r:id="rId14"/>
    <p:sldId id="266" r:id="rId15"/>
    <p:sldId id="267" r:id="rId16"/>
    <p:sldId id="268" r:id="rId17"/>
    <p:sldId id="271"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C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23"/>
    <p:restoredTop sz="94643"/>
  </p:normalViewPr>
  <p:slideViewPr>
    <p:cSldViewPr snapToGrid="0" snapToObjects="1">
      <p:cViewPr varScale="1">
        <p:scale>
          <a:sx n="80" d="100"/>
          <a:sy n="80" d="100"/>
        </p:scale>
        <p:origin x="22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EE3FB-6F79-A640-97C3-41630081DECC}"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FB5C06E9-A4B1-9544-982E-0145627F4DA4}">
      <dgm:prSet phldrT="[Text]"/>
      <dgm:spPr/>
      <dgm:t>
        <a:bodyPr/>
        <a:lstStyle/>
        <a:p>
          <a:r>
            <a:rPr lang="en-US" dirty="0"/>
            <a:t>Geography</a:t>
          </a:r>
        </a:p>
      </dgm:t>
    </dgm:pt>
    <dgm:pt modelId="{883E479E-AB2B-654E-A832-03328614200C}" type="parTrans" cxnId="{70E7214C-8D07-6C41-91CD-F27FF5993DD7}">
      <dgm:prSet/>
      <dgm:spPr/>
      <dgm:t>
        <a:bodyPr/>
        <a:lstStyle/>
        <a:p>
          <a:endParaRPr lang="en-US"/>
        </a:p>
      </dgm:t>
    </dgm:pt>
    <dgm:pt modelId="{CE8B2B13-A01D-E244-8B00-1A7F37D8DA9D}" type="sibTrans" cxnId="{70E7214C-8D07-6C41-91CD-F27FF5993DD7}">
      <dgm:prSet/>
      <dgm:spPr/>
      <dgm:t>
        <a:bodyPr/>
        <a:lstStyle/>
        <a:p>
          <a:endParaRPr lang="en-US"/>
        </a:p>
      </dgm:t>
    </dgm:pt>
    <dgm:pt modelId="{26A0FFAB-C4C1-B640-B56A-E265D21FD67D}">
      <dgm:prSet phldrT="[Text]"/>
      <dgm:spPr/>
      <dgm:t>
        <a:bodyPr/>
        <a:lstStyle/>
        <a:p>
          <a:r>
            <a:rPr lang="en-US" dirty="0"/>
            <a:t>Thinking about the humanistic study of space, place, &amp; time (human &amp; physical geography).</a:t>
          </a:r>
        </a:p>
      </dgm:t>
    </dgm:pt>
    <dgm:pt modelId="{D12E0C3A-C293-3446-B879-C00680205011}" type="parTrans" cxnId="{9647615D-0A5A-0043-B045-9D4E5A1793AA}">
      <dgm:prSet/>
      <dgm:spPr/>
      <dgm:t>
        <a:bodyPr/>
        <a:lstStyle/>
        <a:p>
          <a:endParaRPr lang="en-US"/>
        </a:p>
      </dgm:t>
    </dgm:pt>
    <dgm:pt modelId="{BEEF0C53-920E-EB45-84BE-543103D3676B}" type="sibTrans" cxnId="{9647615D-0A5A-0043-B045-9D4E5A1793AA}">
      <dgm:prSet/>
      <dgm:spPr/>
      <dgm:t>
        <a:bodyPr/>
        <a:lstStyle/>
        <a:p>
          <a:endParaRPr lang="en-US"/>
        </a:p>
      </dgm:t>
    </dgm:pt>
    <dgm:pt modelId="{44EF8FC0-20E8-304A-8F5A-A76CB0A8FC41}">
      <dgm:prSet phldrT="[Text]"/>
      <dgm:spPr/>
      <dgm:t>
        <a:bodyPr/>
        <a:lstStyle/>
        <a:p>
          <a:r>
            <a:rPr lang="en-US" dirty="0"/>
            <a:t>GIS</a:t>
          </a:r>
        </a:p>
      </dgm:t>
    </dgm:pt>
    <dgm:pt modelId="{7DB4906E-7CE2-1D45-B9CA-DDDE9CC886C3}" type="parTrans" cxnId="{288C1265-F8B3-3340-8AD7-2D148F87612F}">
      <dgm:prSet/>
      <dgm:spPr/>
      <dgm:t>
        <a:bodyPr/>
        <a:lstStyle/>
        <a:p>
          <a:endParaRPr lang="en-US"/>
        </a:p>
      </dgm:t>
    </dgm:pt>
    <dgm:pt modelId="{4350F0B3-7D22-7542-8856-6CF35EE7A4E2}" type="sibTrans" cxnId="{288C1265-F8B3-3340-8AD7-2D148F87612F}">
      <dgm:prSet/>
      <dgm:spPr/>
      <dgm:t>
        <a:bodyPr/>
        <a:lstStyle/>
        <a:p>
          <a:endParaRPr lang="en-US"/>
        </a:p>
      </dgm:t>
    </dgm:pt>
    <dgm:pt modelId="{CD26899B-4F91-384A-A970-0DB0CB3718E9}">
      <dgm:prSet phldrT="[Text]"/>
      <dgm:spPr/>
      <dgm:t>
        <a:bodyPr/>
        <a:lstStyle/>
        <a:p>
          <a:r>
            <a:rPr lang="en-US" dirty="0"/>
            <a:t>Thinking specifically about spatial data &amp; the tools we use to analyze &amp; present it.</a:t>
          </a:r>
        </a:p>
      </dgm:t>
    </dgm:pt>
    <dgm:pt modelId="{281E0A66-01D4-3943-BD0D-D6A6021C18A9}" type="parTrans" cxnId="{9B9FA462-723A-BC4A-99D0-BE1FA2197866}">
      <dgm:prSet/>
      <dgm:spPr/>
      <dgm:t>
        <a:bodyPr/>
        <a:lstStyle/>
        <a:p>
          <a:endParaRPr lang="en-US"/>
        </a:p>
      </dgm:t>
    </dgm:pt>
    <dgm:pt modelId="{4823ACBA-CE62-E94C-B8CC-8198695C9768}" type="sibTrans" cxnId="{9B9FA462-723A-BC4A-99D0-BE1FA2197866}">
      <dgm:prSet/>
      <dgm:spPr/>
      <dgm:t>
        <a:bodyPr/>
        <a:lstStyle/>
        <a:p>
          <a:endParaRPr lang="en-US"/>
        </a:p>
      </dgm:t>
    </dgm:pt>
    <dgm:pt modelId="{E9B8C101-44A3-9443-8150-00ADDF44A134}">
      <dgm:prSet phldrT="[Text]"/>
      <dgm:spPr/>
      <dgm:t>
        <a:bodyPr/>
        <a:lstStyle/>
        <a:p>
          <a:r>
            <a:rPr lang="en-US" dirty="0"/>
            <a:t>History</a:t>
          </a:r>
        </a:p>
      </dgm:t>
    </dgm:pt>
    <dgm:pt modelId="{E6431946-358A-414F-8F1C-FD940D36F7D2}" type="parTrans" cxnId="{8E112C4C-9504-0F4B-8E1D-9889C6AC732F}">
      <dgm:prSet/>
      <dgm:spPr/>
      <dgm:t>
        <a:bodyPr/>
        <a:lstStyle/>
        <a:p>
          <a:endParaRPr lang="en-US"/>
        </a:p>
      </dgm:t>
    </dgm:pt>
    <dgm:pt modelId="{C8DFDEA8-40BB-7C48-91BB-83EDFB7E816F}" type="sibTrans" cxnId="{8E112C4C-9504-0F4B-8E1D-9889C6AC732F}">
      <dgm:prSet/>
      <dgm:spPr/>
      <dgm:t>
        <a:bodyPr/>
        <a:lstStyle/>
        <a:p>
          <a:endParaRPr lang="en-US"/>
        </a:p>
      </dgm:t>
    </dgm:pt>
    <dgm:pt modelId="{038842E5-8F5C-304C-BF0F-9DA8E512A887}">
      <dgm:prSet phldrT="[Text]"/>
      <dgm:spPr/>
      <dgm:t>
        <a:bodyPr/>
        <a:lstStyle/>
        <a:p>
          <a:pPr>
            <a:buFont typeface="Arial" panose="020B0604020202020204" pitchFamily="34" charset="0"/>
            <a:buChar char="•"/>
          </a:pPr>
          <a:r>
            <a:rPr lang="en-US" dirty="0"/>
            <a:t>Thinking about the overlap of the past, present, and future and how that can be mapped</a:t>
          </a:r>
        </a:p>
      </dgm:t>
    </dgm:pt>
    <dgm:pt modelId="{06F5B46A-A5E3-B440-A3F9-21F6D4A74625}" type="parTrans" cxnId="{567C6546-AC1E-C64A-A7E1-6C52CFA30F53}">
      <dgm:prSet/>
      <dgm:spPr/>
      <dgm:t>
        <a:bodyPr/>
        <a:lstStyle/>
        <a:p>
          <a:endParaRPr lang="en-US"/>
        </a:p>
      </dgm:t>
    </dgm:pt>
    <dgm:pt modelId="{8B794213-C782-2044-8C5E-95848729A1FD}" type="sibTrans" cxnId="{567C6546-AC1E-C64A-A7E1-6C52CFA30F53}">
      <dgm:prSet/>
      <dgm:spPr/>
      <dgm:t>
        <a:bodyPr/>
        <a:lstStyle/>
        <a:p>
          <a:endParaRPr lang="en-US"/>
        </a:p>
      </dgm:t>
    </dgm:pt>
    <dgm:pt modelId="{AC41699E-A701-DB48-AA81-A0FD2E18BB45}">
      <dgm:prSet phldrT="[Text]"/>
      <dgm:spPr/>
      <dgm:t>
        <a:bodyPr/>
        <a:lstStyle/>
        <a:p>
          <a:r>
            <a:rPr lang="en-US" dirty="0"/>
            <a:t>Sociology &amp;</a:t>
          </a:r>
        </a:p>
        <a:p>
          <a:r>
            <a:rPr lang="en-US" dirty="0"/>
            <a:t>Demography</a:t>
          </a:r>
        </a:p>
      </dgm:t>
    </dgm:pt>
    <dgm:pt modelId="{C7D8092C-5455-8D4B-9749-65D91459E6B6}" type="parTrans" cxnId="{4B963509-40F3-BF45-AE82-80CF40654835}">
      <dgm:prSet/>
      <dgm:spPr/>
      <dgm:t>
        <a:bodyPr/>
        <a:lstStyle/>
        <a:p>
          <a:endParaRPr lang="en-US"/>
        </a:p>
      </dgm:t>
    </dgm:pt>
    <dgm:pt modelId="{9FB5310C-E92F-3640-B631-0494F70FAF9E}" type="sibTrans" cxnId="{4B963509-40F3-BF45-AE82-80CF40654835}">
      <dgm:prSet/>
      <dgm:spPr/>
      <dgm:t>
        <a:bodyPr/>
        <a:lstStyle/>
        <a:p>
          <a:endParaRPr lang="en-US"/>
        </a:p>
      </dgm:t>
    </dgm:pt>
    <dgm:pt modelId="{164DA69A-936B-AB4C-8AB5-71FE00567C1B}">
      <dgm:prSet phldrT="[Text]"/>
      <dgm:spPr/>
      <dgm:t>
        <a:bodyPr/>
        <a:lstStyle/>
        <a:p>
          <a:r>
            <a:rPr lang="en-US" dirty="0"/>
            <a:t>Thinking about data about groups of people, society, social movements</a:t>
          </a:r>
        </a:p>
      </dgm:t>
    </dgm:pt>
    <dgm:pt modelId="{C51D82B0-5771-9446-90C1-5164C4340287}" type="parTrans" cxnId="{4D6179BA-94EA-4344-B021-1B273F02A5DC}">
      <dgm:prSet/>
      <dgm:spPr/>
      <dgm:t>
        <a:bodyPr/>
        <a:lstStyle/>
        <a:p>
          <a:endParaRPr lang="en-US"/>
        </a:p>
      </dgm:t>
    </dgm:pt>
    <dgm:pt modelId="{B7909413-2453-CC40-B348-2306DB09FEAA}" type="sibTrans" cxnId="{4D6179BA-94EA-4344-B021-1B273F02A5DC}">
      <dgm:prSet/>
      <dgm:spPr/>
      <dgm:t>
        <a:bodyPr/>
        <a:lstStyle/>
        <a:p>
          <a:endParaRPr lang="en-US"/>
        </a:p>
      </dgm:t>
    </dgm:pt>
    <dgm:pt modelId="{7043A89B-830C-2F47-AF2A-11437D74D0A4}" type="pres">
      <dgm:prSet presAssocID="{795EE3FB-6F79-A640-97C3-41630081DECC}" presName="cycleMatrixDiagram" presStyleCnt="0">
        <dgm:presLayoutVars>
          <dgm:chMax val="1"/>
          <dgm:dir/>
          <dgm:animLvl val="lvl"/>
          <dgm:resizeHandles val="exact"/>
        </dgm:presLayoutVars>
      </dgm:prSet>
      <dgm:spPr/>
    </dgm:pt>
    <dgm:pt modelId="{52295ADB-F416-F745-BAC4-6171FEA9CCE6}" type="pres">
      <dgm:prSet presAssocID="{795EE3FB-6F79-A640-97C3-41630081DECC}" presName="children" presStyleCnt="0"/>
      <dgm:spPr/>
    </dgm:pt>
    <dgm:pt modelId="{EA9C17D9-747A-144B-A17C-C05849247E48}" type="pres">
      <dgm:prSet presAssocID="{795EE3FB-6F79-A640-97C3-41630081DECC}" presName="child1group" presStyleCnt="0"/>
      <dgm:spPr/>
    </dgm:pt>
    <dgm:pt modelId="{2B398280-CF30-F14F-9CDD-2D5446B4E41B}" type="pres">
      <dgm:prSet presAssocID="{795EE3FB-6F79-A640-97C3-41630081DECC}" presName="child1" presStyleLbl="bgAcc1" presStyleIdx="0" presStyleCnt="4"/>
      <dgm:spPr/>
    </dgm:pt>
    <dgm:pt modelId="{A0CBE172-2C56-A649-AFBE-92CDA45F05A0}" type="pres">
      <dgm:prSet presAssocID="{795EE3FB-6F79-A640-97C3-41630081DECC}" presName="child1Text" presStyleLbl="bgAcc1" presStyleIdx="0" presStyleCnt="4">
        <dgm:presLayoutVars>
          <dgm:bulletEnabled val="1"/>
        </dgm:presLayoutVars>
      </dgm:prSet>
      <dgm:spPr/>
    </dgm:pt>
    <dgm:pt modelId="{F8E152DC-C824-3B46-BE9D-238323F435B9}" type="pres">
      <dgm:prSet presAssocID="{795EE3FB-6F79-A640-97C3-41630081DECC}" presName="child2group" presStyleCnt="0"/>
      <dgm:spPr/>
    </dgm:pt>
    <dgm:pt modelId="{74FA09AC-3F23-9B4C-9AD8-07A48BFAD920}" type="pres">
      <dgm:prSet presAssocID="{795EE3FB-6F79-A640-97C3-41630081DECC}" presName="child2" presStyleLbl="bgAcc1" presStyleIdx="1" presStyleCnt="4"/>
      <dgm:spPr/>
    </dgm:pt>
    <dgm:pt modelId="{19659BB7-FB75-D643-966F-5736B0F90FD5}" type="pres">
      <dgm:prSet presAssocID="{795EE3FB-6F79-A640-97C3-41630081DECC}" presName="child2Text" presStyleLbl="bgAcc1" presStyleIdx="1" presStyleCnt="4">
        <dgm:presLayoutVars>
          <dgm:bulletEnabled val="1"/>
        </dgm:presLayoutVars>
      </dgm:prSet>
      <dgm:spPr/>
    </dgm:pt>
    <dgm:pt modelId="{88938060-DD82-9B49-8382-14A7309CE8DC}" type="pres">
      <dgm:prSet presAssocID="{795EE3FB-6F79-A640-97C3-41630081DECC}" presName="child3group" presStyleCnt="0"/>
      <dgm:spPr/>
    </dgm:pt>
    <dgm:pt modelId="{8ABCAEC3-9949-EF4D-B862-5348909F092D}" type="pres">
      <dgm:prSet presAssocID="{795EE3FB-6F79-A640-97C3-41630081DECC}" presName="child3" presStyleLbl="bgAcc1" presStyleIdx="2" presStyleCnt="4"/>
      <dgm:spPr/>
    </dgm:pt>
    <dgm:pt modelId="{A4642696-6B49-5B43-A9FC-93C049037824}" type="pres">
      <dgm:prSet presAssocID="{795EE3FB-6F79-A640-97C3-41630081DECC}" presName="child3Text" presStyleLbl="bgAcc1" presStyleIdx="2" presStyleCnt="4">
        <dgm:presLayoutVars>
          <dgm:bulletEnabled val="1"/>
        </dgm:presLayoutVars>
      </dgm:prSet>
      <dgm:spPr/>
    </dgm:pt>
    <dgm:pt modelId="{97F42564-BC06-2249-8377-865D73276DC7}" type="pres">
      <dgm:prSet presAssocID="{795EE3FB-6F79-A640-97C3-41630081DECC}" presName="child4group" presStyleCnt="0"/>
      <dgm:spPr/>
    </dgm:pt>
    <dgm:pt modelId="{7751AD09-5EAE-DF46-8C20-E1606A21E18B}" type="pres">
      <dgm:prSet presAssocID="{795EE3FB-6F79-A640-97C3-41630081DECC}" presName="child4" presStyleLbl="bgAcc1" presStyleIdx="3" presStyleCnt="4"/>
      <dgm:spPr/>
    </dgm:pt>
    <dgm:pt modelId="{58ABB8F5-348A-5F44-B0EB-89A5206E364A}" type="pres">
      <dgm:prSet presAssocID="{795EE3FB-6F79-A640-97C3-41630081DECC}" presName="child4Text" presStyleLbl="bgAcc1" presStyleIdx="3" presStyleCnt="4">
        <dgm:presLayoutVars>
          <dgm:bulletEnabled val="1"/>
        </dgm:presLayoutVars>
      </dgm:prSet>
      <dgm:spPr/>
    </dgm:pt>
    <dgm:pt modelId="{E5EB4BBF-9FBC-0247-B162-7206959137FA}" type="pres">
      <dgm:prSet presAssocID="{795EE3FB-6F79-A640-97C3-41630081DECC}" presName="childPlaceholder" presStyleCnt="0"/>
      <dgm:spPr/>
    </dgm:pt>
    <dgm:pt modelId="{A7C2DE39-5887-ED40-80F9-20879FBF9DE4}" type="pres">
      <dgm:prSet presAssocID="{795EE3FB-6F79-A640-97C3-41630081DECC}" presName="circle" presStyleCnt="0"/>
      <dgm:spPr/>
    </dgm:pt>
    <dgm:pt modelId="{90DA1BE3-7C22-B942-94F9-132549F97B92}" type="pres">
      <dgm:prSet presAssocID="{795EE3FB-6F79-A640-97C3-41630081DECC}" presName="quadrant1" presStyleLbl="node1" presStyleIdx="0" presStyleCnt="4">
        <dgm:presLayoutVars>
          <dgm:chMax val="1"/>
          <dgm:bulletEnabled val="1"/>
        </dgm:presLayoutVars>
      </dgm:prSet>
      <dgm:spPr/>
    </dgm:pt>
    <dgm:pt modelId="{89620BF0-7C13-C74C-8F70-F5A90B1575CE}" type="pres">
      <dgm:prSet presAssocID="{795EE3FB-6F79-A640-97C3-41630081DECC}" presName="quadrant2" presStyleLbl="node1" presStyleIdx="1" presStyleCnt="4">
        <dgm:presLayoutVars>
          <dgm:chMax val="1"/>
          <dgm:bulletEnabled val="1"/>
        </dgm:presLayoutVars>
      </dgm:prSet>
      <dgm:spPr/>
    </dgm:pt>
    <dgm:pt modelId="{34616166-A5A5-8A4D-A6E0-EE01365072AE}" type="pres">
      <dgm:prSet presAssocID="{795EE3FB-6F79-A640-97C3-41630081DECC}" presName="quadrant3" presStyleLbl="node1" presStyleIdx="2" presStyleCnt="4">
        <dgm:presLayoutVars>
          <dgm:chMax val="1"/>
          <dgm:bulletEnabled val="1"/>
        </dgm:presLayoutVars>
      </dgm:prSet>
      <dgm:spPr/>
    </dgm:pt>
    <dgm:pt modelId="{05C75966-F4D2-8541-B968-3048DC3E02F3}" type="pres">
      <dgm:prSet presAssocID="{795EE3FB-6F79-A640-97C3-41630081DECC}" presName="quadrant4" presStyleLbl="node1" presStyleIdx="3" presStyleCnt="4">
        <dgm:presLayoutVars>
          <dgm:chMax val="1"/>
          <dgm:bulletEnabled val="1"/>
        </dgm:presLayoutVars>
      </dgm:prSet>
      <dgm:spPr/>
    </dgm:pt>
    <dgm:pt modelId="{F1612594-60B0-E840-B734-11F231DBA048}" type="pres">
      <dgm:prSet presAssocID="{795EE3FB-6F79-A640-97C3-41630081DECC}" presName="quadrantPlaceholder" presStyleCnt="0"/>
      <dgm:spPr/>
    </dgm:pt>
    <dgm:pt modelId="{465A47E1-D3AC-5345-87EA-BBE85C0EF496}" type="pres">
      <dgm:prSet presAssocID="{795EE3FB-6F79-A640-97C3-41630081DECC}" presName="center1" presStyleLbl="fgShp" presStyleIdx="0" presStyleCnt="2"/>
      <dgm:spPr/>
    </dgm:pt>
    <dgm:pt modelId="{8CD6B577-8C44-2645-B9C2-0BB3D1284E2A}" type="pres">
      <dgm:prSet presAssocID="{795EE3FB-6F79-A640-97C3-41630081DECC}" presName="center2" presStyleLbl="fgShp" presStyleIdx="1" presStyleCnt="2"/>
      <dgm:spPr/>
    </dgm:pt>
  </dgm:ptLst>
  <dgm:cxnLst>
    <dgm:cxn modelId="{4B963509-40F3-BF45-AE82-80CF40654835}" srcId="{795EE3FB-6F79-A640-97C3-41630081DECC}" destId="{AC41699E-A701-DB48-AA81-A0FD2E18BB45}" srcOrd="3" destOrd="0" parTransId="{C7D8092C-5455-8D4B-9749-65D91459E6B6}" sibTransId="{9FB5310C-E92F-3640-B631-0494F70FAF9E}"/>
    <dgm:cxn modelId="{2433B716-01E9-974E-8050-812EE3CF3C44}" type="presOf" srcId="{164DA69A-936B-AB4C-8AB5-71FE00567C1B}" destId="{58ABB8F5-348A-5F44-B0EB-89A5206E364A}" srcOrd="1" destOrd="0" presId="urn:microsoft.com/office/officeart/2005/8/layout/cycle4"/>
    <dgm:cxn modelId="{629DB91B-ACD5-DD47-90EA-5C36A167F775}" type="presOf" srcId="{26A0FFAB-C4C1-B640-B56A-E265D21FD67D}" destId="{2B398280-CF30-F14F-9CDD-2D5446B4E41B}" srcOrd="0" destOrd="0" presId="urn:microsoft.com/office/officeart/2005/8/layout/cycle4"/>
    <dgm:cxn modelId="{567C6546-AC1E-C64A-A7E1-6C52CFA30F53}" srcId="{E9B8C101-44A3-9443-8150-00ADDF44A134}" destId="{038842E5-8F5C-304C-BF0F-9DA8E512A887}" srcOrd="0" destOrd="0" parTransId="{06F5B46A-A5E3-B440-A3F9-21F6D4A74625}" sibTransId="{8B794213-C782-2044-8C5E-95848729A1FD}"/>
    <dgm:cxn modelId="{70E7214C-8D07-6C41-91CD-F27FF5993DD7}" srcId="{795EE3FB-6F79-A640-97C3-41630081DECC}" destId="{FB5C06E9-A4B1-9544-982E-0145627F4DA4}" srcOrd="0" destOrd="0" parTransId="{883E479E-AB2B-654E-A832-03328614200C}" sibTransId="{CE8B2B13-A01D-E244-8B00-1A7F37D8DA9D}"/>
    <dgm:cxn modelId="{8E112C4C-9504-0F4B-8E1D-9889C6AC732F}" srcId="{795EE3FB-6F79-A640-97C3-41630081DECC}" destId="{E9B8C101-44A3-9443-8150-00ADDF44A134}" srcOrd="2" destOrd="0" parTransId="{E6431946-358A-414F-8F1C-FD940D36F7D2}" sibTransId="{C8DFDEA8-40BB-7C48-91BB-83EDFB7E816F}"/>
    <dgm:cxn modelId="{69EE0B55-A5F5-BF48-B95B-DBA1537B302D}" type="presOf" srcId="{795EE3FB-6F79-A640-97C3-41630081DECC}" destId="{7043A89B-830C-2F47-AF2A-11437D74D0A4}" srcOrd="0" destOrd="0" presId="urn:microsoft.com/office/officeart/2005/8/layout/cycle4"/>
    <dgm:cxn modelId="{9647615D-0A5A-0043-B045-9D4E5A1793AA}" srcId="{FB5C06E9-A4B1-9544-982E-0145627F4DA4}" destId="{26A0FFAB-C4C1-B640-B56A-E265D21FD67D}" srcOrd="0" destOrd="0" parTransId="{D12E0C3A-C293-3446-B879-C00680205011}" sibTransId="{BEEF0C53-920E-EB45-84BE-543103D3676B}"/>
    <dgm:cxn modelId="{9B9FA462-723A-BC4A-99D0-BE1FA2197866}" srcId="{44EF8FC0-20E8-304A-8F5A-A76CB0A8FC41}" destId="{CD26899B-4F91-384A-A970-0DB0CB3718E9}" srcOrd="0" destOrd="0" parTransId="{281E0A66-01D4-3943-BD0D-D6A6021C18A9}" sibTransId="{4823ACBA-CE62-E94C-B8CC-8198695C9768}"/>
    <dgm:cxn modelId="{288C1265-F8B3-3340-8AD7-2D148F87612F}" srcId="{795EE3FB-6F79-A640-97C3-41630081DECC}" destId="{44EF8FC0-20E8-304A-8F5A-A76CB0A8FC41}" srcOrd="1" destOrd="0" parTransId="{7DB4906E-7CE2-1D45-B9CA-DDDE9CC886C3}" sibTransId="{4350F0B3-7D22-7542-8856-6CF35EE7A4E2}"/>
    <dgm:cxn modelId="{D36E386E-B2DB-C144-A50F-16B10A830FF3}" type="presOf" srcId="{CD26899B-4F91-384A-A970-0DB0CB3718E9}" destId="{19659BB7-FB75-D643-966F-5736B0F90FD5}" srcOrd="1" destOrd="0" presId="urn:microsoft.com/office/officeart/2005/8/layout/cycle4"/>
    <dgm:cxn modelId="{765CF773-C9F3-5B45-84FA-52B0FF7C69D3}" type="presOf" srcId="{44EF8FC0-20E8-304A-8F5A-A76CB0A8FC41}" destId="{89620BF0-7C13-C74C-8F70-F5A90B1575CE}" srcOrd="0" destOrd="0" presId="urn:microsoft.com/office/officeart/2005/8/layout/cycle4"/>
    <dgm:cxn modelId="{218AAA7A-56FD-CA47-A6E8-BD50C584D454}" type="presOf" srcId="{FB5C06E9-A4B1-9544-982E-0145627F4DA4}" destId="{90DA1BE3-7C22-B942-94F9-132549F97B92}" srcOrd="0" destOrd="0" presId="urn:microsoft.com/office/officeart/2005/8/layout/cycle4"/>
    <dgm:cxn modelId="{90C50A9F-1118-DB43-9C50-52E2769A087E}" type="presOf" srcId="{038842E5-8F5C-304C-BF0F-9DA8E512A887}" destId="{8ABCAEC3-9949-EF4D-B862-5348909F092D}" srcOrd="0" destOrd="0" presId="urn:microsoft.com/office/officeart/2005/8/layout/cycle4"/>
    <dgm:cxn modelId="{D5F50AA4-4489-AD4F-9A85-1935EA7F019D}" type="presOf" srcId="{E9B8C101-44A3-9443-8150-00ADDF44A134}" destId="{34616166-A5A5-8A4D-A6E0-EE01365072AE}" srcOrd="0" destOrd="0" presId="urn:microsoft.com/office/officeart/2005/8/layout/cycle4"/>
    <dgm:cxn modelId="{4D6179BA-94EA-4344-B021-1B273F02A5DC}" srcId="{AC41699E-A701-DB48-AA81-A0FD2E18BB45}" destId="{164DA69A-936B-AB4C-8AB5-71FE00567C1B}" srcOrd="0" destOrd="0" parTransId="{C51D82B0-5771-9446-90C1-5164C4340287}" sibTransId="{B7909413-2453-CC40-B348-2306DB09FEAA}"/>
    <dgm:cxn modelId="{6053DFC9-3754-9643-B375-217FD8A54EEE}" type="presOf" srcId="{AC41699E-A701-DB48-AA81-A0FD2E18BB45}" destId="{05C75966-F4D2-8541-B968-3048DC3E02F3}" srcOrd="0" destOrd="0" presId="urn:microsoft.com/office/officeart/2005/8/layout/cycle4"/>
    <dgm:cxn modelId="{AA46FBCF-690B-4F4F-984C-3111DD6BBEB4}" type="presOf" srcId="{CD26899B-4F91-384A-A970-0DB0CB3718E9}" destId="{74FA09AC-3F23-9B4C-9AD8-07A48BFAD920}" srcOrd="0" destOrd="0" presId="urn:microsoft.com/office/officeart/2005/8/layout/cycle4"/>
    <dgm:cxn modelId="{26B43DD1-CA68-1D42-98EA-2F31B7D18274}" type="presOf" srcId="{164DA69A-936B-AB4C-8AB5-71FE00567C1B}" destId="{7751AD09-5EAE-DF46-8C20-E1606A21E18B}" srcOrd="0" destOrd="0" presId="urn:microsoft.com/office/officeart/2005/8/layout/cycle4"/>
    <dgm:cxn modelId="{F6996DD2-8716-704A-8A63-59EC3FE21C5D}" type="presOf" srcId="{038842E5-8F5C-304C-BF0F-9DA8E512A887}" destId="{A4642696-6B49-5B43-A9FC-93C049037824}" srcOrd="1" destOrd="0" presId="urn:microsoft.com/office/officeart/2005/8/layout/cycle4"/>
    <dgm:cxn modelId="{5954B2E2-C964-3946-9D7B-9A0031754BBE}" type="presOf" srcId="{26A0FFAB-C4C1-B640-B56A-E265D21FD67D}" destId="{A0CBE172-2C56-A649-AFBE-92CDA45F05A0}" srcOrd="1" destOrd="0" presId="urn:microsoft.com/office/officeart/2005/8/layout/cycle4"/>
    <dgm:cxn modelId="{C3E8E63B-45B5-F843-BBEB-50AEC6578125}" type="presParOf" srcId="{7043A89B-830C-2F47-AF2A-11437D74D0A4}" destId="{52295ADB-F416-F745-BAC4-6171FEA9CCE6}" srcOrd="0" destOrd="0" presId="urn:microsoft.com/office/officeart/2005/8/layout/cycle4"/>
    <dgm:cxn modelId="{50B0605C-8BE6-5F41-998E-6004D9F9E922}" type="presParOf" srcId="{52295ADB-F416-F745-BAC4-6171FEA9CCE6}" destId="{EA9C17D9-747A-144B-A17C-C05849247E48}" srcOrd="0" destOrd="0" presId="urn:microsoft.com/office/officeart/2005/8/layout/cycle4"/>
    <dgm:cxn modelId="{D0EB4314-43E4-DD44-86B9-DE99699E0254}" type="presParOf" srcId="{EA9C17D9-747A-144B-A17C-C05849247E48}" destId="{2B398280-CF30-F14F-9CDD-2D5446B4E41B}" srcOrd="0" destOrd="0" presId="urn:microsoft.com/office/officeart/2005/8/layout/cycle4"/>
    <dgm:cxn modelId="{55D60865-01EB-5142-BE93-35C5146F23BA}" type="presParOf" srcId="{EA9C17D9-747A-144B-A17C-C05849247E48}" destId="{A0CBE172-2C56-A649-AFBE-92CDA45F05A0}" srcOrd="1" destOrd="0" presId="urn:microsoft.com/office/officeart/2005/8/layout/cycle4"/>
    <dgm:cxn modelId="{6E623322-3A1A-6144-B8B0-78C819413668}" type="presParOf" srcId="{52295ADB-F416-F745-BAC4-6171FEA9CCE6}" destId="{F8E152DC-C824-3B46-BE9D-238323F435B9}" srcOrd="1" destOrd="0" presId="urn:microsoft.com/office/officeart/2005/8/layout/cycle4"/>
    <dgm:cxn modelId="{2AD55BBE-9DBB-B341-A326-F5EA1581F981}" type="presParOf" srcId="{F8E152DC-C824-3B46-BE9D-238323F435B9}" destId="{74FA09AC-3F23-9B4C-9AD8-07A48BFAD920}" srcOrd="0" destOrd="0" presId="urn:microsoft.com/office/officeart/2005/8/layout/cycle4"/>
    <dgm:cxn modelId="{ED9AF4D5-3FCB-8F4C-B7E6-38ADB69D6ED9}" type="presParOf" srcId="{F8E152DC-C824-3B46-BE9D-238323F435B9}" destId="{19659BB7-FB75-D643-966F-5736B0F90FD5}" srcOrd="1" destOrd="0" presId="urn:microsoft.com/office/officeart/2005/8/layout/cycle4"/>
    <dgm:cxn modelId="{BB616032-A45A-A94B-9A1D-B129D271DA50}" type="presParOf" srcId="{52295ADB-F416-F745-BAC4-6171FEA9CCE6}" destId="{88938060-DD82-9B49-8382-14A7309CE8DC}" srcOrd="2" destOrd="0" presId="urn:microsoft.com/office/officeart/2005/8/layout/cycle4"/>
    <dgm:cxn modelId="{465BF86E-4A86-A841-8E71-2DAAEED48E81}" type="presParOf" srcId="{88938060-DD82-9B49-8382-14A7309CE8DC}" destId="{8ABCAEC3-9949-EF4D-B862-5348909F092D}" srcOrd="0" destOrd="0" presId="urn:microsoft.com/office/officeart/2005/8/layout/cycle4"/>
    <dgm:cxn modelId="{0D442108-1A6F-EF4D-88AD-236E4D491808}" type="presParOf" srcId="{88938060-DD82-9B49-8382-14A7309CE8DC}" destId="{A4642696-6B49-5B43-A9FC-93C049037824}" srcOrd="1" destOrd="0" presId="urn:microsoft.com/office/officeart/2005/8/layout/cycle4"/>
    <dgm:cxn modelId="{D0449476-274A-214C-8C09-5894F48FF6ED}" type="presParOf" srcId="{52295ADB-F416-F745-BAC4-6171FEA9CCE6}" destId="{97F42564-BC06-2249-8377-865D73276DC7}" srcOrd="3" destOrd="0" presId="urn:microsoft.com/office/officeart/2005/8/layout/cycle4"/>
    <dgm:cxn modelId="{331B683B-3496-FB4F-90A2-A94FA2A87265}" type="presParOf" srcId="{97F42564-BC06-2249-8377-865D73276DC7}" destId="{7751AD09-5EAE-DF46-8C20-E1606A21E18B}" srcOrd="0" destOrd="0" presId="urn:microsoft.com/office/officeart/2005/8/layout/cycle4"/>
    <dgm:cxn modelId="{5CBBB30A-AB4D-184D-B594-01DE14B3781C}" type="presParOf" srcId="{97F42564-BC06-2249-8377-865D73276DC7}" destId="{58ABB8F5-348A-5F44-B0EB-89A5206E364A}" srcOrd="1" destOrd="0" presId="urn:microsoft.com/office/officeart/2005/8/layout/cycle4"/>
    <dgm:cxn modelId="{1AF83F24-144B-8145-BC95-2A0F7162976B}" type="presParOf" srcId="{52295ADB-F416-F745-BAC4-6171FEA9CCE6}" destId="{E5EB4BBF-9FBC-0247-B162-7206959137FA}" srcOrd="4" destOrd="0" presId="urn:microsoft.com/office/officeart/2005/8/layout/cycle4"/>
    <dgm:cxn modelId="{F8E3E062-B541-514A-9CC7-9C9F3C6574DD}" type="presParOf" srcId="{7043A89B-830C-2F47-AF2A-11437D74D0A4}" destId="{A7C2DE39-5887-ED40-80F9-20879FBF9DE4}" srcOrd="1" destOrd="0" presId="urn:microsoft.com/office/officeart/2005/8/layout/cycle4"/>
    <dgm:cxn modelId="{DE1893D1-77D1-E14E-A53B-6A46F3E6C831}" type="presParOf" srcId="{A7C2DE39-5887-ED40-80F9-20879FBF9DE4}" destId="{90DA1BE3-7C22-B942-94F9-132549F97B92}" srcOrd="0" destOrd="0" presId="urn:microsoft.com/office/officeart/2005/8/layout/cycle4"/>
    <dgm:cxn modelId="{8DCB03C4-5E6D-8F49-B80F-436702D0F678}" type="presParOf" srcId="{A7C2DE39-5887-ED40-80F9-20879FBF9DE4}" destId="{89620BF0-7C13-C74C-8F70-F5A90B1575CE}" srcOrd="1" destOrd="0" presId="urn:microsoft.com/office/officeart/2005/8/layout/cycle4"/>
    <dgm:cxn modelId="{BF843F60-6309-8B4F-A706-4C8CAC239635}" type="presParOf" srcId="{A7C2DE39-5887-ED40-80F9-20879FBF9DE4}" destId="{34616166-A5A5-8A4D-A6E0-EE01365072AE}" srcOrd="2" destOrd="0" presId="urn:microsoft.com/office/officeart/2005/8/layout/cycle4"/>
    <dgm:cxn modelId="{BC948DFB-E6A8-084D-826F-0FA9096796B6}" type="presParOf" srcId="{A7C2DE39-5887-ED40-80F9-20879FBF9DE4}" destId="{05C75966-F4D2-8541-B968-3048DC3E02F3}" srcOrd="3" destOrd="0" presId="urn:microsoft.com/office/officeart/2005/8/layout/cycle4"/>
    <dgm:cxn modelId="{C6918F97-DA96-4844-B664-0121B3ADCA18}" type="presParOf" srcId="{A7C2DE39-5887-ED40-80F9-20879FBF9DE4}" destId="{F1612594-60B0-E840-B734-11F231DBA048}" srcOrd="4" destOrd="0" presId="urn:microsoft.com/office/officeart/2005/8/layout/cycle4"/>
    <dgm:cxn modelId="{9A6EA390-BAE9-5342-9B8D-D61C2971FCDC}" type="presParOf" srcId="{7043A89B-830C-2F47-AF2A-11437D74D0A4}" destId="{465A47E1-D3AC-5345-87EA-BBE85C0EF496}" srcOrd="2" destOrd="0" presId="urn:microsoft.com/office/officeart/2005/8/layout/cycle4"/>
    <dgm:cxn modelId="{DB531B92-1537-B448-84D1-8D46B90BC7D1}" type="presParOf" srcId="{7043A89B-830C-2F47-AF2A-11437D74D0A4}" destId="{8CD6B577-8C44-2645-B9C2-0BB3D1284E2A}"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5EE3FB-6F79-A640-97C3-41630081DECC}"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FB5C06E9-A4B1-9544-982E-0145627F4DA4}">
      <dgm:prSet phldrT="[Text]"/>
      <dgm:spPr/>
      <dgm:t>
        <a:bodyPr/>
        <a:lstStyle/>
        <a:p>
          <a:r>
            <a:rPr lang="en-US" dirty="0"/>
            <a:t>Geography</a:t>
          </a:r>
        </a:p>
      </dgm:t>
    </dgm:pt>
    <dgm:pt modelId="{883E479E-AB2B-654E-A832-03328614200C}" type="parTrans" cxnId="{70E7214C-8D07-6C41-91CD-F27FF5993DD7}">
      <dgm:prSet/>
      <dgm:spPr/>
      <dgm:t>
        <a:bodyPr/>
        <a:lstStyle/>
        <a:p>
          <a:endParaRPr lang="en-US"/>
        </a:p>
      </dgm:t>
    </dgm:pt>
    <dgm:pt modelId="{CE8B2B13-A01D-E244-8B00-1A7F37D8DA9D}" type="sibTrans" cxnId="{70E7214C-8D07-6C41-91CD-F27FF5993DD7}">
      <dgm:prSet/>
      <dgm:spPr/>
      <dgm:t>
        <a:bodyPr/>
        <a:lstStyle/>
        <a:p>
          <a:endParaRPr lang="en-US"/>
        </a:p>
      </dgm:t>
    </dgm:pt>
    <dgm:pt modelId="{26A0FFAB-C4C1-B640-B56A-E265D21FD67D}">
      <dgm:prSet phldrT="[Text]"/>
      <dgm:spPr/>
      <dgm:t>
        <a:bodyPr/>
        <a:lstStyle/>
        <a:p>
          <a:r>
            <a:rPr lang="en-US" dirty="0"/>
            <a:t>Explore maps</a:t>
          </a:r>
        </a:p>
      </dgm:t>
    </dgm:pt>
    <dgm:pt modelId="{D12E0C3A-C293-3446-B879-C00680205011}" type="parTrans" cxnId="{9647615D-0A5A-0043-B045-9D4E5A1793AA}">
      <dgm:prSet/>
      <dgm:spPr/>
      <dgm:t>
        <a:bodyPr/>
        <a:lstStyle/>
        <a:p>
          <a:endParaRPr lang="en-US"/>
        </a:p>
      </dgm:t>
    </dgm:pt>
    <dgm:pt modelId="{BEEF0C53-920E-EB45-84BE-543103D3676B}" type="sibTrans" cxnId="{9647615D-0A5A-0043-B045-9D4E5A1793AA}">
      <dgm:prSet/>
      <dgm:spPr/>
      <dgm:t>
        <a:bodyPr/>
        <a:lstStyle/>
        <a:p>
          <a:endParaRPr lang="en-US"/>
        </a:p>
      </dgm:t>
    </dgm:pt>
    <dgm:pt modelId="{44EF8FC0-20E8-304A-8F5A-A76CB0A8FC41}">
      <dgm:prSet phldrT="[Text]"/>
      <dgm:spPr/>
      <dgm:t>
        <a:bodyPr/>
        <a:lstStyle/>
        <a:p>
          <a:r>
            <a:rPr lang="en-US" dirty="0"/>
            <a:t>GIS</a:t>
          </a:r>
        </a:p>
      </dgm:t>
    </dgm:pt>
    <dgm:pt modelId="{7DB4906E-7CE2-1D45-B9CA-DDDE9CC886C3}" type="parTrans" cxnId="{288C1265-F8B3-3340-8AD7-2D148F87612F}">
      <dgm:prSet/>
      <dgm:spPr/>
      <dgm:t>
        <a:bodyPr/>
        <a:lstStyle/>
        <a:p>
          <a:endParaRPr lang="en-US"/>
        </a:p>
      </dgm:t>
    </dgm:pt>
    <dgm:pt modelId="{4350F0B3-7D22-7542-8856-6CF35EE7A4E2}" type="sibTrans" cxnId="{288C1265-F8B3-3340-8AD7-2D148F87612F}">
      <dgm:prSet/>
      <dgm:spPr/>
      <dgm:t>
        <a:bodyPr/>
        <a:lstStyle/>
        <a:p>
          <a:endParaRPr lang="en-US"/>
        </a:p>
      </dgm:t>
    </dgm:pt>
    <dgm:pt modelId="{CD26899B-4F91-384A-A970-0DB0CB3718E9}">
      <dgm:prSet phldrT="[Text]"/>
      <dgm:spPr/>
      <dgm:t>
        <a:bodyPr/>
        <a:lstStyle/>
        <a:p>
          <a:r>
            <a:rPr lang="en-US" dirty="0"/>
            <a:t>Explore datasets</a:t>
          </a:r>
        </a:p>
      </dgm:t>
    </dgm:pt>
    <dgm:pt modelId="{281E0A66-01D4-3943-BD0D-D6A6021C18A9}" type="parTrans" cxnId="{9B9FA462-723A-BC4A-99D0-BE1FA2197866}">
      <dgm:prSet/>
      <dgm:spPr/>
      <dgm:t>
        <a:bodyPr/>
        <a:lstStyle/>
        <a:p>
          <a:endParaRPr lang="en-US"/>
        </a:p>
      </dgm:t>
    </dgm:pt>
    <dgm:pt modelId="{4823ACBA-CE62-E94C-B8CC-8198695C9768}" type="sibTrans" cxnId="{9B9FA462-723A-BC4A-99D0-BE1FA2197866}">
      <dgm:prSet/>
      <dgm:spPr/>
      <dgm:t>
        <a:bodyPr/>
        <a:lstStyle/>
        <a:p>
          <a:endParaRPr lang="en-US"/>
        </a:p>
      </dgm:t>
    </dgm:pt>
    <dgm:pt modelId="{E9B8C101-44A3-9443-8150-00ADDF44A134}">
      <dgm:prSet phldrT="[Text]"/>
      <dgm:spPr/>
      <dgm:t>
        <a:bodyPr/>
        <a:lstStyle/>
        <a:p>
          <a:r>
            <a:rPr lang="en-US" dirty="0"/>
            <a:t>History</a:t>
          </a:r>
        </a:p>
      </dgm:t>
    </dgm:pt>
    <dgm:pt modelId="{E6431946-358A-414F-8F1C-FD940D36F7D2}" type="parTrans" cxnId="{8E112C4C-9504-0F4B-8E1D-9889C6AC732F}">
      <dgm:prSet/>
      <dgm:spPr/>
      <dgm:t>
        <a:bodyPr/>
        <a:lstStyle/>
        <a:p>
          <a:endParaRPr lang="en-US"/>
        </a:p>
      </dgm:t>
    </dgm:pt>
    <dgm:pt modelId="{C8DFDEA8-40BB-7C48-91BB-83EDFB7E816F}" type="sibTrans" cxnId="{8E112C4C-9504-0F4B-8E1D-9889C6AC732F}">
      <dgm:prSet/>
      <dgm:spPr/>
      <dgm:t>
        <a:bodyPr/>
        <a:lstStyle/>
        <a:p>
          <a:endParaRPr lang="en-US"/>
        </a:p>
      </dgm:t>
    </dgm:pt>
    <dgm:pt modelId="{038842E5-8F5C-304C-BF0F-9DA8E512A887}">
      <dgm:prSet phldrT="[Text]"/>
      <dgm:spPr/>
      <dgm:t>
        <a:bodyPr/>
        <a:lstStyle/>
        <a:p>
          <a:r>
            <a:rPr lang="en-US" dirty="0"/>
            <a:t>Explore available literature</a:t>
          </a:r>
        </a:p>
      </dgm:t>
    </dgm:pt>
    <dgm:pt modelId="{06F5B46A-A5E3-B440-A3F9-21F6D4A74625}" type="parTrans" cxnId="{567C6546-AC1E-C64A-A7E1-6C52CFA30F53}">
      <dgm:prSet/>
      <dgm:spPr/>
      <dgm:t>
        <a:bodyPr/>
        <a:lstStyle/>
        <a:p>
          <a:endParaRPr lang="en-US"/>
        </a:p>
      </dgm:t>
    </dgm:pt>
    <dgm:pt modelId="{8B794213-C782-2044-8C5E-95848729A1FD}" type="sibTrans" cxnId="{567C6546-AC1E-C64A-A7E1-6C52CFA30F53}">
      <dgm:prSet/>
      <dgm:spPr/>
      <dgm:t>
        <a:bodyPr/>
        <a:lstStyle/>
        <a:p>
          <a:endParaRPr lang="en-US"/>
        </a:p>
      </dgm:t>
    </dgm:pt>
    <dgm:pt modelId="{AC41699E-A701-DB48-AA81-A0FD2E18BB45}">
      <dgm:prSet phldrT="[Text]"/>
      <dgm:spPr/>
      <dgm:t>
        <a:bodyPr/>
        <a:lstStyle/>
        <a:p>
          <a:r>
            <a:rPr lang="en-US" dirty="0"/>
            <a:t>Sociology &amp;</a:t>
          </a:r>
        </a:p>
        <a:p>
          <a:r>
            <a:rPr lang="en-US" dirty="0"/>
            <a:t>Demography</a:t>
          </a:r>
        </a:p>
      </dgm:t>
    </dgm:pt>
    <dgm:pt modelId="{C7D8092C-5455-8D4B-9749-65D91459E6B6}" type="parTrans" cxnId="{4B963509-40F3-BF45-AE82-80CF40654835}">
      <dgm:prSet/>
      <dgm:spPr/>
      <dgm:t>
        <a:bodyPr/>
        <a:lstStyle/>
        <a:p>
          <a:endParaRPr lang="en-US"/>
        </a:p>
      </dgm:t>
    </dgm:pt>
    <dgm:pt modelId="{9FB5310C-E92F-3640-B631-0494F70FAF9E}" type="sibTrans" cxnId="{4B963509-40F3-BF45-AE82-80CF40654835}">
      <dgm:prSet/>
      <dgm:spPr/>
      <dgm:t>
        <a:bodyPr/>
        <a:lstStyle/>
        <a:p>
          <a:endParaRPr lang="en-US"/>
        </a:p>
      </dgm:t>
    </dgm:pt>
    <dgm:pt modelId="{164DA69A-936B-AB4C-8AB5-71FE00567C1B}">
      <dgm:prSet phldrT="[Text]"/>
      <dgm:spPr/>
      <dgm:t>
        <a:bodyPr/>
        <a:lstStyle/>
        <a:p>
          <a:r>
            <a:rPr lang="en-US" dirty="0"/>
            <a:t>Explore demographic data</a:t>
          </a:r>
        </a:p>
      </dgm:t>
    </dgm:pt>
    <dgm:pt modelId="{C51D82B0-5771-9446-90C1-5164C4340287}" type="parTrans" cxnId="{4D6179BA-94EA-4344-B021-1B273F02A5DC}">
      <dgm:prSet/>
      <dgm:spPr/>
      <dgm:t>
        <a:bodyPr/>
        <a:lstStyle/>
        <a:p>
          <a:endParaRPr lang="en-US"/>
        </a:p>
      </dgm:t>
    </dgm:pt>
    <dgm:pt modelId="{B7909413-2453-CC40-B348-2306DB09FEAA}" type="sibTrans" cxnId="{4D6179BA-94EA-4344-B021-1B273F02A5DC}">
      <dgm:prSet/>
      <dgm:spPr/>
      <dgm:t>
        <a:bodyPr/>
        <a:lstStyle/>
        <a:p>
          <a:endParaRPr lang="en-US"/>
        </a:p>
      </dgm:t>
    </dgm:pt>
    <dgm:pt modelId="{7043A89B-830C-2F47-AF2A-11437D74D0A4}" type="pres">
      <dgm:prSet presAssocID="{795EE3FB-6F79-A640-97C3-41630081DECC}" presName="cycleMatrixDiagram" presStyleCnt="0">
        <dgm:presLayoutVars>
          <dgm:chMax val="1"/>
          <dgm:dir/>
          <dgm:animLvl val="lvl"/>
          <dgm:resizeHandles val="exact"/>
        </dgm:presLayoutVars>
      </dgm:prSet>
      <dgm:spPr/>
    </dgm:pt>
    <dgm:pt modelId="{52295ADB-F416-F745-BAC4-6171FEA9CCE6}" type="pres">
      <dgm:prSet presAssocID="{795EE3FB-6F79-A640-97C3-41630081DECC}" presName="children" presStyleCnt="0"/>
      <dgm:spPr/>
    </dgm:pt>
    <dgm:pt modelId="{EA9C17D9-747A-144B-A17C-C05849247E48}" type="pres">
      <dgm:prSet presAssocID="{795EE3FB-6F79-A640-97C3-41630081DECC}" presName="child1group" presStyleCnt="0"/>
      <dgm:spPr/>
    </dgm:pt>
    <dgm:pt modelId="{2B398280-CF30-F14F-9CDD-2D5446B4E41B}" type="pres">
      <dgm:prSet presAssocID="{795EE3FB-6F79-A640-97C3-41630081DECC}" presName="child1" presStyleLbl="bgAcc1" presStyleIdx="0" presStyleCnt="4"/>
      <dgm:spPr/>
    </dgm:pt>
    <dgm:pt modelId="{A0CBE172-2C56-A649-AFBE-92CDA45F05A0}" type="pres">
      <dgm:prSet presAssocID="{795EE3FB-6F79-A640-97C3-41630081DECC}" presName="child1Text" presStyleLbl="bgAcc1" presStyleIdx="0" presStyleCnt="4">
        <dgm:presLayoutVars>
          <dgm:bulletEnabled val="1"/>
        </dgm:presLayoutVars>
      </dgm:prSet>
      <dgm:spPr/>
    </dgm:pt>
    <dgm:pt modelId="{F8E152DC-C824-3B46-BE9D-238323F435B9}" type="pres">
      <dgm:prSet presAssocID="{795EE3FB-6F79-A640-97C3-41630081DECC}" presName="child2group" presStyleCnt="0"/>
      <dgm:spPr/>
    </dgm:pt>
    <dgm:pt modelId="{74FA09AC-3F23-9B4C-9AD8-07A48BFAD920}" type="pres">
      <dgm:prSet presAssocID="{795EE3FB-6F79-A640-97C3-41630081DECC}" presName="child2" presStyleLbl="bgAcc1" presStyleIdx="1" presStyleCnt="4"/>
      <dgm:spPr/>
    </dgm:pt>
    <dgm:pt modelId="{19659BB7-FB75-D643-966F-5736B0F90FD5}" type="pres">
      <dgm:prSet presAssocID="{795EE3FB-6F79-A640-97C3-41630081DECC}" presName="child2Text" presStyleLbl="bgAcc1" presStyleIdx="1" presStyleCnt="4">
        <dgm:presLayoutVars>
          <dgm:bulletEnabled val="1"/>
        </dgm:presLayoutVars>
      </dgm:prSet>
      <dgm:spPr/>
    </dgm:pt>
    <dgm:pt modelId="{88938060-DD82-9B49-8382-14A7309CE8DC}" type="pres">
      <dgm:prSet presAssocID="{795EE3FB-6F79-A640-97C3-41630081DECC}" presName="child3group" presStyleCnt="0"/>
      <dgm:spPr/>
    </dgm:pt>
    <dgm:pt modelId="{8ABCAEC3-9949-EF4D-B862-5348909F092D}" type="pres">
      <dgm:prSet presAssocID="{795EE3FB-6F79-A640-97C3-41630081DECC}" presName="child3" presStyleLbl="bgAcc1" presStyleIdx="2" presStyleCnt="4"/>
      <dgm:spPr/>
    </dgm:pt>
    <dgm:pt modelId="{A4642696-6B49-5B43-A9FC-93C049037824}" type="pres">
      <dgm:prSet presAssocID="{795EE3FB-6F79-A640-97C3-41630081DECC}" presName="child3Text" presStyleLbl="bgAcc1" presStyleIdx="2" presStyleCnt="4">
        <dgm:presLayoutVars>
          <dgm:bulletEnabled val="1"/>
        </dgm:presLayoutVars>
      </dgm:prSet>
      <dgm:spPr/>
    </dgm:pt>
    <dgm:pt modelId="{97F42564-BC06-2249-8377-865D73276DC7}" type="pres">
      <dgm:prSet presAssocID="{795EE3FB-6F79-A640-97C3-41630081DECC}" presName="child4group" presStyleCnt="0"/>
      <dgm:spPr/>
    </dgm:pt>
    <dgm:pt modelId="{7751AD09-5EAE-DF46-8C20-E1606A21E18B}" type="pres">
      <dgm:prSet presAssocID="{795EE3FB-6F79-A640-97C3-41630081DECC}" presName="child4" presStyleLbl="bgAcc1" presStyleIdx="3" presStyleCnt="4"/>
      <dgm:spPr/>
    </dgm:pt>
    <dgm:pt modelId="{58ABB8F5-348A-5F44-B0EB-89A5206E364A}" type="pres">
      <dgm:prSet presAssocID="{795EE3FB-6F79-A640-97C3-41630081DECC}" presName="child4Text" presStyleLbl="bgAcc1" presStyleIdx="3" presStyleCnt="4">
        <dgm:presLayoutVars>
          <dgm:bulletEnabled val="1"/>
        </dgm:presLayoutVars>
      </dgm:prSet>
      <dgm:spPr/>
    </dgm:pt>
    <dgm:pt modelId="{E5EB4BBF-9FBC-0247-B162-7206959137FA}" type="pres">
      <dgm:prSet presAssocID="{795EE3FB-6F79-A640-97C3-41630081DECC}" presName="childPlaceholder" presStyleCnt="0"/>
      <dgm:spPr/>
    </dgm:pt>
    <dgm:pt modelId="{A7C2DE39-5887-ED40-80F9-20879FBF9DE4}" type="pres">
      <dgm:prSet presAssocID="{795EE3FB-6F79-A640-97C3-41630081DECC}" presName="circle" presStyleCnt="0"/>
      <dgm:spPr/>
    </dgm:pt>
    <dgm:pt modelId="{90DA1BE3-7C22-B942-94F9-132549F97B92}" type="pres">
      <dgm:prSet presAssocID="{795EE3FB-6F79-A640-97C3-41630081DECC}" presName="quadrant1" presStyleLbl="node1" presStyleIdx="0" presStyleCnt="4">
        <dgm:presLayoutVars>
          <dgm:chMax val="1"/>
          <dgm:bulletEnabled val="1"/>
        </dgm:presLayoutVars>
      </dgm:prSet>
      <dgm:spPr/>
    </dgm:pt>
    <dgm:pt modelId="{89620BF0-7C13-C74C-8F70-F5A90B1575CE}" type="pres">
      <dgm:prSet presAssocID="{795EE3FB-6F79-A640-97C3-41630081DECC}" presName="quadrant2" presStyleLbl="node1" presStyleIdx="1" presStyleCnt="4">
        <dgm:presLayoutVars>
          <dgm:chMax val="1"/>
          <dgm:bulletEnabled val="1"/>
        </dgm:presLayoutVars>
      </dgm:prSet>
      <dgm:spPr/>
    </dgm:pt>
    <dgm:pt modelId="{34616166-A5A5-8A4D-A6E0-EE01365072AE}" type="pres">
      <dgm:prSet presAssocID="{795EE3FB-6F79-A640-97C3-41630081DECC}" presName="quadrant3" presStyleLbl="node1" presStyleIdx="2" presStyleCnt="4">
        <dgm:presLayoutVars>
          <dgm:chMax val="1"/>
          <dgm:bulletEnabled val="1"/>
        </dgm:presLayoutVars>
      </dgm:prSet>
      <dgm:spPr/>
    </dgm:pt>
    <dgm:pt modelId="{05C75966-F4D2-8541-B968-3048DC3E02F3}" type="pres">
      <dgm:prSet presAssocID="{795EE3FB-6F79-A640-97C3-41630081DECC}" presName="quadrant4" presStyleLbl="node1" presStyleIdx="3" presStyleCnt="4">
        <dgm:presLayoutVars>
          <dgm:chMax val="1"/>
          <dgm:bulletEnabled val="1"/>
        </dgm:presLayoutVars>
      </dgm:prSet>
      <dgm:spPr/>
    </dgm:pt>
    <dgm:pt modelId="{F1612594-60B0-E840-B734-11F231DBA048}" type="pres">
      <dgm:prSet presAssocID="{795EE3FB-6F79-A640-97C3-41630081DECC}" presName="quadrantPlaceholder" presStyleCnt="0"/>
      <dgm:spPr/>
    </dgm:pt>
    <dgm:pt modelId="{465A47E1-D3AC-5345-87EA-BBE85C0EF496}" type="pres">
      <dgm:prSet presAssocID="{795EE3FB-6F79-A640-97C3-41630081DECC}" presName="center1" presStyleLbl="fgShp" presStyleIdx="0" presStyleCnt="2"/>
      <dgm:spPr/>
    </dgm:pt>
    <dgm:pt modelId="{8CD6B577-8C44-2645-B9C2-0BB3D1284E2A}" type="pres">
      <dgm:prSet presAssocID="{795EE3FB-6F79-A640-97C3-41630081DECC}" presName="center2" presStyleLbl="fgShp" presStyleIdx="1" presStyleCnt="2"/>
      <dgm:spPr/>
    </dgm:pt>
  </dgm:ptLst>
  <dgm:cxnLst>
    <dgm:cxn modelId="{4B963509-40F3-BF45-AE82-80CF40654835}" srcId="{795EE3FB-6F79-A640-97C3-41630081DECC}" destId="{AC41699E-A701-DB48-AA81-A0FD2E18BB45}" srcOrd="3" destOrd="0" parTransId="{C7D8092C-5455-8D4B-9749-65D91459E6B6}" sibTransId="{9FB5310C-E92F-3640-B631-0494F70FAF9E}"/>
    <dgm:cxn modelId="{2433B716-01E9-974E-8050-812EE3CF3C44}" type="presOf" srcId="{164DA69A-936B-AB4C-8AB5-71FE00567C1B}" destId="{58ABB8F5-348A-5F44-B0EB-89A5206E364A}" srcOrd="1" destOrd="0" presId="urn:microsoft.com/office/officeart/2005/8/layout/cycle4"/>
    <dgm:cxn modelId="{629DB91B-ACD5-DD47-90EA-5C36A167F775}" type="presOf" srcId="{26A0FFAB-C4C1-B640-B56A-E265D21FD67D}" destId="{2B398280-CF30-F14F-9CDD-2D5446B4E41B}" srcOrd="0" destOrd="0" presId="urn:microsoft.com/office/officeart/2005/8/layout/cycle4"/>
    <dgm:cxn modelId="{567C6546-AC1E-C64A-A7E1-6C52CFA30F53}" srcId="{E9B8C101-44A3-9443-8150-00ADDF44A134}" destId="{038842E5-8F5C-304C-BF0F-9DA8E512A887}" srcOrd="0" destOrd="0" parTransId="{06F5B46A-A5E3-B440-A3F9-21F6D4A74625}" sibTransId="{8B794213-C782-2044-8C5E-95848729A1FD}"/>
    <dgm:cxn modelId="{70E7214C-8D07-6C41-91CD-F27FF5993DD7}" srcId="{795EE3FB-6F79-A640-97C3-41630081DECC}" destId="{FB5C06E9-A4B1-9544-982E-0145627F4DA4}" srcOrd="0" destOrd="0" parTransId="{883E479E-AB2B-654E-A832-03328614200C}" sibTransId="{CE8B2B13-A01D-E244-8B00-1A7F37D8DA9D}"/>
    <dgm:cxn modelId="{8E112C4C-9504-0F4B-8E1D-9889C6AC732F}" srcId="{795EE3FB-6F79-A640-97C3-41630081DECC}" destId="{E9B8C101-44A3-9443-8150-00ADDF44A134}" srcOrd="2" destOrd="0" parTransId="{E6431946-358A-414F-8F1C-FD940D36F7D2}" sibTransId="{C8DFDEA8-40BB-7C48-91BB-83EDFB7E816F}"/>
    <dgm:cxn modelId="{69EE0B55-A5F5-BF48-B95B-DBA1537B302D}" type="presOf" srcId="{795EE3FB-6F79-A640-97C3-41630081DECC}" destId="{7043A89B-830C-2F47-AF2A-11437D74D0A4}" srcOrd="0" destOrd="0" presId="urn:microsoft.com/office/officeart/2005/8/layout/cycle4"/>
    <dgm:cxn modelId="{9647615D-0A5A-0043-B045-9D4E5A1793AA}" srcId="{FB5C06E9-A4B1-9544-982E-0145627F4DA4}" destId="{26A0FFAB-C4C1-B640-B56A-E265D21FD67D}" srcOrd="0" destOrd="0" parTransId="{D12E0C3A-C293-3446-B879-C00680205011}" sibTransId="{BEEF0C53-920E-EB45-84BE-543103D3676B}"/>
    <dgm:cxn modelId="{9B9FA462-723A-BC4A-99D0-BE1FA2197866}" srcId="{44EF8FC0-20E8-304A-8F5A-A76CB0A8FC41}" destId="{CD26899B-4F91-384A-A970-0DB0CB3718E9}" srcOrd="0" destOrd="0" parTransId="{281E0A66-01D4-3943-BD0D-D6A6021C18A9}" sibTransId="{4823ACBA-CE62-E94C-B8CC-8198695C9768}"/>
    <dgm:cxn modelId="{288C1265-F8B3-3340-8AD7-2D148F87612F}" srcId="{795EE3FB-6F79-A640-97C3-41630081DECC}" destId="{44EF8FC0-20E8-304A-8F5A-A76CB0A8FC41}" srcOrd="1" destOrd="0" parTransId="{7DB4906E-7CE2-1D45-B9CA-DDDE9CC886C3}" sibTransId="{4350F0B3-7D22-7542-8856-6CF35EE7A4E2}"/>
    <dgm:cxn modelId="{D36E386E-B2DB-C144-A50F-16B10A830FF3}" type="presOf" srcId="{CD26899B-4F91-384A-A970-0DB0CB3718E9}" destId="{19659BB7-FB75-D643-966F-5736B0F90FD5}" srcOrd="1" destOrd="0" presId="urn:microsoft.com/office/officeart/2005/8/layout/cycle4"/>
    <dgm:cxn modelId="{765CF773-C9F3-5B45-84FA-52B0FF7C69D3}" type="presOf" srcId="{44EF8FC0-20E8-304A-8F5A-A76CB0A8FC41}" destId="{89620BF0-7C13-C74C-8F70-F5A90B1575CE}" srcOrd="0" destOrd="0" presId="urn:microsoft.com/office/officeart/2005/8/layout/cycle4"/>
    <dgm:cxn modelId="{218AAA7A-56FD-CA47-A6E8-BD50C584D454}" type="presOf" srcId="{FB5C06E9-A4B1-9544-982E-0145627F4DA4}" destId="{90DA1BE3-7C22-B942-94F9-132549F97B92}" srcOrd="0" destOrd="0" presId="urn:microsoft.com/office/officeart/2005/8/layout/cycle4"/>
    <dgm:cxn modelId="{90C50A9F-1118-DB43-9C50-52E2769A087E}" type="presOf" srcId="{038842E5-8F5C-304C-BF0F-9DA8E512A887}" destId="{8ABCAEC3-9949-EF4D-B862-5348909F092D}" srcOrd="0" destOrd="0" presId="urn:microsoft.com/office/officeart/2005/8/layout/cycle4"/>
    <dgm:cxn modelId="{D5F50AA4-4489-AD4F-9A85-1935EA7F019D}" type="presOf" srcId="{E9B8C101-44A3-9443-8150-00ADDF44A134}" destId="{34616166-A5A5-8A4D-A6E0-EE01365072AE}" srcOrd="0" destOrd="0" presId="urn:microsoft.com/office/officeart/2005/8/layout/cycle4"/>
    <dgm:cxn modelId="{4D6179BA-94EA-4344-B021-1B273F02A5DC}" srcId="{AC41699E-A701-DB48-AA81-A0FD2E18BB45}" destId="{164DA69A-936B-AB4C-8AB5-71FE00567C1B}" srcOrd="0" destOrd="0" parTransId="{C51D82B0-5771-9446-90C1-5164C4340287}" sibTransId="{B7909413-2453-CC40-B348-2306DB09FEAA}"/>
    <dgm:cxn modelId="{6053DFC9-3754-9643-B375-217FD8A54EEE}" type="presOf" srcId="{AC41699E-A701-DB48-AA81-A0FD2E18BB45}" destId="{05C75966-F4D2-8541-B968-3048DC3E02F3}" srcOrd="0" destOrd="0" presId="urn:microsoft.com/office/officeart/2005/8/layout/cycle4"/>
    <dgm:cxn modelId="{AA46FBCF-690B-4F4F-984C-3111DD6BBEB4}" type="presOf" srcId="{CD26899B-4F91-384A-A970-0DB0CB3718E9}" destId="{74FA09AC-3F23-9B4C-9AD8-07A48BFAD920}" srcOrd="0" destOrd="0" presId="urn:microsoft.com/office/officeart/2005/8/layout/cycle4"/>
    <dgm:cxn modelId="{26B43DD1-CA68-1D42-98EA-2F31B7D18274}" type="presOf" srcId="{164DA69A-936B-AB4C-8AB5-71FE00567C1B}" destId="{7751AD09-5EAE-DF46-8C20-E1606A21E18B}" srcOrd="0" destOrd="0" presId="urn:microsoft.com/office/officeart/2005/8/layout/cycle4"/>
    <dgm:cxn modelId="{F6996DD2-8716-704A-8A63-59EC3FE21C5D}" type="presOf" srcId="{038842E5-8F5C-304C-BF0F-9DA8E512A887}" destId="{A4642696-6B49-5B43-A9FC-93C049037824}" srcOrd="1" destOrd="0" presId="urn:microsoft.com/office/officeart/2005/8/layout/cycle4"/>
    <dgm:cxn modelId="{5954B2E2-C964-3946-9D7B-9A0031754BBE}" type="presOf" srcId="{26A0FFAB-C4C1-B640-B56A-E265D21FD67D}" destId="{A0CBE172-2C56-A649-AFBE-92CDA45F05A0}" srcOrd="1" destOrd="0" presId="urn:microsoft.com/office/officeart/2005/8/layout/cycle4"/>
    <dgm:cxn modelId="{C3E8E63B-45B5-F843-BBEB-50AEC6578125}" type="presParOf" srcId="{7043A89B-830C-2F47-AF2A-11437D74D0A4}" destId="{52295ADB-F416-F745-BAC4-6171FEA9CCE6}" srcOrd="0" destOrd="0" presId="urn:microsoft.com/office/officeart/2005/8/layout/cycle4"/>
    <dgm:cxn modelId="{50B0605C-8BE6-5F41-998E-6004D9F9E922}" type="presParOf" srcId="{52295ADB-F416-F745-BAC4-6171FEA9CCE6}" destId="{EA9C17D9-747A-144B-A17C-C05849247E48}" srcOrd="0" destOrd="0" presId="urn:microsoft.com/office/officeart/2005/8/layout/cycle4"/>
    <dgm:cxn modelId="{D0EB4314-43E4-DD44-86B9-DE99699E0254}" type="presParOf" srcId="{EA9C17D9-747A-144B-A17C-C05849247E48}" destId="{2B398280-CF30-F14F-9CDD-2D5446B4E41B}" srcOrd="0" destOrd="0" presId="urn:microsoft.com/office/officeart/2005/8/layout/cycle4"/>
    <dgm:cxn modelId="{55D60865-01EB-5142-BE93-35C5146F23BA}" type="presParOf" srcId="{EA9C17D9-747A-144B-A17C-C05849247E48}" destId="{A0CBE172-2C56-A649-AFBE-92CDA45F05A0}" srcOrd="1" destOrd="0" presId="urn:microsoft.com/office/officeart/2005/8/layout/cycle4"/>
    <dgm:cxn modelId="{6E623322-3A1A-6144-B8B0-78C819413668}" type="presParOf" srcId="{52295ADB-F416-F745-BAC4-6171FEA9CCE6}" destId="{F8E152DC-C824-3B46-BE9D-238323F435B9}" srcOrd="1" destOrd="0" presId="urn:microsoft.com/office/officeart/2005/8/layout/cycle4"/>
    <dgm:cxn modelId="{2AD55BBE-9DBB-B341-A326-F5EA1581F981}" type="presParOf" srcId="{F8E152DC-C824-3B46-BE9D-238323F435B9}" destId="{74FA09AC-3F23-9B4C-9AD8-07A48BFAD920}" srcOrd="0" destOrd="0" presId="urn:microsoft.com/office/officeart/2005/8/layout/cycle4"/>
    <dgm:cxn modelId="{ED9AF4D5-3FCB-8F4C-B7E6-38ADB69D6ED9}" type="presParOf" srcId="{F8E152DC-C824-3B46-BE9D-238323F435B9}" destId="{19659BB7-FB75-D643-966F-5736B0F90FD5}" srcOrd="1" destOrd="0" presId="urn:microsoft.com/office/officeart/2005/8/layout/cycle4"/>
    <dgm:cxn modelId="{BB616032-A45A-A94B-9A1D-B129D271DA50}" type="presParOf" srcId="{52295ADB-F416-F745-BAC4-6171FEA9CCE6}" destId="{88938060-DD82-9B49-8382-14A7309CE8DC}" srcOrd="2" destOrd="0" presId="urn:microsoft.com/office/officeart/2005/8/layout/cycle4"/>
    <dgm:cxn modelId="{465BF86E-4A86-A841-8E71-2DAAEED48E81}" type="presParOf" srcId="{88938060-DD82-9B49-8382-14A7309CE8DC}" destId="{8ABCAEC3-9949-EF4D-B862-5348909F092D}" srcOrd="0" destOrd="0" presId="urn:microsoft.com/office/officeart/2005/8/layout/cycle4"/>
    <dgm:cxn modelId="{0D442108-1A6F-EF4D-88AD-236E4D491808}" type="presParOf" srcId="{88938060-DD82-9B49-8382-14A7309CE8DC}" destId="{A4642696-6B49-5B43-A9FC-93C049037824}" srcOrd="1" destOrd="0" presId="urn:microsoft.com/office/officeart/2005/8/layout/cycle4"/>
    <dgm:cxn modelId="{D0449476-274A-214C-8C09-5894F48FF6ED}" type="presParOf" srcId="{52295ADB-F416-F745-BAC4-6171FEA9CCE6}" destId="{97F42564-BC06-2249-8377-865D73276DC7}" srcOrd="3" destOrd="0" presId="urn:microsoft.com/office/officeart/2005/8/layout/cycle4"/>
    <dgm:cxn modelId="{331B683B-3496-FB4F-90A2-A94FA2A87265}" type="presParOf" srcId="{97F42564-BC06-2249-8377-865D73276DC7}" destId="{7751AD09-5EAE-DF46-8C20-E1606A21E18B}" srcOrd="0" destOrd="0" presId="urn:microsoft.com/office/officeart/2005/8/layout/cycle4"/>
    <dgm:cxn modelId="{5CBBB30A-AB4D-184D-B594-01DE14B3781C}" type="presParOf" srcId="{97F42564-BC06-2249-8377-865D73276DC7}" destId="{58ABB8F5-348A-5F44-B0EB-89A5206E364A}" srcOrd="1" destOrd="0" presId="urn:microsoft.com/office/officeart/2005/8/layout/cycle4"/>
    <dgm:cxn modelId="{1AF83F24-144B-8145-BC95-2A0F7162976B}" type="presParOf" srcId="{52295ADB-F416-F745-BAC4-6171FEA9CCE6}" destId="{E5EB4BBF-9FBC-0247-B162-7206959137FA}" srcOrd="4" destOrd="0" presId="urn:microsoft.com/office/officeart/2005/8/layout/cycle4"/>
    <dgm:cxn modelId="{F8E3E062-B541-514A-9CC7-9C9F3C6574DD}" type="presParOf" srcId="{7043A89B-830C-2F47-AF2A-11437D74D0A4}" destId="{A7C2DE39-5887-ED40-80F9-20879FBF9DE4}" srcOrd="1" destOrd="0" presId="urn:microsoft.com/office/officeart/2005/8/layout/cycle4"/>
    <dgm:cxn modelId="{DE1893D1-77D1-E14E-A53B-6A46F3E6C831}" type="presParOf" srcId="{A7C2DE39-5887-ED40-80F9-20879FBF9DE4}" destId="{90DA1BE3-7C22-B942-94F9-132549F97B92}" srcOrd="0" destOrd="0" presId="urn:microsoft.com/office/officeart/2005/8/layout/cycle4"/>
    <dgm:cxn modelId="{8DCB03C4-5E6D-8F49-B80F-436702D0F678}" type="presParOf" srcId="{A7C2DE39-5887-ED40-80F9-20879FBF9DE4}" destId="{89620BF0-7C13-C74C-8F70-F5A90B1575CE}" srcOrd="1" destOrd="0" presId="urn:microsoft.com/office/officeart/2005/8/layout/cycle4"/>
    <dgm:cxn modelId="{BF843F60-6309-8B4F-A706-4C8CAC239635}" type="presParOf" srcId="{A7C2DE39-5887-ED40-80F9-20879FBF9DE4}" destId="{34616166-A5A5-8A4D-A6E0-EE01365072AE}" srcOrd="2" destOrd="0" presId="urn:microsoft.com/office/officeart/2005/8/layout/cycle4"/>
    <dgm:cxn modelId="{BC948DFB-E6A8-084D-826F-0FA9096796B6}" type="presParOf" srcId="{A7C2DE39-5887-ED40-80F9-20879FBF9DE4}" destId="{05C75966-F4D2-8541-B968-3048DC3E02F3}" srcOrd="3" destOrd="0" presId="urn:microsoft.com/office/officeart/2005/8/layout/cycle4"/>
    <dgm:cxn modelId="{C6918F97-DA96-4844-B664-0121B3ADCA18}" type="presParOf" srcId="{A7C2DE39-5887-ED40-80F9-20879FBF9DE4}" destId="{F1612594-60B0-E840-B734-11F231DBA048}" srcOrd="4" destOrd="0" presId="urn:microsoft.com/office/officeart/2005/8/layout/cycle4"/>
    <dgm:cxn modelId="{9A6EA390-BAE9-5342-9B8D-D61C2971FCDC}" type="presParOf" srcId="{7043A89B-830C-2F47-AF2A-11437D74D0A4}" destId="{465A47E1-D3AC-5345-87EA-BBE85C0EF496}" srcOrd="2" destOrd="0" presId="urn:microsoft.com/office/officeart/2005/8/layout/cycle4"/>
    <dgm:cxn modelId="{DB531B92-1537-B448-84D1-8D46B90BC7D1}" type="presParOf" srcId="{7043A89B-830C-2F47-AF2A-11437D74D0A4}" destId="{8CD6B577-8C44-2645-B9C2-0BB3D1284E2A}"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CAEC3-9949-EF4D-B862-5348909F092D}">
      <dsp:nvSpPr>
        <dsp:cNvPr id="0" name=""/>
        <dsp:cNvSpPr/>
      </dsp:nvSpPr>
      <dsp:spPr>
        <a:xfrm>
          <a:off x="5936608" y="2958909"/>
          <a:ext cx="2149560" cy="13924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Thinking about the overlap of the past, present, and future and how that can be mapped</a:t>
          </a:r>
        </a:p>
      </dsp:txBody>
      <dsp:txXfrm>
        <a:off x="6612064" y="3337603"/>
        <a:ext cx="1443518" cy="983147"/>
      </dsp:txXfrm>
    </dsp:sp>
    <dsp:sp modelId="{7751AD09-5EAE-DF46-8C20-E1606A21E18B}">
      <dsp:nvSpPr>
        <dsp:cNvPr id="0" name=""/>
        <dsp:cNvSpPr/>
      </dsp:nvSpPr>
      <dsp:spPr>
        <a:xfrm>
          <a:off x="2429430" y="2958909"/>
          <a:ext cx="2149560" cy="13924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Thinking about data about groups of people, society, social movements</a:t>
          </a:r>
        </a:p>
      </dsp:txBody>
      <dsp:txXfrm>
        <a:off x="2460017" y="3337603"/>
        <a:ext cx="1443518" cy="983147"/>
      </dsp:txXfrm>
    </dsp:sp>
    <dsp:sp modelId="{74FA09AC-3F23-9B4C-9AD8-07A48BFAD920}">
      <dsp:nvSpPr>
        <dsp:cNvPr id="0" name=""/>
        <dsp:cNvSpPr/>
      </dsp:nvSpPr>
      <dsp:spPr>
        <a:xfrm>
          <a:off x="5936608" y="0"/>
          <a:ext cx="2149560" cy="13924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Thinking specifically about spatial data &amp; the tools we use to analyze &amp; present it.</a:t>
          </a:r>
        </a:p>
      </dsp:txBody>
      <dsp:txXfrm>
        <a:off x="6612064" y="30587"/>
        <a:ext cx="1443518" cy="983147"/>
      </dsp:txXfrm>
    </dsp:sp>
    <dsp:sp modelId="{2B398280-CF30-F14F-9CDD-2D5446B4E41B}">
      <dsp:nvSpPr>
        <dsp:cNvPr id="0" name=""/>
        <dsp:cNvSpPr/>
      </dsp:nvSpPr>
      <dsp:spPr>
        <a:xfrm>
          <a:off x="2429430" y="0"/>
          <a:ext cx="2149560" cy="13924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Thinking about the humanistic study of space, place, &amp; time (human &amp; physical geography).</a:t>
          </a:r>
        </a:p>
      </dsp:txBody>
      <dsp:txXfrm>
        <a:off x="2460017" y="30587"/>
        <a:ext cx="1443518" cy="983147"/>
      </dsp:txXfrm>
    </dsp:sp>
    <dsp:sp modelId="{90DA1BE3-7C22-B942-94F9-132549F97B92}">
      <dsp:nvSpPr>
        <dsp:cNvPr id="0" name=""/>
        <dsp:cNvSpPr/>
      </dsp:nvSpPr>
      <dsp:spPr>
        <a:xfrm>
          <a:off x="3330157" y="248026"/>
          <a:ext cx="1884129" cy="1884129"/>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Geography</a:t>
          </a:r>
        </a:p>
      </dsp:txBody>
      <dsp:txXfrm>
        <a:off x="3882006" y="799875"/>
        <a:ext cx="1332280" cy="1332280"/>
      </dsp:txXfrm>
    </dsp:sp>
    <dsp:sp modelId="{89620BF0-7C13-C74C-8F70-F5A90B1575CE}">
      <dsp:nvSpPr>
        <dsp:cNvPr id="0" name=""/>
        <dsp:cNvSpPr/>
      </dsp:nvSpPr>
      <dsp:spPr>
        <a:xfrm rot="5400000">
          <a:off x="5301313" y="248026"/>
          <a:ext cx="1884129" cy="1884129"/>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GIS</a:t>
          </a:r>
        </a:p>
      </dsp:txBody>
      <dsp:txXfrm rot="-5400000">
        <a:off x="5301313" y="799875"/>
        <a:ext cx="1332280" cy="1332280"/>
      </dsp:txXfrm>
    </dsp:sp>
    <dsp:sp modelId="{34616166-A5A5-8A4D-A6E0-EE01365072AE}">
      <dsp:nvSpPr>
        <dsp:cNvPr id="0" name=""/>
        <dsp:cNvSpPr/>
      </dsp:nvSpPr>
      <dsp:spPr>
        <a:xfrm rot="10800000">
          <a:off x="5301313" y="2219182"/>
          <a:ext cx="1884129" cy="1884129"/>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History</a:t>
          </a:r>
        </a:p>
      </dsp:txBody>
      <dsp:txXfrm rot="10800000">
        <a:off x="5301313" y="2219182"/>
        <a:ext cx="1332280" cy="1332280"/>
      </dsp:txXfrm>
    </dsp:sp>
    <dsp:sp modelId="{05C75966-F4D2-8541-B968-3048DC3E02F3}">
      <dsp:nvSpPr>
        <dsp:cNvPr id="0" name=""/>
        <dsp:cNvSpPr/>
      </dsp:nvSpPr>
      <dsp:spPr>
        <a:xfrm rot="16200000">
          <a:off x="3330157" y="2219182"/>
          <a:ext cx="1884129" cy="1884129"/>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Sociology &amp;</a:t>
          </a:r>
        </a:p>
        <a:p>
          <a:pPr marL="0" lvl="0" indent="0" algn="ctr" defTabSz="711200">
            <a:lnSpc>
              <a:spcPct val="90000"/>
            </a:lnSpc>
            <a:spcBef>
              <a:spcPct val="0"/>
            </a:spcBef>
            <a:spcAft>
              <a:spcPct val="35000"/>
            </a:spcAft>
            <a:buNone/>
          </a:pPr>
          <a:r>
            <a:rPr lang="en-US" sz="1600" kern="1200" dirty="0"/>
            <a:t>Demography</a:t>
          </a:r>
        </a:p>
      </dsp:txBody>
      <dsp:txXfrm rot="5400000">
        <a:off x="3882006" y="2219182"/>
        <a:ext cx="1332280" cy="1332280"/>
      </dsp:txXfrm>
    </dsp:sp>
    <dsp:sp modelId="{465A47E1-D3AC-5345-87EA-BBE85C0EF496}">
      <dsp:nvSpPr>
        <dsp:cNvPr id="0" name=""/>
        <dsp:cNvSpPr/>
      </dsp:nvSpPr>
      <dsp:spPr>
        <a:xfrm>
          <a:off x="4932537" y="1784048"/>
          <a:ext cx="650525" cy="565673"/>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D6B577-8C44-2645-B9C2-0BB3D1284E2A}">
      <dsp:nvSpPr>
        <dsp:cNvPr id="0" name=""/>
        <dsp:cNvSpPr/>
      </dsp:nvSpPr>
      <dsp:spPr>
        <a:xfrm rot="10800000">
          <a:off x="4932537" y="2001615"/>
          <a:ext cx="650525" cy="565673"/>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CAEC3-9949-EF4D-B862-5348909F092D}">
      <dsp:nvSpPr>
        <dsp:cNvPr id="0" name=""/>
        <dsp:cNvSpPr/>
      </dsp:nvSpPr>
      <dsp:spPr>
        <a:xfrm>
          <a:off x="5936608" y="2958909"/>
          <a:ext cx="2149560" cy="13924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Explore available literature</a:t>
          </a:r>
        </a:p>
      </dsp:txBody>
      <dsp:txXfrm>
        <a:off x="6612064" y="3337603"/>
        <a:ext cx="1443518" cy="983147"/>
      </dsp:txXfrm>
    </dsp:sp>
    <dsp:sp modelId="{7751AD09-5EAE-DF46-8C20-E1606A21E18B}">
      <dsp:nvSpPr>
        <dsp:cNvPr id="0" name=""/>
        <dsp:cNvSpPr/>
      </dsp:nvSpPr>
      <dsp:spPr>
        <a:xfrm>
          <a:off x="2429430" y="2958909"/>
          <a:ext cx="2149560" cy="13924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Explore demographic data</a:t>
          </a:r>
        </a:p>
      </dsp:txBody>
      <dsp:txXfrm>
        <a:off x="2460017" y="3337603"/>
        <a:ext cx="1443518" cy="983147"/>
      </dsp:txXfrm>
    </dsp:sp>
    <dsp:sp modelId="{74FA09AC-3F23-9B4C-9AD8-07A48BFAD920}">
      <dsp:nvSpPr>
        <dsp:cNvPr id="0" name=""/>
        <dsp:cNvSpPr/>
      </dsp:nvSpPr>
      <dsp:spPr>
        <a:xfrm>
          <a:off x="5936608" y="0"/>
          <a:ext cx="2149560" cy="13924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Explore datasets</a:t>
          </a:r>
        </a:p>
      </dsp:txBody>
      <dsp:txXfrm>
        <a:off x="6612064" y="30587"/>
        <a:ext cx="1443518" cy="983147"/>
      </dsp:txXfrm>
    </dsp:sp>
    <dsp:sp modelId="{2B398280-CF30-F14F-9CDD-2D5446B4E41B}">
      <dsp:nvSpPr>
        <dsp:cNvPr id="0" name=""/>
        <dsp:cNvSpPr/>
      </dsp:nvSpPr>
      <dsp:spPr>
        <a:xfrm>
          <a:off x="2429430" y="0"/>
          <a:ext cx="2149560" cy="13924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Explore maps</a:t>
          </a:r>
        </a:p>
      </dsp:txBody>
      <dsp:txXfrm>
        <a:off x="2460017" y="30587"/>
        <a:ext cx="1443518" cy="983147"/>
      </dsp:txXfrm>
    </dsp:sp>
    <dsp:sp modelId="{90DA1BE3-7C22-B942-94F9-132549F97B92}">
      <dsp:nvSpPr>
        <dsp:cNvPr id="0" name=""/>
        <dsp:cNvSpPr/>
      </dsp:nvSpPr>
      <dsp:spPr>
        <a:xfrm>
          <a:off x="3330157" y="248026"/>
          <a:ext cx="1884129" cy="1884129"/>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Geography</a:t>
          </a:r>
        </a:p>
      </dsp:txBody>
      <dsp:txXfrm>
        <a:off x="3882006" y="799875"/>
        <a:ext cx="1332280" cy="1332280"/>
      </dsp:txXfrm>
    </dsp:sp>
    <dsp:sp modelId="{89620BF0-7C13-C74C-8F70-F5A90B1575CE}">
      <dsp:nvSpPr>
        <dsp:cNvPr id="0" name=""/>
        <dsp:cNvSpPr/>
      </dsp:nvSpPr>
      <dsp:spPr>
        <a:xfrm rot="5400000">
          <a:off x="5301313" y="248026"/>
          <a:ext cx="1884129" cy="1884129"/>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GIS</a:t>
          </a:r>
        </a:p>
      </dsp:txBody>
      <dsp:txXfrm rot="-5400000">
        <a:off x="5301313" y="799875"/>
        <a:ext cx="1332280" cy="1332280"/>
      </dsp:txXfrm>
    </dsp:sp>
    <dsp:sp modelId="{34616166-A5A5-8A4D-A6E0-EE01365072AE}">
      <dsp:nvSpPr>
        <dsp:cNvPr id="0" name=""/>
        <dsp:cNvSpPr/>
      </dsp:nvSpPr>
      <dsp:spPr>
        <a:xfrm rot="10800000">
          <a:off x="5301313" y="2219182"/>
          <a:ext cx="1884129" cy="1884129"/>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History</a:t>
          </a:r>
        </a:p>
      </dsp:txBody>
      <dsp:txXfrm rot="10800000">
        <a:off x="5301313" y="2219182"/>
        <a:ext cx="1332280" cy="1332280"/>
      </dsp:txXfrm>
    </dsp:sp>
    <dsp:sp modelId="{05C75966-F4D2-8541-B968-3048DC3E02F3}">
      <dsp:nvSpPr>
        <dsp:cNvPr id="0" name=""/>
        <dsp:cNvSpPr/>
      </dsp:nvSpPr>
      <dsp:spPr>
        <a:xfrm rot="16200000">
          <a:off x="3330157" y="2219182"/>
          <a:ext cx="1884129" cy="1884129"/>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Sociology &amp;</a:t>
          </a:r>
        </a:p>
        <a:p>
          <a:pPr marL="0" lvl="0" indent="0" algn="ctr" defTabSz="711200">
            <a:lnSpc>
              <a:spcPct val="90000"/>
            </a:lnSpc>
            <a:spcBef>
              <a:spcPct val="0"/>
            </a:spcBef>
            <a:spcAft>
              <a:spcPct val="35000"/>
            </a:spcAft>
            <a:buNone/>
          </a:pPr>
          <a:r>
            <a:rPr lang="en-US" sz="1600" kern="1200" dirty="0"/>
            <a:t>Demography</a:t>
          </a:r>
        </a:p>
      </dsp:txBody>
      <dsp:txXfrm rot="5400000">
        <a:off x="3882006" y="2219182"/>
        <a:ext cx="1332280" cy="1332280"/>
      </dsp:txXfrm>
    </dsp:sp>
    <dsp:sp modelId="{465A47E1-D3AC-5345-87EA-BBE85C0EF496}">
      <dsp:nvSpPr>
        <dsp:cNvPr id="0" name=""/>
        <dsp:cNvSpPr/>
      </dsp:nvSpPr>
      <dsp:spPr>
        <a:xfrm>
          <a:off x="4932537" y="1784048"/>
          <a:ext cx="650525" cy="565673"/>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D6B577-8C44-2645-B9C2-0BB3D1284E2A}">
      <dsp:nvSpPr>
        <dsp:cNvPr id="0" name=""/>
        <dsp:cNvSpPr/>
      </dsp:nvSpPr>
      <dsp:spPr>
        <a:xfrm rot="10800000">
          <a:off x="4932537" y="2001615"/>
          <a:ext cx="650525" cy="565673"/>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A97D8-8EF3-E649-B75E-6AC28531363A}" type="datetimeFigureOut">
              <a:rPr lang="en-US" smtClean="0"/>
              <a:t>1/10/19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61909-6C7A-CD47-A848-7C3444861D34}" type="slidenum">
              <a:rPr lang="en-US" smtClean="0"/>
              <a:t>‹#›</a:t>
            </a:fld>
            <a:endParaRPr lang="en-US"/>
          </a:p>
        </p:txBody>
      </p:sp>
    </p:spTree>
    <p:extLst>
      <p:ext uri="{BB962C8B-B14F-4D97-AF65-F5344CB8AC3E}">
        <p14:creationId xmlns:p14="http://schemas.microsoft.com/office/powerpoint/2010/main" val="4239131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E61909-6C7A-CD47-A848-7C3444861D34}" type="slidenum">
              <a:rPr lang="en-US" smtClean="0"/>
              <a:t>6</a:t>
            </a:fld>
            <a:endParaRPr lang="en-US"/>
          </a:p>
        </p:txBody>
      </p:sp>
    </p:spTree>
    <p:extLst>
      <p:ext uri="{BB962C8B-B14F-4D97-AF65-F5344CB8AC3E}">
        <p14:creationId xmlns:p14="http://schemas.microsoft.com/office/powerpoint/2010/main" val="285864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 the urban, ethnographic research</a:t>
            </a:r>
          </a:p>
        </p:txBody>
      </p:sp>
      <p:sp>
        <p:nvSpPr>
          <p:cNvPr id="4" name="Slide Number Placeholder 3"/>
          <p:cNvSpPr>
            <a:spLocks noGrp="1"/>
          </p:cNvSpPr>
          <p:nvPr>
            <p:ph type="sldNum" sz="quarter" idx="5"/>
          </p:nvPr>
        </p:nvSpPr>
        <p:spPr/>
        <p:txBody>
          <a:bodyPr/>
          <a:lstStyle/>
          <a:p>
            <a:fld id="{D4E61909-6C7A-CD47-A848-7C3444861D34}" type="slidenum">
              <a:rPr lang="en-US" smtClean="0"/>
              <a:t>9</a:t>
            </a:fld>
            <a:endParaRPr lang="en-US"/>
          </a:p>
        </p:txBody>
      </p:sp>
    </p:spTree>
    <p:extLst>
      <p:ext uri="{BB962C8B-B14F-4D97-AF65-F5344CB8AC3E}">
        <p14:creationId xmlns:p14="http://schemas.microsoft.com/office/powerpoint/2010/main" val="3166584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E61909-6C7A-CD47-A848-7C3444861D34}" type="slidenum">
              <a:rPr lang="en-US" smtClean="0"/>
              <a:t>13</a:t>
            </a:fld>
            <a:endParaRPr lang="en-US"/>
          </a:p>
        </p:txBody>
      </p:sp>
    </p:spTree>
    <p:extLst>
      <p:ext uri="{BB962C8B-B14F-4D97-AF65-F5344CB8AC3E}">
        <p14:creationId xmlns:p14="http://schemas.microsoft.com/office/powerpoint/2010/main" val="118853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E61909-6C7A-CD47-A848-7C3444861D34}" type="slidenum">
              <a:rPr lang="en-US" smtClean="0"/>
              <a:t>15</a:t>
            </a:fld>
            <a:endParaRPr lang="en-US"/>
          </a:p>
        </p:txBody>
      </p:sp>
    </p:spTree>
    <p:extLst>
      <p:ext uri="{BB962C8B-B14F-4D97-AF65-F5344CB8AC3E}">
        <p14:creationId xmlns:p14="http://schemas.microsoft.com/office/powerpoint/2010/main" val="2798068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60E217-F735-9843-A2E1-541F17FFD978}" type="slidenum">
              <a:rPr lang="en-US" smtClean="0"/>
              <a:t>18</a:t>
            </a:fld>
            <a:endParaRPr lang="en-US"/>
          </a:p>
        </p:txBody>
      </p:sp>
    </p:spTree>
    <p:extLst>
      <p:ext uri="{BB962C8B-B14F-4D97-AF65-F5344CB8AC3E}">
        <p14:creationId xmlns:p14="http://schemas.microsoft.com/office/powerpoint/2010/main" val="28552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14F6-C64D-3243-8C02-AD9861671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D7A614-D4C0-9B44-AE96-A6E290EA00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A830D0-0E92-D846-B4F3-AA3E4E7EE89C}"/>
              </a:ext>
            </a:extLst>
          </p:cNvPr>
          <p:cNvSpPr>
            <a:spLocks noGrp="1"/>
          </p:cNvSpPr>
          <p:nvPr>
            <p:ph type="dt" sz="half" idx="10"/>
          </p:nvPr>
        </p:nvSpPr>
        <p:spPr/>
        <p:txBody>
          <a:bodyPr/>
          <a:lstStyle/>
          <a:p>
            <a:fld id="{8A2AE183-1662-1A43-9475-8674B93708D9}" type="datetimeFigureOut">
              <a:rPr lang="en-US" smtClean="0"/>
              <a:t>1/10/19</a:t>
            </a:fld>
            <a:endParaRPr lang="en-US"/>
          </a:p>
        </p:txBody>
      </p:sp>
      <p:sp>
        <p:nvSpPr>
          <p:cNvPr id="5" name="Footer Placeholder 4">
            <a:extLst>
              <a:ext uri="{FF2B5EF4-FFF2-40B4-BE49-F238E27FC236}">
                <a16:creationId xmlns:a16="http://schemas.microsoft.com/office/drawing/2014/main" id="{9DAFC6FE-179B-8D40-AE34-123BE053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BCEBD-8ABC-9345-B74F-41224A71EF45}"/>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26036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2755-B17C-6647-98D0-605F10929D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AF6D7-5699-4046-8659-789D4B682C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D1B1E-CAA5-2940-A48B-FCD96E24FC85}"/>
              </a:ext>
            </a:extLst>
          </p:cNvPr>
          <p:cNvSpPr>
            <a:spLocks noGrp="1"/>
          </p:cNvSpPr>
          <p:nvPr>
            <p:ph type="dt" sz="half" idx="10"/>
          </p:nvPr>
        </p:nvSpPr>
        <p:spPr/>
        <p:txBody>
          <a:bodyPr/>
          <a:lstStyle/>
          <a:p>
            <a:fld id="{8A2AE183-1662-1A43-9475-8674B93708D9}" type="datetimeFigureOut">
              <a:rPr lang="en-US" smtClean="0"/>
              <a:t>1/10/19</a:t>
            </a:fld>
            <a:endParaRPr lang="en-US"/>
          </a:p>
        </p:txBody>
      </p:sp>
      <p:sp>
        <p:nvSpPr>
          <p:cNvPr id="5" name="Footer Placeholder 4">
            <a:extLst>
              <a:ext uri="{FF2B5EF4-FFF2-40B4-BE49-F238E27FC236}">
                <a16:creationId xmlns:a16="http://schemas.microsoft.com/office/drawing/2014/main" id="{5AFEBED2-E6A7-474B-8EDC-38B9C3639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01A0C-64D7-D346-9462-5984B6C11A21}"/>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71122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811E2D-125C-1645-A773-302802FFB8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822069-B74A-D444-910D-2381E09D36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9ACB4-FEEE-9C47-96D1-60A332662AC8}"/>
              </a:ext>
            </a:extLst>
          </p:cNvPr>
          <p:cNvSpPr>
            <a:spLocks noGrp="1"/>
          </p:cNvSpPr>
          <p:nvPr>
            <p:ph type="dt" sz="half" idx="10"/>
          </p:nvPr>
        </p:nvSpPr>
        <p:spPr/>
        <p:txBody>
          <a:bodyPr/>
          <a:lstStyle/>
          <a:p>
            <a:fld id="{8A2AE183-1662-1A43-9475-8674B93708D9}" type="datetimeFigureOut">
              <a:rPr lang="en-US" smtClean="0"/>
              <a:t>1/10/19</a:t>
            </a:fld>
            <a:endParaRPr lang="en-US"/>
          </a:p>
        </p:txBody>
      </p:sp>
      <p:sp>
        <p:nvSpPr>
          <p:cNvPr id="5" name="Footer Placeholder 4">
            <a:extLst>
              <a:ext uri="{FF2B5EF4-FFF2-40B4-BE49-F238E27FC236}">
                <a16:creationId xmlns:a16="http://schemas.microsoft.com/office/drawing/2014/main" id="{4E14F626-B416-8249-B18A-34EC3842C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5A914-6792-454E-B9F3-885A6768346D}"/>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81203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FC3E-275F-104C-84C1-3201B17A63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920C55-F65E-4848-A13B-DF52FA75F5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B89B3-43BE-1F4E-8F6A-129008AAAAD6}"/>
              </a:ext>
            </a:extLst>
          </p:cNvPr>
          <p:cNvSpPr>
            <a:spLocks noGrp="1"/>
          </p:cNvSpPr>
          <p:nvPr>
            <p:ph type="dt" sz="half" idx="10"/>
          </p:nvPr>
        </p:nvSpPr>
        <p:spPr/>
        <p:txBody>
          <a:bodyPr/>
          <a:lstStyle/>
          <a:p>
            <a:fld id="{8A2AE183-1662-1A43-9475-8674B93708D9}" type="datetimeFigureOut">
              <a:rPr lang="en-US" smtClean="0"/>
              <a:t>1/10/19</a:t>
            </a:fld>
            <a:endParaRPr lang="en-US"/>
          </a:p>
        </p:txBody>
      </p:sp>
      <p:sp>
        <p:nvSpPr>
          <p:cNvPr id="5" name="Footer Placeholder 4">
            <a:extLst>
              <a:ext uri="{FF2B5EF4-FFF2-40B4-BE49-F238E27FC236}">
                <a16:creationId xmlns:a16="http://schemas.microsoft.com/office/drawing/2014/main" id="{122D4EC8-019C-E64C-91E9-837272403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5136D-2D8C-C240-B2F1-BB60AC431B42}"/>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6487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440B-B93C-3944-A75D-2C1B686A4D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B6672F-081D-0647-845A-428691DB2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6BB4A2-BBDC-D745-8521-EABDD7B279CE}"/>
              </a:ext>
            </a:extLst>
          </p:cNvPr>
          <p:cNvSpPr>
            <a:spLocks noGrp="1"/>
          </p:cNvSpPr>
          <p:nvPr>
            <p:ph type="dt" sz="half" idx="10"/>
          </p:nvPr>
        </p:nvSpPr>
        <p:spPr/>
        <p:txBody>
          <a:bodyPr/>
          <a:lstStyle/>
          <a:p>
            <a:fld id="{8A2AE183-1662-1A43-9475-8674B93708D9}" type="datetimeFigureOut">
              <a:rPr lang="en-US" smtClean="0"/>
              <a:t>1/10/19</a:t>
            </a:fld>
            <a:endParaRPr lang="en-US"/>
          </a:p>
        </p:txBody>
      </p:sp>
      <p:sp>
        <p:nvSpPr>
          <p:cNvPr id="5" name="Footer Placeholder 4">
            <a:extLst>
              <a:ext uri="{FF2B5EF4-FFF2-40B4-BE49-F238E27FC236}">
                <a16:creationId xmlns:a16="http://schemas.microsoft.com/office/drawing/2014/main" id="{406A9A0E-44AF-BE47-B8B4-B4838BFB5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09C93-74A1-B34C-AF0E-D0966F98317E}"/>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6010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6FF8-4525-6140-AC16-9F9E2C5905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1F966E-BCB0-9242-9BB2-89BC6FF90D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1275C6-3246-4140-AA3C-AAC25F85D0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60EFFE-98AB-E541-8065-818E5E5E770D}"/>
              </a:ext>
            </a:extLst>
          </p:cNvPr>
          <p:cNvSpPr>
            <a:spLocks noGrp="1"/>
          </p:cNvSpPr>
          <p:nvPr>
            <p:ph type="dt" sz="half" idx="10"/>
          </p:nvPr>
        </p:nvSpPr>
        <p:spPr/>
        <p:txBody>
          <a:bodyPr/>
          <a:lstStyle/>
          <a:p>
            <a:fld id="{8A2AE183-1662-1A43-9475-8674B93708D9}" type="datetimeFigureOut">
              <a:rPr lang="en-US" smtClean="0"/>
              <a:t>1/10/19</a:t>
            </a:fld>
            <a:endParaRPr lang="en-US"/>
          </a:p>
        </p:txBody>
      </p:sp>
      <p:sp>
        <p:nvSpPr>
          <p:cNvPr id="6" name="Footer Placeholder 5">
            <a:extLst>
              <a:ext uri="{FF2B5EF4-FFF2-40B4-BE49-F238E27FC236}">
                <a16:creationId xmlns:a16="http://schemas.microsoft.com/office/drawing/2014/main" id="{D48EC03B-83F0-AB41-8759-1D63D279A9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6BF98-F015-6347-A05C-AC6C11C7D25E}"/>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95530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632D-EFC0-414F-82C1-5485D09690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49AE2C-2AB0-8842-BD74-E0B5B3E0D7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708102-CAF0-F34A-94EE-6E67E5A059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E32BE-5487-2345-9C56-0F536CDC5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7CD4C-E949-A341-A112-9049850B2E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A6292B-5415-DF45-BEB8-14120C5B401B}"/>
              </a:ext>
            </a:extLst>
          </p:cNvPr>
          <p:cNvSpPr>
            <a:spLocks noGrp="1"/>
          </p:cNvSpPr>
          <p:nvPr>
            <p:ph type="dt" sz="half" idx="10"/>
          </p:nvPr>
        </p:nvSpPr>
        <p:spPr/>
        <p:txBody>
          <a:bodyPr/>
          <a:lstStyle/>
          <a:p>
            <a:fld id="{8A2AE183-1662-1A43-9475-8674B93708D9}" type="datetimeFigureOut">
              <a:rPr lang="en-US" smtClean="0"/>
              <a:t>1/10/19</a:t>
            </a:fld>
            <a:endParaRPr lang="en-US"/>
          </a:p>
        </p:txBody>
      </p:sp>
      <p:sp>
        <p:nvSpPr>
          <p:cNvPr id="8" name="Footer Placeholder 7">
            <a:extLst>
              <a:ext uri="{FF2B5EF4-FFF2-40B4-BE49-F238E27FC236}">
                <a16:creationId xmlns:a16="http://schemas.microsoft.com/office/drawing/2014/main" id="{87ABBA4B-6730-464C-90AE-3A47CBFB27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309E3-6C15-6740-82A8-E72B4CEE35EB}"/>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333860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12BF-2D1A-D341-97C8-CFD2CBDC61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EC029C-FFCE-4245-87FE-7DA83608FF75}"/>
              </a:ext>
            </a:extLst>
          </p:cNvPr>
          <p:cNvSpPr>
            <a:spLocks noGrp="1"/>
          </p:cNvSpPr>
          <p:nvPr>
            <p:ph type="dt" sz="half" idx="10"/>
          </p:nvPr>
        </p:nvSpPr>
        <p:spPr/>
        <p:txBody>
          <a:bodyPr/>
          <a:lstStyle/>
          <a:p>
            <a:fld id="{8A2AE183-1662-1A43-9475-8674B93708D9}" type="datetimeFigureOut">
              <a:rPr lang="en-US" smtClean="0"/>
              <a:t>1/10/19</a:t>
            </a:fld>
            <a:endParaRPr lang="en-US"/>
          </a:p>
        </p:txBody>
      </p:sp>
      <p:sp>
        <p:nvSpPr>
          <p:cNvPr id="4" name="Footer Placeholder 3">
            <a:extLst>
              <a:ext uri="{FF2B5EF4-FFF2-40B4-BE49-F238E27FC236}">
                <a16:creationId xmlns:a16="http://schemas.microsoft.com/office/drawing/2014/main" id="{4E077687-9225-CB48-A2BE-70F5FDE94A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8156B-D1AB-E64A-B719-DCA79C8AC394}"/>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27809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74508-7E95-4C49-B65E-E126247899A5}"/>
              </a:ext>
            </a:extLst>
          </p:cNvPr>
          <p:cNvSpPr>
            <a:spLocks noGrp="1"/>
          </p:cNvSpPr>
          <p:nvPr>
            <p:ph type="dt" sz="half" idx="10"/>
          </p:nvPr>
        </p:nvSpPr>
        <p:spPr/>
        <p:txBody>
          <a:bodyPr/>
          <a:lstStyle/>
          <a:p>
            <a:fld id="{8A2AE183-1662-1A43-9475-8674B93708D9}" type="datetimeFigureOut">
              <a:rPr lang="en-US" smtClean="0"/>
              <a:t>1/10/19</a:t>
            </a:fld>
            <a:endParaRPr lang="en-US"/>
          </a:p>
        </p:txBody>
      </p:sp>
      <p:sp>
        <p:nvSpPr>
          <p:cNvPr id="3" name="Footer Placeholder 2">
            <a:extLst>
              <a:ext uri="{FF2B5EF4-FFF2-40B4-BE49-F238E27FC236}">
                <a16:creationId xmlns:a16="http://schemas.microsoft.com/office/drawing/2014/main" id="{35989D11-5E5D-1D48-85B5-F5D3C9BD7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D6BD7B-7169-7E4F-ACE8-C97C64A3E5DB}"/>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230264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E1B5-52B0-FF4C-AFE3-CB037C68E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11B611-07BA-C543-9214-58544054E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48D377-FCB7-5949-9F82-968229B0D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218FEE-A080-FE4C-97F6-5D0E6AEC3B1A}"/>
              </a:ext>
            </a:extLst>
          </p:cNvPr>
          <p:cNvSpPr>
            <a:spLocks noGrp="1"/>
          </p:cNvSpPr>
          <p:nvPr>
            <p:ph type="dt" sz="half" idx="10"/>
          </p:nvPr>
        </p:nvSpPr>
        <p:spPr/>
        <p:txBody>
          <a:bodyPr/>
          <a:lstStyle/>
          <a:p>
            <a:fld id="{8A2AE183-1662-1A43-9475-8674B93708D9}" type="datetimeFigureOut">
              <a:rPr lang="en-US" smtClean="0"/>
              <a:t>1/10/19</a:t>
            </a:fld>
            <a:endParaRPr lang="en-US"/>
          </a:p>
        </p:txBody>
      </p:sp>
      <p:sp>
        <p:nvSpPr>
          <p:cNvPr id="6" name="Footer Placeholder 5">
            <a:extLst>
              <a:ext uri="{FF2B5EF4-FFF2-40B4-BE49-F238E27FC236}">
                <a16:creationId xmlns:a16="http://schemas.microsoft.com/office/drawing/2014/main" id="{F82E22B4-342A-7D43-AA9D-9B3BFE2C3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3A305-21DA-F24B-AC4F-526FE898949F}"/>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244047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2AB5-749F-FD47-A122-2AB4DC640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A5588F-01E6-E646-8D83-B09E9FF4EA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CAA29A-758D-1E4C-B3D3-5FDED155E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F5F752-FB9D-5946-AE97-395AD3A13DBB}"/>
              </a:ext>
            </a:extLst>
          </p:cNvPr>
          <p:cNvSpPr>
            <a:spLocks noGrp="1"/>
          </p:cNvSpPr>
          <p:nvPr>
            <p:ph type="dt" sz="half" idx="10"/>
          </p:nvPr>
        </p:nvSpPr>
        <p:spPr/>
        <p:txBody>
          <a:bodyPr/>
          <a:lstStyle/>
          <a:p>
            <a:fld id="{8A2AE183-1662-1A43-9475-8674B93708D9}" type="datetimeFigureOut">
              <a:rPr lang="en-US" smtClean="0"/>
              <a:t>1/10/19</a:t>
            </a:fld>
            <a:endParaRPr lang="en-US"/>
          </a:p>
        </p:txBody>
      </p:sp>
      <p:sp>
        <p:nvSpPr>
          <p:cNvPr id="6" name="Footer Placeholder 5">
            <a:extLst>
              <a:ext uri="{FF2B5EF4-FFF2-40B4-BE49-F238E27FC236}">
                <a16:creationId xmlns:a16="http://schemas.microsoft.com/office/drawing/2014/main" id="{0CD6F81A-4718-114F-B3C3-BF99D0E25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48F48-9FB3-7348-8C0A-BFC396BBAA59}"/>
              </a:ext>
            </a:extLst>
          </p:cNvPr>
          <p:cNvSpPr>
            <a:spLocks noGrp="1"/>
          </p:cNvSpPr>
          <p:nvPr>
            <p:ph type="sldNum" sz="quarter" idx="12"/>
          </p:nvPr>
        </p:nvSpPr>
        <p:spPr/>
        <p:txBody>
          <a:bodyPr/>
          <a:lstStyle/>
          <a:p>
            <a:fld id="{DB4ED122-3CD9-6D40-9EC7-D22AC997D1D6}" type="slidenum">
              <a:rPr lang="en-US" smtClean="0"/>
              <a:t>‹#›</a:t>
            </a:fld>
            <a:endParaRPr lang="en-US"/>
          </a:p>
        </p:txBody>
      </p:sp>
    </p:spTree>
    <p:extLst>
      <p:ext uri="{BB962C8B-B14F-4D97-AF65-F5344CB8AC3E}">
        <p14:creationId xmlns:p14="http://schemas.microsoft.com/office/powerpoint/2010/main" val="159691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AD344C-89E9-074B-9C6E-AFF0205B9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97F90-7565-634E-9E99-127E3F623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D215A-402F-2F49-9F58-838E04B99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E183-1662-1A43-9475-8674B93708D9}" type="datetimeFigureOut">
              <a:rPr lang="en-US" smtClean="0"/>
              <a:t>1/10/19</a:t>
            </a:fld>
            <a:endParaRPr lang="en-US"/>
          </a:p>
        </p:txBody>
      </p:sp>
      <p:sp>
        <p:nvSpPr>
          <p:cNvPr id="5" name="Footer Placeholder 4">
            <a:extLst>
              <a:ext uri="{FF2B5EF4-FFF2-40B4-BE49-F238E27FC236}">
                <a16:creationId xmlns:a16="http://schemas.microsoft.com/office/drawing/2014/main" id="{88EB1709-88D5-0D47-9619-47942A852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BC2B68-4EE7-C34F-9A0A-34342A0362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ED122-3CD9-6D40-9EC7-D22AC997D1D6}" type="slidenum">
              <a:rPr lang="en-US" smtClean="0"/>
              <a:t>‹#›</a:t>
            </a:fld>
            <a:endParaRPr lang="en-US"/>
          </a:p>
        </p:txBody>
      </p:sp>
    </p:spTree>
    <p:extLst>
      <p:ext uri="{BB962C8B-B14F-4D97-AF65-F5344CB8AC3E}">
        <p14:creationId xmlns:p14="http://schemas.microsoft.com/office/powerpoint/2010/main" val="3213270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cademic.mattweirick.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jpg"/><Relationship Id="rId7" Type="http://schemas.openxmlformats.org/officeDocument/2006/relationships/image" Target="../media/image8.png"/><Relationship Id="rId12" Type="http://schemas.openxmlformats.org/officeDocument/2006/relationships/hyperlink" Target="http://academic.mattweirick.com/talks/2019-01-11-ucla-present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hyperlink" Target="http://academic.mattweirick.com/files/ucla-presentation-20190111.pptx" TargetMode="External"/><Relationship Id="rId5" Type="http://schemas.openxmlformats.org/officeDocument/2006/relationships/image" Target="../media/image6.png"/><Relationship Id="rId10" Type="http://schemas.openxmlformats.org/officeDocument/2006/relationships/hyperlink" Target="mailto:matt@mattweirick.com" TargetMode="External"/><Relationship Id="rId4" Type="http://schemas.openxmlformats.org/officeDocument/2006/relationships/image" Target="../media/image1.PNG"/><Relationship Id="rId9" Type="http://schemas.openxmlformats.org/officeDocument/2006/relationships/hyperlink" Target="https://academic.mattweirick.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ummer.ucla.edu/institutes/cityLA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26E3-DF7E-334C-B7B2-A98E0F856572}"/>
              </a:ext>
            </a:extLst>
          </p:cNvPr>
          <p:cNvSpPr>
            <a:spLocks noGrp="1"/>
          </p:cNvSpPr>
          <p:nvPr>
            <p:ph type="ctrTitle"/>
          </p:nvPr>
        </p:nvSpPr>
        <p:spPr>
          <a:xfrm>
            <a:off x="1509712" y="195938"/>
            <a:ext cx="9144000" cy="2626360"/>
          </a:xfrm>
        </p:spPr>
        <p:txBody>
          <a:bodyPr/>
          <a:lstStyle/>
          <a:p>
            <a:r>
              <a:rPr lang="en-US" dirty="0"/>
              <a:t>Where in Los Angeles is Carmen </a:t>
            </a:r>
            <a:r>
              <a:rPr lang="en-US" dirty="0" err="1"/>
              <a:t>Sandiego</a:t>
            </a:r>
            <a:r>
              <a:rPr lang="en-US" dirty="0"/>
              <a:t>?</a:t>
            </a:r>
          </a:p>
        </p:txBody>
      </p:sp>
      <p:pic>
        <p:nvPicPr>
          <p:cNvPr id="4" name="Picture 3">
            <a:extLst>
              <a:ext uri="{FF2B5EF4-FFF2-40B4-BE49-F238E27FC236}">
                <a16:creationId xmlns:a16="http://schemas.microsoft.com/office/drawing/2014/main" id="{EC354A61-C2E7-AC40-8224-46E652F56F91}"/>
              </a:ext>
            </a:extLst>
          </p:cNvPr>
          <p:cNvPicPr>
            <a:picLocks noChangeAspect="1"/>
          </p:cNvPicPr>
          <p:nvPr/>
        </p:nvPicPr>
        <p:blipFill>
          <a:blip r:embed="rId2"/>
          <a:stretch>
            <a:fillRect/>
          </a:stretch>
        </p:blipFill>
        <p:spPr>
          <a:xfrm>
            <a:off x="4028807" y="4533543"/>
            <a:ext cx="4134386" cy="2324457"/>
          </a:xfrm>
          <a:prstGeom prst="rect">
            <a:avLst/>
          </a:prstGeom>
        </p:spPr>
      </p:pic>
      <p:sp>
        <p:nvSpPr>
          <p:cNvPr id="3" name="Subtitle 2">
            <a:extLst>
              <a:ext uri="{FF2B5EF4-FFF2-40B4-BE49-F238E27FC236}">
                <a16:creationId xmlns:a16="http://schemas.microsoft.com/office/drawing/2014/main" id="{C0719746-660E-9546-8662-DC1BD1B82DA1}"/>
              </a:ext>
            </a:extLst>
          </p:cNvPr>
          <p:cNvSpPr>
            <a:spLocks noGrp="1"/>
          </p:cNvSpPr>
          <p:nvPr>
            <p:ph type="subTitle" idx="1"/>
          </p:nvPr>
        </p:nvSpPr>
        <p:spPr>
          <a:xfrm>
            <a:off x="1524000" y="2998761"/>
            <a:ext cx="9144000" cy="2148556"/>
          </a:xfrm>
        </p:spPr>
        <p:txBody>
          <a:bodyPr/>
          <a:lstStyle/>
          <a:p>
            <a:r>
              <a:rPr lang="en-US" dirty="0"/>
              <a:t>Matthew </a:t>
            </a:r>
            <a:r>
              <a:rPr lang="en-US" dirty="0" err="1"/>
              <a:t>Weirick</a:t>
            </a:r>
            <a:r>
              <a:rPr lang="en-US" dirty="0"/>
              <a:t> Johnson, MSLS</a:t>
            </a:r>
          </a:p>
          <a:p>
            <a:r>
              <a:rPr lang="en-US" dirty="0"/>
              <a:t>UCLA Library</a:t>
            </a:r>
          </a:p>
          <a:p>
            <a:r>
              <a:rPr lang="en-US" dirty="0"/>
              <a:t>11 January 2019</a:t>
            </a:r>
          </a:p>
          <a:p>
            <a:r>
              <a:rPr lang="en-US" dirty="0">
                <a:latin typeface="Constantia" panose="02030602050306030303" pitchFamily="18" charset="0"/>
                <a:hlinkClick r:id="rId3"/>
              </a:rPr>
              <a:t>academic.mattweirick.com</a:t>
            </a:r>
            <a:endParaRPr lang="en-US" dirty="0">
              <a:latin typeface="Constantia" panose="02030602050306030303" pitchFamily="18" charset="0"/>
            </a:endParaRPr>
          </a:p>
          <a:p>
            <a:endParaRPr lang="en-US" dirty="0"/>
          </a:p>
        </p:txBody>
      </p:sp>
    </p:spTree>
    <p:extLst>
      <p:ext uri="{BB962C8B-B14F-4D97-AF65-F5344CB8AC3E}">
        <p14:creationId xmlns:p14="http://schemas.microsoft.com/office/powerpoint/2010/main" val="1660645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2785-B8EB-AA43-BDD4-46080E3FFAD7}"/>
              </a:ext>
            </a:extLst>
          </p:cNvPr>
          <p:cNvSpPr>
            <a:spLocks noGrp="1"/>
          </p:cNvSpPr>
          <p:nvPr>
            <p:ph type="title"/>
          </p:nvPr>
        </p:nvSpPr>
        <p:spPr/>
        <p:txBody>
          <a:bodyPr/>
          <a:lstStyle/>
          <a:p>
            <a:r>
              <a:rPr lang="en-US" dirty="0"/>
              <a:t>Digital Humanities &amp; Interdisciplinarity</a:t>
            </a:r>
            <a:br>
              <a:rPr lang="en-US" dirty="0"/>
            </a:br>
            <a:r>
              <a:rPr lang="en-US" dirty="0"/>
              <a:t>Urban Studies &amp; </a:t>
            </a:r>
            <a:r>
              <a:rPr lang="en-US" dirty="0" err="1"/>
              <a:t>Transdisciplinarity</a:t>
            </a:r>
            <a:endParaRPr lang="en-US" dirty="0"/>
          </a:p>
        </p:txBody>
      </p:sp>
      <p:graphicFrame>
        <p:nvGraphicFramePr>
          <p:cNvPr id="4" name="Content Placeholder 3">
            <a:extLst>
              <a:ext uri="{FF2B5EF4-FFF2-40B4-BE49-F238E27FC236}">
                <a16:creationId xmlns:a16="http://schemas.microsoft.com/office/drawing/2014/main" id="{4C0AF615-CBC9-AC41-979B-55EFC4992138}"/>
              </a:ext>
            </a:extLst>
          </p:cNvPr>
          <p:cNvGraphicFramePr>
            <a:graphicFrameLocks noGrp="1"/>
          </p:cNvGraphicFramePr>
          <p:nvPr>
            <p:ph idx="1"/>
            <p:extLst>
              <p:ext uri="{D42A27DB-BD31-4B8C-83A1-F6EECF244321}">
                <p14:modId xmlns:p14="http://schemas.microsoft.com/office/powerpoint/2010/main" val="18023169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349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6686-BF7B-B04C-9B09-6B323D2AF25E}"/>
              </a:ext>
            </a:extLst>
          </p:cNvPr>
          <p:cNvSpPr>
            <a:spLocks noGrp="1"/>
          </p:cNvSpPr>
          <p:nvPr>
            <p:ph type="title"/>
          </p:nvPr>
        </p:nvSpPr>
        <p:spPr>
          <a:xfrm>
            <a:off x="838200" y="365125"/>
            <a:ext cx="10515600" cy="1325563"/>
          </a:xfrm>
        </p:spPr>
        <p:txBody>
          <a:bodyPr/>
          <a:lstStyle/>
          <a:p>
            <a:r>
              <a:rPr lang="en-US" dirty="0"/>
              <a:t>20 Students</a:t>
            </a:r>
          </a:p>
        </p:txBody>
      </p:sp>
      <p:pic>
        <p:nvPicPr>
          <p:cNvPr id="5" name="Content Placeholder 4">
            <a:extLst>
              <a:ext uri="{FF2B5EF4-FFF2-40B4-BE49-F238E27FC236}">
                <a16:creationId xmlns:a16="http://schemas.microsoft.com/office/drawing/2014/main" id="{9A1C2404-B29C-8F40-B27E-4D07A9EBE6BC}"/>
              </a:ext>
            </a:extLst>
          </p:cNvPr>
          <p:cNvPicPr>
            <a:picLocks noGrp="1" noChangeAspect="1"/>
          </p:cNvPicPr>
          <p:nvPr>
            <p:ph idx="1"/>
          </p:nvPr>
        </p:nvPicPr>
        <p:blipFill>
          <a:blip r:embed="rId2"/>
          <a:stretch>
            <a:fillRect/>
          </a:stretch>
        </p:blipFill>
        <p:spPr>
          <a:xfrm>
            <a:off x="1636025" y="1968266"/>
            <a:ext cx="1061010" cy="1061010"/>
          </a:xfrm>
        </p:spPr>
      </p:pic>
      <p:pic>
        <p:nvPicPr>
          <p:cNvPr id="9" name="Content Placeholder 4">
            <a:extLst>
              <a:ext uri="{FF2B5EF4-FFF2-40B4-BE49-F238E27FC236}">
                <a16:creationId xmlns:a16="http://schemas.microsoft.com/office/drawing/2014/main" id="{C49F3732-566D-C54B-A952-E9380438FCA4}"/>
              </a:ext>
            </a:extLst>
          </p:cNvPr>
          <p:cNvPicPr>
            <a:picLocks noChangeAspect="1"/>
          </p:cNvPicPr>
          <p:nvPr/>
        </p:nvPicPr>
        <p:blipFill>
          <a:blip r:embed="rId2"/>
          <a:stretch>
            <a:fillRect/>
          </a:stretch>
        </p:blipFill>
        <p:spPr>
          <a:xfrm>
            <a:off x="9729601" y="5583423"/>
            <a:ext cx="1061010" cy="1061010"/>
          </a:xfrm>
          <a:prstGeom prst="rect">
            <a:avLst/>
          </a:prstGeom>
        </p:spPr>
      </p:pic>
      <p:pic>
        <p:nvPicPr>
          <p:cNvPr id="10" name="Content Placeholder 4">
            <a:extLst>
              <a:ext uri="{FF2B5EF4-FFF2-40B4-BE49-F238E27FC236}">
                <a16:creationId xmlns:a16="http://schemas.microsoft.com/office/drawing/2014/main" id="{C514F9D9-F42B-1E46-801C-99189D4C2232}"/>
              </a:ext>
            </a:extLst>
          </p:cNvPr>
          <p:cNvPicPr>
            <a:picLocks noChangeAspect="1"/>
          </p:cNvPicPr>
          <p:nvPr/>
        </p:nvPicPr>
        <p:blipFill>
          <a:blip r:embed="rId2"/>
          <a:stretch>
            <a:fillRect/>
          </a:stretch>
        </p:blipFill>
        <p:spPr>
          <a:xfrm>
            <a:off x="7706207" y="5585010"/>
            <a:ext cx="1061010" cy="1061010"/>
          </a:xfrm>
          <a:prstGeom prst="rect">
            <a:avLst/>
          </a:prstGeom>
        </p:spPr>
      </p:pic>
      <p:pic>
        <p:nvPicPr>
          <p:cNvPr id="12" name="Content Placeholder 4">
            <a:extLst>
              <a:ext uri="{FF2B5EF4-FFF2-40B4-BE49-F238E27FC236}">
                <a16:creationId xmlns:a16="http://schemas.microsoft.com/office/drawing/2014/main" id="{A097C4AE-ECE6-7342-BCE9-1A9B41653800}"/>
              </a:ext>
            </a:extLst>
          </p:cNvPr>
          <p:cNvPicPr>
            <a:picLocks noChangeAspect="1"/>
          </p:cNvPicPr>
          <p:nvPr/>
        </p:nvPicPr>
        <p:blipFill>
          <a:blip r:embed="rId2"/>
          <a:stretch>
            <a:fillRect/>
          </a:stretch>
        </p:blipFill>
        <p:spPr>
          <a:xfrm>
            <a:off x="9729601" y="4378370"/>
            <a:ext cx="1061010" cy="1061010"/>
          </a:xfrm>
          <a:prstGeom prst="rect">
            <a:avLst/>
          </a:prstGeom>
        </p:spPr>
      </p:pic>
      <p:pic>
        <p:nvPicPr>
          <p:cNvPr id="13" name="Content Placeholder 4">
            <a:extLst>
              <a:ext uri="{FF2B5EF4-FFF2-40B4-BE49-F238E27FC236}">
                <a16:creationId xmlns:a16="http://schemas.microsoft.com/office/drawing/2014/main" id="{78D13A12-6507-7E43-8540-34A9FD6B9D73}"/>
              </a:ext>
            </a:extLst>
          </p:cNvPr>
          <p:cNvPicPr>
            <a:picLocks noChangeAspect="1"/>
          </p:cNvPicPr>
          <p:nvPr/>
        </p:nvPicPr>
        <p:blipFill>
          <a:blip r:embed="rId2"/>
          <a:stretch>
            <a:fillRect/>
          </a:stretch>
        </p:blipFill>
        <p:spPr>
          <a:xfrm>
            <a:off x="7706207" y="4379428"/>
            <a:ext cx="1061010" cy="1061010"/>
          </a:xfrm>
          <a:prstGeom prst="rect">
            <a:avLst/>
          </a:prstGeom>
        </p:spPr>
      </p:pic>
      <p:pic>
        <p:nvPicPr>
          <p:cNvPr id="19" name="Content Placeholder 4">
            <a:extLst>
              <a:ext uri="{FF2B5EF4-FFF2-40B4-BE49-F238E27FC236}">
                <a16:creationId xmlns:a16="http://schemas.microsoft.com/office/drawing/2014/main" id="{4F806B2F-B3AB-EC48-8C17-CC23696263DC}"/>
              </a:ext>
            </a:extLst>
          </p:cNvPr>
          <p:cNvPicPr>
            <a:picLocks noChangeAspect="1"/>
          </p:cNvPicPr>
          <p:nvPr/>
        </p:nvPicPr>
        <p:blipFill>
          <a:blip r:embed="rId2"/>
          <a:stretch>
            <a:fillRect/>
          </a:stretch>
        </p:blipFill>
        <p:spPr>
          <a:xfrm>
            <a:off x="7706207" y="3173847"/>
            <a:ext cx="1061010" cy="1061010"/>
          </a:xfrm>
          <a:prstGeom prst="rect">
            <a:avLst/>
          </a:prstGeom>
        </p:spPr>
      </p:pic>
      <p:pic>
        <p:nvPicPr>
          <p:cNvPr id="20" name="Content Placeholder 4">
            <a:extLst>
              <a:ext uri="{FF2B5EF4-FFF2-40B4-BE49-F238E27FC236}">
                <a16:creationId xmlns:a16="http://schemas.microsoft.com/office/drawing/2014/main" id="{546F41BB-8C36-3945-8830-359DE5C3EECA}"/>
              </a:ext>
            </a:extLst>
          </p:cNvPr>
          <p:cNvPicPr>
            <a:picLocks noChangeAspect="1"/>
          </p:cNvPicPr>
          <p:nvPr/>
        </p:nvPicPr>
        <p:blipFill>
          <a:blip r:embed="rId2"/>
          <a:stretch>
            <a:fillRect/>
          </a:stretch>
        </p:blipFill>
        <p:spPr>
          <a:xfrm>
            <a:off x="9729601" y="3173318"/>
            <a:ext cx="1061010" cy="1061010"/>
          </a:xfrm>
          <a:prstGeom prst="rect">
            <a:avLst/>
          </a:prstGeom>
        </p:spPr>
      </p:pic>
      <p:pic>
        <p:nvPicPr>
          <p:cNvPr id="21" name="Content Placeholder 4">
            <a:extLst>
              <a:ext uri="{FF2B5EF4-FFF2-40B4-BE49-F238E27FC236}">
                <a16:creationId xmlns:a16="http://schemas.microsoft.com/office/drawing/2014/main" id="{FBAD298F-0832-164B-BD2C-E3FA1A82987F}"/>
              </a:ext>
            </a:extLst>
          </p:cNvPr>
          <p:cNvPicPr>
            <a:picLocks noChangeAspect="1"/>
          </p:cNvPicPr>
          <p:nvPr/>
        </p:nvPicPr>
        <p:blipFill>
          <a:blip r:embed="rId2"/>
          <a:stretch>
            <a:fillRect/>
          </a:stretch>
        </p:blipFill>
        <p:spPr>
          <a:xfrm>
            <a:off x="3659419" y="1968266"/>
            <a:ext cx="1061010" cy="1061010"/>
          </a:xfrm>
          <a:prstGeom prst="rect">
            <a:avLst/>
          </a:prstGeom>
        </p:spPr>
      </p:pic>
      <p:pic>
        <p:nvPicPr>
          <p:cNvPr id="22" name="Content Placeholder 4">
            <a:extLst>
              <a:ext uri="{FF2B5EF4-FFF2-40B4-BE49-F238E27FC236}">
                <a16:creationId xmlns:a16="http://schemas.microsoft.com/office/drawing/2014/main" id="{746BEBB2-5CC8-9D4C-BC2D-B8A93F2B7DD6}"/>
              </a:ext>
            </a:extLst>
          </p:cNvPr>
          <p:cNvPicPr>
            <a:picLocks noChangeAspect="1"/>
          </p:cNvPicPr>
          <p:nvPr/>
        </p:nvPicPr>
        <p:blipFill>
          <a:blip r:embed="rId2"/>
          <a:stretch>
            <a:fillRect/>
          </a:stretch>
        </p:blipFill>
        <p:spPr>
          <a:xfrm>
            <a:off x="5682813" y="1968266"/>
            <a:ext cx="1061010" cy="1061010"/>
          </a:xfrm>
          <a:prstGeom prst="rect">
            <a:avLst/>
          </a:prstGeom>
        </p:spPr>
      </p:pic>
      <p:pic>
        <p:nvPicPr>
          <p:cNvPr id="23" name="Content Placeholder 4">
            <a:extLst>
              <a:ext uri="{FF2B5EF4-FFF2-40B4-BE49-F238E27FC236}">
                <a16:creationId xmlns:a16="http://schemas.microsoft.com/office/drawing/2014/main" id="{9F5897C2-A832-BC49-A2D2-D098436CD7CE}"/>
              </a:ext>
            </a:extLst>
          </p:cNvPr>
          <p:cNvPicPr>
            <a:picLocks noChangeAspect="1"/>
          </p:cNvPicPr>
          <p:nvPr/>
        </p:nvPicPr>
        <p:blipFill>
          <a:blip r:embed="rId2"/>
          <a:stretch>
            <a:fillRect/>
          </a:stretch>
        </p:blipFill>
        <p:spPr>
          <a:xfrm>
            <a:off x="7706207" y="1968266"/>
            <a:ext cx="1061010" cy="1061010"/>
          </a:xfrm>
          <a:prstGeom prst="rect">
            <a:avLst/>
          </a:prstGeom>
        </p:spPr>
      </p:pic>
      <p:pic>
        <p:nvPicPr>
          <p:cNvPr id="24" name="Content Placeholder 4">
            <a:extLst>
              <a:ext uri="{FF2B5EF4-FFF2-40B4-BE49-F238E27FC236}">
                <a16:creationId xmlns:a16="http://schemas.microsoft.com/office/drawing/2014/main" id="{5B53A3A8-1B23-FC40-B169-BAFE71EBD725}"/>
              </a:ext>
            </a:extLst>
          </p:cNvPr>
          <p:cNvPicPr>
            <a:picLocks noChangeAspect="1"/>
          </p:cNvPicPr>
          <p:nvPr/>
        </p:nvPicPr>
        <p:blipFill>
          <a:blip r:embed="rId2"/>
          <a:stretch>
            <a:fillRect/>
          </a:stretch>
        </p:blipFill>
        <p:spPr>
          <a:xfrm>
            <a:off x="9729601" y="1968266"/>
            <a:ext cx="1061010" cy="1061010"/>
          </a:xfrm>
          <a:prstGeom prst="rect">
            <a:avLst/>
          </a:prstGeom>
        </p:spPr>
      </p:pic>
      <p:pic>
        <p:nvPicPr>
          <p:cNvPr id="25" name="Content Placeholder 4">
            <a:extLst>
              <a:ext uri="{FF2B5EF4-FFF2-40B4-BE49-F238E27FC236}">
                <a16:creationId xmlns:a16="http://schemas.microsoft.com/office/drawing/2014/main" id="{25291941-B68E-7C47-8DFF-1BA410D65D89}"/>
              </a:ext>
            </a:extLst>
          </p:cNvPr>
          <p:cNvPicPr>
            <a:picLocks noChangeAspect="1"/>
          </p:cNvPicPr>
          <p:nvPr/>
        </p:nvPicPr>
        <p:blipFill>
          <a:blip r:embed="rId2"/>
          <a:stretch>
            <a:fillRect/>
          </a:stretch>
        </p:blipFill>
        <p:spPr>
          <a:xfrm>
            <a:off x="5682813" y="5583423"/>
            <a:ext cx="1061010" cy="1061010"/>
          </a:xfrm>
          <a:prstGeom prst="rect">
            <a:avLst/>
          </a:prstGeom>
        </p:spPr>
      </p:pic>
      <p:pic>
        <p:nvPicPr>
          <p:cNvPr id="26" name="Content Placeholder 4">
            <a:extLst>
              <a:ext uri="{FF2B5EF4-FFF2-40B4-BE49-F238E27FC236}">
                <a16:creationId xmlns:a16="http://schemas.microsoft.com/office/drawing/2014/main" id="{E844A0AF-EBC6-6143-B83F-0FA7C5CC64D0}"/>
              </a:ext>
            </a:extLst>
          </p:cNvPr>
          <p:cNvPicPr>
            <a:picLocks noChangeAspect="1"/>
          </p:cNvPicPr>
          <p:nvPr/>
        </p:nvPicPr>
        <p:blipFill>
          <a:blip r:embed="rId2"/>
          <a:stretch>
            <a:fillRect/>
          </a:stretch>
        </p:blipFill>
        <p:spPr>
          <a:xfrm>
            <a:off x="5682813" y="4378370"/>
            <a:ext cx="1061010" cy="1061010"/>
          </a:xfrm>
          <a:prstGeom prst="rect">
            <a:avLst/>
          </a:prstGeom>
        </p:spPr>
      </p:pic>
      <p:pic>
        <p:nvPicPr>
          <p:cNvPr id="27" name="Content Placeholder 4">
            <a:extLst>
              <a:ext uri="{FF2B5EF4-FFF2-40B4-BE49-F238E27FC236}">
                <a16:creationId xmlns:a16="http://schemas.microsoft.com/office/drawing/2014/main" id="{02964930-C002-CC47-BF14-B57472B85121}"/>
              </a:ext>
            </a:extLst>
          </p:cNvPr>
          <p:cNvPicPr>
            <a:picLocks noChangeAspect="1"/>
          </p:cNvPicPr>
          <p:nvPr/>
        </p:nvPicPr>
        <p:blipFill>
          <a:blip r:embed="rId2"/>
          <a:stretch>
            <a:fillRect/>
          </a:stretch>
        </p:blipFill>
        <p:spPr>
          <a:xfrm>
            <a:off x="5682813" y="3173318"/>
            <a:ext cx="1061010" cy="1061010"/>
          </a:xfrm>
          <a:prstGeom prst="rect">
            <a:avLst/>
          </a:prstGeom>
        </p:spPr>
      </p:pic>
      <p:pic>
        <p:nvPicPr>
          <p:cNvPr id="28" name="Content Placeholder 4">
            <a:extLst>
              <a:ext uri="{FF2B5EF4-FFF2-40B4-BE49-F238E27FC236}">
                <a16:creationId xmlns:a16="http://schemas.microsoft.com/office/drawing/2014/main" id="{3E64899F-DF93-F544-B16A-7184A5680634}"/>
              </a:ext>
            </a:extLst>
          </p:cNvPr>
          <p:cNvPicPr>
            <a:picLocks noChangeAspect="1"/>
          </p:cNvPicPr>
          <p:nvPr/>
        </p:nvPicPr>
        <p:blipFill>
          <a:blip r:embed="rId2"/>
          <a:stretch>
            <a:fillRect/>
          </a:stretch>
        </p:blipFill>
        <p:spPr>
          <a:xfrm>
            <a:off x="3659419" y="5583423"/>
            <a:ext cx="1061010" cy="1061010"/>
          </a:xfrm>
          <a:prstGeom prst="rect">
            <a:avLst/>
          </a:prstGeom>
        </p:spPr>
      </p:pic>
      <p:pic>
        <p:nvPicPr>
          <p:cNvPr id="29" name="Content Placeholder 4">
            <a:extLst>
              <a:ext uri="{FF2B5EF4-FFF2-40B4-BE49-F238E27FC236}">
                <a16:creationId xmlns:a16="http://schemas.microsoft.com/office/drawing/2014/main" id="{79FC1B11-CC01-4949-AD9A-D336E162A3F2}"/>
              </a:ext>
            </a:extLst>
          </p:cNvPr>
          <p:cNvPicPr>
            <a:picLocks noChangeAspect="1"/>
          </p:cNvPicPr>
          <p:nvPr/>
        </p:nvPicPr>
        <p:blipFill>
          <a:blip r:embed="rId2"/>
          <a:stretch>
            <a:fillRect/>
          </a:stretch>
        </p:blipFill>
        <p:spPr>
          <a:xfrm>
            <a:off x="3659419" y="4378370"/>
            <a:ext cx="1061010" cy="1061010"/>
          </a:xfrm>
          <a:prstGeom prst="rect">
            <a:avLst/>
          </a:prstGeom>
        </p:spPr>
      </p:pic>
      <p:pic>
        <p:nvPicPr>
          <p:cNvPr id="30" name="Content Placeholder 4">
            <a:extLst>
              <a:ext uri="{FF2B5EF4-FFF2-40B4-BE49-F238E27FC236}">
                <a16:creationId xmlns:a16="http://schemas.microsoft.com/office/drawing/2014/main" id="{ECBD580E-C27A-C94B-8745-4D6473026A5F}"/>
              </a:ext>
            </a:extLst>
          </p:cNvPr>
          <p:cNvPicPr>
            <a:picLocks noChangeAspect="1"/>
          </p:cNvPicPr>
          <p:nvPr/>
        </p:nvPicPr>
        <p:blipFill>
          <a:blip r:embed="rId2"/>
          <a:stretch>
            <a:fillRect/>
          </a:stretch>
        </p:blipFill>
        <p:spPr>
          <a:xfrm>
            <a:off x="3659419" y="3173318"/>
            <a:ext cx="1061010" cy="1061010"/>
          </a:xfrm>
          <a:prstGeom prst="rect">
            <a:avLst/>
          </a:prstGeom>
        </p:spPr>
      </p:pic>
      <p:pic>
        <p:nvPicPr>
          <p:cNvPr id="31" name="Content Placeholder 4">
            <a:extLst>
              <a:ext uri="{FF2B5EF4-FFF2-40B4-BE49-F238E27FC236}">
                <a16:creationId xmlns:a16="http://schemas.microsoft.com/office/drawing/2014/main" id="{BDB0E6E6-9C2A-D14E-B247-611F11FA41B9}"/>
              </a:ext>
            </a:extLst>
          </p:cNvPr>
          <p:cNvPicPr>
            <a:picLocks noChangeAspect="1"/>
          </p:cNvPicPr>
          <p:nvPr/>
        </p:nvPicPr>
        <p:blipFill>
          <a:blip r:embed="rId2"/>
          <a:stretch>
            <a:fillRect/>
          </a:stretch>
        </p:blipFill>
        <p:spPr>
          <a:xfrm>
            <a:off x="1586712" y="5583423"/>
            <a:ext cx="1061010" cy="1061010"/>
          </a:xfrm>
          <a:prstGeom prst="rect">
            <a:avLst/>
          </a:prstGeom>
        </p:spPr>
      </p:pic>
      <p:pic>
        <p:nvPicPr>
          <p:cNvPr id="32" name="Content Placeholder 4">
            <a:extLst>
              <a:ext uri="{FF2B5EF4-FFF2-40B4-BE49-F238E27FC236}">
                <a16:creationId xmlns:a16="http://schemas.microsoft.com/office/drawing/2014/main" id="{06062827-DEC6-BE41-BA0A-75A65109D9D3}"/>
              </a:ext>
            </a:extLst>
          </p:cNvPr>
          <p:cNvPicPr>
            <a:picLocks noChangeAspect="1"/>
          </p:cNvPicPr>
          <p:nvPr/>
        </p:nvPicPr>
        <p:blipFill>
          <a:blip r:embed="rId2"/>
          <a:stretch>
            <a:fillRect/>
          </a:stretch>
        </p:blipFill>
        <p:spPr>
          <a:xfrm>
            <a:off x="1586712" y="4378370"/>
            <a:ext cx="1061010" cy="1061010"/>
          </a:xfrm>
          <a:prstGeom prst="rect">
            <a:avLst/>
          </a:prstGeom>
        </p:spPr>
      </p:pic>
      <p:pic>
        <p:nvPicPr>
          <p:cNvPr id="33" name="Content Placeholder 4">
            <a:extLst>
              <a:ext uri="{FF2B5EF4-FFF2-40B4-BE49-F238E27FC236}">
                <a16:creationId xmlns:a16="http://schemas.microsoft.com/office/drawing/2014/main" id="{3EB43FBB-40B8-1F44-98AB-C4C5C3C0DF1A}"/>
              </a:ext>
            </a:extLst>
          </p:cNvPr>
          <p:cNvPicPr>
            <a:picLocks noChangeAspect="1"/>
          </p:cNvPicPr>
          <p:nvPr/>
        </p:nvPicPr>
        <p:blipFill>
          <a:blip r:embed="rId2"/>
          <a:stretch>
            <a:fillRect/>
          </a:stretch>
        </p:blipFill>
        <p:spPr>
          <a:xfrm>
            <a:off x="1586712" y="3173318"/>
            <a:ext cx="1061010" cy="1061010"/>
          </a:xfrm>
          <a:prstGeom prst="rect">
            <a:avLst/>
          </a:prstGeom>
        </p:spPr>
      </p:pic>
    </p:spTree>
    <p:extLst>
      <p:ext uri="{BB962C8B-B14F-4D97-AF65-F5344CB8AC3E}">
        <p14:creationId xmlns:p14="http://schemas.microsoft.com/office/powerpoint/2010/main" val="399098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6686-BF7B-B04C-9B09-6B323D2AF25E}"/>
              </a:ext>
            </a:extLst>
          </p:cNvPr>
          <p:cNvSpPr>
            <a:spLocks noGrp="1"/>
          </p:cNvSpPr>
          <p:nvPr>
            <p:ph type="title"/>
          </p:nvPr>
        </p:nvSpPr>
        <p:spPr>
          <a:xfrm>
            <a:off x="838200" y="365125"/>
            <a:ext cx="10515600" cy="1325563"/>
          </a:xfrm>
        </p:spPr>
        <p:txBody>
          <a:bodyPr/>
          <a:lstStyle/>
          <a:p>
            <a:r>
              <a:rPr lang="en-US" dirty="0"/>
              <a:t>Already in 5 Groups of 4</a:t>
            </a:r>
          </a:p>
        </p:txBody>
      </p:sp>
      <p:pic>
        <p:nvPicPr>
          <p:cNvPr id="5" name="Content Placeholder 4">
            <a:extLst>
              <a:ext uri="{FF2B5EF4-FFF2-40B4-BE49-F238E27FC236}">
                <a16:creationId xmlns:a16="http://schemas.microsoft.com/office/drawing/2014/main" id="{9A1C2404-B29C-8F40-B27E-4D07A9EBE6BC}"/>
              </a:ext>
            </a:extLst>
          </p:cNvPr>
          <p:cNvPicPr>
            <a:picLocks noGrp="1" noChangeAspect="1"/>
          </p:cNvPicPr>
          <p:nvPr>
            <p:ph idx="1"/>
          </p:nvPr>
        </p:nvPicPr>
        <p:blipFill>
          <a:blip r:embed="rId2"/>
          <a:stretch>
            <a:fillRect/>
          </a:stretch>
        </p:blipFill>
        <p:spPr>
          <a:xfrm>
            <a:off x="1636025" y="1968266"/>
            <a:ext cx="1061010" cy="1061010"/>
          </a:xfrm>
        </p:spPr>
      </p:pic>
      <p:pic>
        <p:nvPicPr>
          <p:cNvPr id="9" name="Content Placeholder 4">
            <a:extLst>
              <a:ext uri="{FF2B5EF4-FFF2-40B4-BE49-F238E27FC236}">
                <a16:creationId xmlns:a16="http://schemas.microsoft.com/office/drawing/2014/main" id="{C49F3732-566D-C54B-A952-E9380438FCA4}"/>
              </a:ext>
            </a:extLst>
          </p:cNvPr>
          <p:cNvPicPr>
            <a:picLocks noChangeAspect="1"/>
          </p:cNvPicPr>
          <p:nvPr/>
        </p:nvPicPr>
        <p:blipFill>
          <a:blip r:embed="rId2"/>
          <a:stretch>
            <a:fillRect/>
          </a:stretch>
        </p:blipFill>
        <p:spPr>
          <a:xfrm>
            <a:off x="9729601" y="5583423"/>
            <a:ext cx="1061010" cy="1061010"/>
          </a:xfrm>
          <a:prstGeom prst="rect">
            <a:avLst/>
          </a:prstGeom>
        </p:spPr>
      </p:pic>
      <p:pic>
        <p:nvPicPr>
          <p:cNvPr id="10" name="Content Placeholder 4">
            <a:extLst>
              <a:ext uri="{FF2B5EF4-FFF2-40B4-BE49-F238E27FC236}">
                <a16:creationId xmlns:a16="http://schemas.microsoft.com/office/drawing/2014/main" id="{C514F9D9-F42B-1E46-801C-99189D4C2232}"/>
              </a:ext>
            </a:extLst>
          </p:cNvPr>
          <p:cNvPicPr>
            <a:picLocks noChangeAspect="1"/>
          </p:cNvPicPr>
          <p:nvPr/>
        </p:nvPicPr>
        <p:blipFill>
          <a:blip r:embed="rId2"/>
          <a:stretch>
            <a:fillRect/>
          </a:stretch>
        </p:blipFill>
        <p:spPr>
          <a:xfrm>
            <a:off x="7706207" y="5585010"/>
            <a:ext cx="1061010" cy="1061010"/>
          </a:xfrm>
          <a:prstGeom prst="rect">
            <a:avLst/>
          </a:prstGeom>
        </p:spPr>
      </p:pic>
      <p:pic>
        <p:nvPicPr>
          <p:cNvPr id="12" name="Content Placeholder 4">
            <a:extLst>
              <a:ext uri="{FF2B5EF4-FFF2-40B4-BE49-F238E27FC236}">
                <a16:creationId xmlns:a16="http://schemas.microsoft.com/office/drawing/2014/main" id="{A097C4AE-ECE6-7342-BCE9-1A9B41653800}"/>
              </a:ext>
            </a:extLst>
          </p:cNvPr>
          <p:cNvPicPr>
            <a:picLocks noChangeAspect="1"/>
          </p:cNvPicPr>
          <p:nvPr/>
        </p:nvPicPr>
        <p:blipFill>
          <a:blip r:embed="rId2"/>
          <a:stretch>
            <a:fillRect/>
          </a:stretch>
        </p:blipFill>
        <p:spPr>
          <a:xfrm>
            <a:off x="9729601" y="4378370"/>
            <a:ext cx="1061010" cy="1061010"/>
          </a:xfrm>
          <a:prstGeom prst="rect">
            <a:avLst/>
          </a:prstGeom>
        </p:spPr>
      </p:pic>
      <p:pic>
        <p:nvPicPr>
          <p:cNvPr id="13" name="Content Placeholder 4">
            <a:extLst>
              <a:ext uri="{FF2B5EF4-FFF2-40B4-BE49-F238E27FC236}">
                <a16:creationId xmlns:a16="http://schemas.microsoft.com/office/drawing/2014/main" id="{78D13A12-6507-7E43-8540-34A9FD6B9D73}"/>
              </a:ext>
            </a:extLst>
          </p:cNvPr>
          <p:cNvPicPr>
            <a:picLocks noChangeAspect="1"/>
          </p:cNvPicPr>
          <p:nvPr/>
        </p:nvPicPr>
        <p:blipFill>
          <a:blip r:embed="rId2"/>
          <a:stretch>
            <a:fillRect/>
          </a:stretch>
        </p:blipFill>
        <p:spPr>
          <a:xfrm>
            <a:off x="7706207" y="4379428"/>
            <a:ext cx="1061010" cy="1061010"/>
          </a:xfrm>
          <a:prstGeom prst="rect">
            <a:avLst/>
          </a:prstGeom>
        </p:spPr>
      </p:pic>
      <p:pic>
        <p:nvPicPr>
          <p:cNvPr id="19" name="Content Placeholder 4">
            <a:extLst>
              <a:ext uri="{FF2B5EF4-FFF2-40B4-BE49-F238E27FC236}">
                <a16:creationId xmlns:a16="http://schemas.microsoft.com/office/drawing/2014/main" id="{4F806B2F-B3AB-EC48-8C17-CC23696263DC}"/>
              </a:ext>
            </a:extLst>
          </p:cNvPr>
          <p:cNvPicPr>
            <a:picLocks noChangeAspect="1"/>
          </p:cNvPicPr>
          <p:nvPr/>
        </p:nvPicPr>
        <p:blipFill>
          <a:blip r:embed="rId2"/>
          <a:stretch>
            <a:fillRect/>
          </a:stretch>
        </p:blipFill>
        <p:spPr>
          <a:xfrm>
            <a:off x="7706207" y="3173847"/>
            <a:ext cx="1061010" cy="1061010"/>
          </a:xfrm>
          <a:prstGeom prst="rect">
            <a:avLst/>
          </a:prstGeom>
        </p:spPr>
      </p:pic>
      <p:pic>
        <p:nvPicPr>
          <p:cNvPr id="20" name="Content Placeholder 4">
            <a:extLst>
              <a:ext uri="{FF2B5EF4-FFF2-40B4-BE49-F238E27FC236}">
                <a16:creationId xmlns:a16="http://schemas.microsoft.com/office/drawing/2014/main" id="{546F41BB-8C36-3945-8830-359DE5C3EECA}"/>
              </a:ext>
            </a:extLst>
          </p:cNvPr>
          <p:cNvPicPr>
            <a:picLocks noChangeAspect="1"/>
          </p:cNvPicPr>
          <p:nvPr/>
        </p:nvPicPr>
        <p:blipFill>
          <a:blip r:embed="rId2"/>
          <a:stretch>
            <a:fillRect/>
          </a:stretch>
        </p:blipFill>
        <p:spPr>
          <a:xfrm>
            <a:off x="9729601" y="3173318"/>
            <a:ext cx="1061010" cy="1061010"/>
          </a:xfrm>
          <a:prstGeom prst="rect">
            <a:avLst/>
          </a:prstGeom>
        </p:spPr>
      </p:pic>
      <p:pic>
        <p:nvPicPr>
          <p:cNvPr id="21" name="Content Placeholder 4">
            <a:extLst>
              <a:ext uri="{FF2B5EF4-FFF2-40B4-BE49-F238E27FC236}">
                <a16:creationId xmlns:a16="http://schemas.microsoft.com/office/drawing/2014/main" id="{FBAD298F-0832-164B-BD2C-E3FA1A82987F}"/>
              </a:ext>
            </a:extLst>
          </p:cNvPr>
          <p:cNvPicPr>
            <a:picLocks noChangeAspect="1"/>
          </p:cNvPicPr>
          <p:nvPr/>
        </p:nvPicPr>
        <p:blipFill>
          <a:blip r:embed="rId2"/>
          <a:stretch>
            <a:fillRect/>
          </a:stretch>
        </p:blipFill>
        <p:spPr>
          <a:xfrm>
            <a:off x="3659419" y="1968266"/>
            <a:ext cx="1061010" cy="1061010"/>
          </a:xfrm>
          <a:prstGeom prst="rect">
            <a:avLst/>
          </a:prstGeom>
        </p:spPr>
      </p:pic>
      <p:pic>
        <p:nvPicPr>
          <p:cNvPr id="22" name="Content Placeholder 4">
            <a:extLst>
              <a:ext uri="{FF2B5EF4-FFF2-40B4-BE49-F238E27FC236}">
                <a16:creationId xmlns:a16="http://schemas.microsoft.com/office/drawing/2014/main" id="{746BEBB2-5CC8-9D4C-BC2D-B8A93F2B7DD6}"/>
              </a:ext>
            </a:extLst>
          </p:cNvPr>
          <p:cNvPicPr>
            <a:picLocks noChangeAspect="1"/>
          </p:cNvPicPr>
          <p:nvPr/>
        </p:nvPicPr>
        <p:blipFill>
          <a:blip r:embed="rId2"/>
          <a:stretch>
            <a:fillRect/>
          </a:stretch>
        </p:blipFill>
        <p:spPr>
          <a:xfrm>
            <a:off x="5682813" y="1968266"/>
            <a:ext cx="1061010" cy="1061010"/>
          </a:xfrm>
          <a:prstGeom prst="rect">
            <a:avLst/>
          </a:prstGeom>
        </p:spPr>
      </p:pic>
      <p:pic>
        <p:nvPicPr>
          <p:cNvPr id="23" name="Content Placeholder 4">
            <a:extLst>
              <a:ext uri="{FF2B5EF4-FFF2-40B4-BE49-F238E27FC236}">
                <a16:creationId xmlns:a16="http://schemas.microsoft.com/office/drawing/2014/main" id="{9F5897C2-A832-BC49-A2D2-D098436CD7CE}"/>
              </a:ext>
            </a:extLst>
          </p:cNvPr>
          <p:cNvPicPr>
            <a:picLocks noChangeAspect="1"/>
          </p:cNvPicPr>
          <p:nvPr/>
        </p:nvPicPr>
        <p:blipFill>
          <a:blip r:embed="rId2"/>
          <a:stretch>
            <a:fillRect/>
          </a:stretch>
        </p:blipFill>
        <p:spPr>
          <a:xfrm>
            <a:off x="7706207" y="1968266"/>
            <a:ext cx="1061010" cy="1061010"/>
          </a:xfrm>
          <a:prstGeom prst="rect">
            <a:avLst/>
          </a:prstGeom>
        </p:spPr>
      </p:pic>
      <p:pic>
        <p:nvPicPr>
          <p:cNvPr id="24" name="Content Placeholder 4">
            <a:extLst>
              <a:ext uri="{FF2B5EF4-FFF2-40B4-BE49-F238E27FC236}">
                <a16:creationId xmlns:a16="http://schemas.microsoft.com/office/drawing/2014/main" id="{5B53A3A8-1B23-FC40-B169-BAFE71EBD725}"/>
              </a:ext>
            </a:extLst>
          </p:cNvPr>
          <p:cNvPicPr>
            <a:picLocks noChangeAspect="1"/>
          </p:cNvPicPr>
          <p:nvPr/>
        </p:nvPicPr>
        <p:blipFill>
          <a:blip r:embed="rId2"/>
          <a:stretch>
            <a:fillRect/>
          </a:stretch>
        </p:blipFill>
        <p:spPr>
          <a:xfrm>
            <a:off x="9729601" y="1968266"/>
            <a:ext cx="1061010" cy="1061010"/>
          </a:xfrm>
          <a:prstGeom prst="rect">
            <a:avLst/>
          </a:prstGeom>
        </p:spPr>
      </p:pic>
      <p:pic>
        <p:nvPicPr>
          <p:cNvPr id="25" name="Content Placeholder 4">
            <a:extLst>
              <a:ext uri="{FF2B5EF4-FFF2-40B4-BE49-F238E27FC236}">
                <a16:creationId xmlns:a16="http://schemas.microsoft.com/office/drawing/2014/main" id="{25291941-B68E-7C47-8DFF-1BA410D65D89}"/>
              </a:ext>
            </a:extLst>
          </p:cNvPr>
          <p:cNvPicPr>
            <a:picLocks noChangeAspect="1"/>
          </p:cNvPicPr>
          <p:nvPr/>
        </p:nvPicPr>
        <p:blipFill>
          <a:blip r:embed="rId2"/>
          <a:stretch>
            <a:fillRect/>
          </a:stretch>
        </p:blipFill>
        <p:spPr>
          <a:xfrm>
            <a:off x="5682813" y="5583423"/>
            <a:ext cx="1061010" cy="1061010"/>
          </a:xfrm>
          <a:prstGeom prst="rect">
            <a:avLst/>
          </a:prstGeom>
        </p:spPr>
      </p:pic>
      <p:pic>
        <p:nvPicPr>
          <p:cNvPr id="26" name="Content Placeholder 4">
            <a:extLst>
              <a:ext uri="{FF2B5EF4-FFF2-40B4-BE49-F238E27FC236}">
                <a16:creationId xmlns:a16="http://schemas.microsoft.com/office/drawing/2014/main" id="{E844A0AF-EBC6-6143-B83F-0FA7C5CC64D0}"/>
              </a:ext>
            </a:extLst>
          </p:cNvPr>
          <p:cNvPicPr>
            <a:picLocks noChangeAspect="1"/>
          </p:cNvPicPr>
          <p:nvPr/>
        </p:nvPicPr>
        <p:blipFill>
          <a:blip r:embed="rId2"/>
          <a:stretch>
            <a:fillRect/>
          </a:stretch>
        </p:blipFill>
        <p:spPr>
          <a:xfrm>
            <a:off x="5682813" y="4378370"/>
            <a:ext cx="1061010" cy="1061010"/>
          </a:xfrm>
          <a:prstGeom prst="rect">
            <a:avLst/>
          </a:prstGeom>
        </p:spPr>
      </p:pic>
      <p:pic>
        <p:nvPicPr>
          <p:cNvPr id="27" name="Content Placeholder 4">
            <a:extLst>
              <a:ext uri="{FF2B5EF4-FFF2-40B4-BE49-F238E27FC236}">
                <a16:creationId xmlns:a16="http://schemas.microsoft.com/office/drawing/2014/main" id="{02964930-C002-CC47-BF14-B57472B85121}"/>
              </a:ext>
            </a:extLst>
          </p:cNvPr>
          <p:cNvPicPr>
            <a:picLocks noChangeAspect="1"/>
          </p:cNvPicPr>
          <p:nvPr/>
        </p:nvPicPr>
        <p:blipFill>
          <a:blip r:embed="rId2"/>
          <a:stretch>
            <a:fillRect/>
          </a:stretch>
        </p:blipFill>
        <p:spPr>
          <a:xfrm>
            <a:off x="5682813" y="3173318"/>
            <a:ext cx="1061010" cy="1061010"/>
          </a:xfrm>
          <a:prstGeom prst="rect">
            <a:avLst/>
          </a:prstGeom>
        </p:spPr>
      </p:pic>
      <p:pic>
        <p:nvPicPr>
          <p:cNvPr id="28" name="Content Placeholder 4">
            <a:extLst>
              <a:ext uri="{FF2B5EF4-FFF2-40B4-BE49-F238E27FC236}">
                <a16:creationId xmlns:a16="http://schemas.microsoft.com/office/drawing/2014/main" id="{3E64899F-DF93-F544-B16A-7184A5680634}"/>
              </a:ext>
            </a:extLst>
          </p:cNvPr>
          <p:cNvPicPr>
            <a:picLocks noChangeAspect="1"/>
          </p:cNvPicPr>
          <p:nvPr/>
        </p:nvPicPr>
        <p:blipFill>
          <a:blip r:embed="rId2"/>
          <a:stretch>
            <a:fillRect/>
          </a:stretch>
        </p:blipFill>
        <p:spPr>
          <a:xfrm>
            <a:off x="3659419" y="5583423"/>
            <a:ext cx="1061010" cy="1061010"/>
          </a:xfrm>
          <a:prstGeom prst="rect">
            <a:avLst/>
          </a:prstGeom>
        </p:spPr>
      </p:pic>
      <p:pic>
        <p:nvPicPr>
          <p:cNvPr id="29" name="Content Placeholder 4">
            <a:extLst>
              <a:ext uri="{FF2B5EF4-FFF2-40B4-BE49-F238E27FC236}">
                <a16:creationId xmlns:a16="http://schemas.microsoft.com/office/drawing/2014/main" id="{79FC1B11-CC01-4949-AD9A-D336E162A3F2}"/>
              </a:ext>
            </a:extLst>
          </p:cNvPr>
          <p:cNvPicPr>
            <a:picLocks noChangeAspect="1"/>
          </p:cNvPicPr>
          <p:nvPr/>
        </p:nvPicPr>
        <p:blipFill>
          <a:blip r:embed="rId2"/>
          <a:stretch>
            <a:fillRect/>
          </a:stretch>
        </p:blipFill>
        <p:spPr>
          <a:xfrm>
            <a:off x="3659419" y="4378370"/>
            <a:ext cx="1061010" cy="1061010"/>
          </a:xfrm>
          <a:prstGeom prst="rect">
            <a:avLst/>
          </a:prstGeom>
        </p:spPr>
      </p:pic>
      <p:pic>
        <p:nvPicPr>
          <p:cNvPr id="30" name="Content Placeholder 4">
            <a:extLst>
              <a:ext uri="{FF2B5EF4-FFF2-40B4-BE49-F238E27FC236}">
                <a16:creationId xmlns:a16="http://schemas.microsoft.com/office/drawing/2014/main" id="{ECBD580E-C27A-C94B-8745-4D6473026A5F}"/>
              </a:ext>
            </a:extLst>
          </p:cNvPr>
          <p:cNvPicPr>
            <a:picLocks noChangeAspect="1"/>
          </p:cNvPicPr>
          <p:nvPr/>
        </p:nvPicPr>
        <p:blipFill>
          <a:blip r:embed="rId2"/>
          <a:stretch>
            <a:fillRect/>
          </a:stretch>
        </p:blipFill>
        <p:spPr>
          <a:xfrm>
            <a:off x="3659419" y="3173318"/>
            <a:ext cx="1061010" cy="1061010"/>
          </a:xfrm>
          <a:prstGeom prst="rect">
            <a:avLst/>
          </a:prstGeom>
        </p:spPr>
      </p:pic>
      <p:pic>
        <p:nvPicPr>
          <p:cNvPr id="31" name="Content Placeholder 4">
            <a:extLst>
              <a:ext uri="{FF2B5EF4-FFF2-40B4-BE49-F238E27FC236}">
                <a16:creationId xmlns:a16="http://schemas.microsoft.com/office/drawing/2014/main" id="{BDB0E6E6-9C2A-D14E-B247-611F11FA41B9}"/>
              </a:ext>
            </a:extLst>
          </p:cNvPr>
          <p:cNvPicPr>
            <a:picLocks noChangeAspect="1"/>
          </p:cNvPicPr>
          <p:nvPr/>
        </p:nvPicPr>
        <p:blipFill>
          <a:blip r:embed="rId2"/>
          <a:stretch>
            <a:fillRect/>
          </a:stretch>
        </p:blipFill>
        <p:spPr>
          <a:xfrm>
            <a:off x="1586712" y="5583423"/>
            <a:ext cx="1061010" cy="1061010"/>
          </a:xfrm>
          <a:prstGeom prst="rect">
            <a:avLst/>
          </a:prstGeom>
        </p:spPr>
      </p:pic>
      <p:pic>
        <p:nvPicPr>
          <p:cNvPr id="32" name="Content Placeholder 4">
            <a:extLst>
              <a:ext uri="{FF2B5EF4-FFF2-40B4-BE49-F238E27FC236}">
                <a16:creationId xmlns:a16="http://schemas.microsoft.com/office/drawing/2014/main" id="{06062827-DEC6-BE41-BA0A-75A65109D9D3}"/>
              </a:ext>
            </a:extLst>
          </p:cNvPr>
          <p:cNvPicPr>
            <a:picLocks noChangeAspect="1"/>
          </p:cNvPicPr>
          <p:nvPr/>
        </p:nvPicPr>
        <p:blipFill>
          <a:blip r:embed="rId2"/>
          <a:stretch>
            <a:fillRect/>
          </a:stretch>
        </p:blipFill>
        <p:spPr>
          <a:xfrm>
            <a:off x="1586712" y="4378370"/>
            <a:ext cx="1061010" cy="1061010"/>
          </a:xfrm>
          <a:prstGeom prst="rect">
            <a:avLst/>
          </a:prstGeom>
        </p:spPr>
      </p:pic>
      <p:pic>
        <p:nvPicPr>
          <p:cNvPr id="33" name="Content Placeholder 4">
            <a:extLst>
              <a:ext uri="{FF2B5EF4-FFF2-40B4-BE49-F238E27FC236}">
                <a16:creationId xmlns:a16="http://schemas.microsoft.com/office/drawing/2014/main" id="{3EB43FBB-40B8-1F44-98AB-C4C5C3C0DF1A}"/>
              </a:ext>
            </a:extLst>
          </p:cNvPr>
          <p:cNvPicPr>
            <a:picLocks noChangeAspect="1"/>
          </p:cNvPicPr>
          <p:nvPr/>
        </p:nvPicPr>
        <p:blipFill>
          <a:blip r:embed="rId2"/>
          <a:stretch>
            <a:fillRect/>
          </a:stretch>
        </p:blipFill>
        <p:spPr>
          <a:xfrm>
            <a:off x="1586712" y="3173318"/>
            <a:ext cx="1061010" cy="1061010"/>
          </a:xfrm>
          <a:prstGeom prst="rect">
            <a:avLst/>
          </a:prstGeom>
        </p:spPr>
      </p:pic>
      <p:sp>
        <p:nvSpPr>
          <p:cNvPr id="3" name="Rectangle 2">
            <a:extLst>
              <a:ext uri="{FF2B5EF4-FFF2-40B4-BE49-F238E27FC236}">
                <a16:creationId xmlns:a16="http://schemas.microsoft.com/office/drawing/2014/main" id="{B1A89B8D-127D-C342-B766-5E3E8CB6CFCA}"/>
              </a:ext>
            </a:extLst>
          </p:cNvPr>
          <p:cNvSpPr/>
          <p:nvPr/>
        </p:nvSpPr>
        <p:spPr>
          <a:xfrm>
            <a:off x="1479176" y="1855694"/>
            <a:ext cx="1335742" cy="485887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E3FD173-AC7A-594B-851B-8CC861A9AC61}"/>
              </a:ext>
            </a:extLst>
          </p:cNvPr>
          <p:cNvSpPr/>
          <p:nvPr/>
        </p:nvSpPr>
        <p:spPr>
          <a:xfrm>
            <a:off x="3518082" y="1855694"/>
            <a:ext cx="1335742" cy="485887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AB9DE31-0CC5-5B4D-834F-16AB1E11D688}"/>
              </a:ext>
            </a:extLst>
          </p:cNvPr>
          <p:cNvSpPr/>
          <p:nvPr/>
        </p:nvSpPr>
        <p:spPr>
          <a:xfrm>
            <a:off x="5545447" y="1855694"/>
            <a:ext cx="1335742" cy="485887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A220629-080F-6E4C-83ED-A897B0027850}"/>
              </a:ext>
            </a:extLst>
          </p:cNvPr>
          <p:cNvSpPr/>
          <p:nvPr/>
        </p:nvSpPr>
        <p:spPr>
          <a:xfrm>
            <a:off x="7568841" y="1855694"/>
            <a:ext cx="1335742" cy="485887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AC48A8A-4F6A-6A43-9B75-68B4A55396C5}"/>
              </a:ext>
            </a:extLst>
          </p:cNvPr>
          <p:cNvSpPr/>
          <p:nvPr/>
        </p:nvSpPr>
        <p:spPr>
          <a:xfrm>
            <a:off x="9592235" y="1855693"/>
            <a:ext cx="1335742" cy="485887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2225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6686-BF7B-B04C-9B09-6B323D2AF25E}"/>
              </a:ext>
            </a:extLst>
          </p:cNvPr>
          <p:cNvSpPr>
            <a:spLocks noGrp="1"/>
          </p:cNvSpPr>
          <p:nvPr>
            <p:ph type="title"/>
          </p:nvPr>
        </p:nvSpPr>
        <p:spPr>
          <a:xfrm>
            <a:off x="838200" y="365125"/>
            <a:ext cx="10515600" cy="1325563"/>
          </a:xfrm>
        </p:spPr>
        <p:txBody>
          <a:bodyPr/>
          <a:lstStyle/>
          <a:p>
            <a:r>
              <a:rPr lang="en-US" dirty="0"/>
              <a:t>1 Student from Each Group Joins a Subject Area</a:t>
            </a:r>
          </a:p>
        </p:txBody>
      </p:sp>
      <p:pic>
        <p:nvPicPr>
          <p:cNvPr id="5" name="Content Placeholder 4">
            <a:extLst>
              <a:ext uri="{FF2B5EF4-FFF2-40B4-BE49-F238E27FC236}">
                <a16:creationId xmlns:a16="http://schemas.microsoft.com/office/drawing/2014/main" id="{9A1C2404-B29C-8F40-B27E-4D07A9EBE6BC}"/>
              </a:ext>
            </a:extLst>
          </p:cNvPr>
          <p:cNvPicPr>
            <a:picLocks noGrp="1" noChangeAspect="1"/>
          </p:cNvPicPr>
          <p:nvPr>
            <p:ph idx="1"/>
          </p:nvPr>
        </p:nvPicPr>
        <p:blipFill>
          <a:blip r:embed="rId3"/>
          <a:stretch>
            <a:fillRect/>
          </a:stretch>
        </p:blipFill>
        <p:spPr>
          <a:xfrm>
            <a:off x="1636025" y="1968266"/>
            <a:ext cx="1061010" cy="1061010"/>
          </a:xfrm>
        </p:spPr>
      </p:pic>
      <p:pic>
        <p:nvPicPr>
          <p:cNvPr id="9" name="Content Placeholder 4">
            <a:extLst>
              <a:ext uri="{FF2B5EF4-FFF2-40B4-BE49-F238E27FC236}">
                <a16:creationId xmlns:a16="http://schemas.microsoft.com/office/drawing/2014/main" id="{C49F3732-566D-C54B-A952-E9380438FCA4}"/>
              </a:ext>
            </a:extLst>
          </p:cNvPr>
          <p:cNvPicPr>
            <a:picLocks noChangeAspect="1"/>
          </p:cNvPicPr>
          <p:nvPr/>
        </p:nvPicPr>
        <p:blipFill>
          <a:blip r:embed="rId3"/>
          <a:stretch>
            <a:fillRect/>
          </a:stretch>
        </p:blipFill>
        <p:spPr>
          <a:xfrm>
            <a:off x="9729601" y="5583423"/>
            <a:ext cx="1061010" cy="1061010"/>
          </a:xfrm>
          <a:prstGeom prst="rect">
            <a:avLst/>
          </a:prstGeom>
        </p:spPr>
      </p:pic>
      <p:pic>
        <p:nvPicPr>
          <p:cNvPr id="10" name="Content Placeholder 4">
            <a:extLst>
              <a:ext uri="{FF2B5EF4-FFF2-40B4-BE49-F238E27FC236}">
                <a16:creationId xmlns:a16="http://schemas.microsoft.com/office/drawing/2014/main" id="{C514F9D9-F42B-1E46-801C-99189D4C2232}"/>
              </a:ext>
            </a:extLst>
          </p:cNvPr>
          <p:cNvPicPr>
            <a:picLocks noChangeAspect="1"/>
          </p:cNvPicPr>
          <p:nvPr/>
        </p:nvPicPr>
        <p:blipFill>
          <a:blip r:embed="rId3"/>
          <a:stretch>
            <a:fillRect/>
          </a:stretch>
        </p:blipFill>
        <p:spPr>
          <a:xfrm>
            <a:off x="7706207" y="5585010"/>
            <a:ext cx="1061010" cy="1061010"/>
          </a:xfrm>
          <a:prstGeom prst="rect">
            <a:avLst/>
          </a:prstGeom>
        </p:spPr>
      </p:pic>
      <p:pic>
        <p:nvPicPr>
          <p:cNvPr id="12" name="Content Placeholder 4">
            <a:extLst>
              <a:ext uri="{FF2B5EF4-FFF2-40B4-BE49-F238E27FC236}">
                <a16:creationId xmlns:a16="http://schemas.microsoft.com/office/drawing/2014/main" id="{A097C4AE-ECE6-7342-BCE9-1A9B41653800}"/>
              </a:ext>
            </a:extLst>
          </p:cNvPr>
          <p:cNvPicPr>
            <a:picLocks noChangeAspect="1"/>
          </p:cNvPicPr>
          <p:nvPr/>
        </p:nvPicPr>
        <p:blipFill>
          <a:blip r:embed="rId3"/>
          <a:stretch>
            <a:fillRect/>
          </a:stretch>
        </p:blipFill>
        <p:spPr>
          <a:xfrm>
            <a:off x="9729601" y="4378370"/>
            <a:ext cx="1061010" cy="1061010"/>
          </a:xfrm>
          <a:prstGeom prst="rect">
            <a:avLst/>
          </a:prstGeom>
        </p:spPr>
      </p:pic>
      <p:pic>
        <p:nvPicPr>
          <p:cNvPr id="13" name="Content Placeholder 4">
            <a:extLst>
              <a:ext uri="{FF2B5EF4-FFF2-40B4-BE49-F238E27FC236}">
                <a16:creationId xmlns:a16="http://schemas.microsoft.com/office/drawing/2014/main" id="{78D13A12-6507-7E43-8540-34A9FD6B9D73}"/>
              </a:ext>
            </a:extLst>
          </p:cNvPr>
          <p:cNvPicPr>
            <a:picLocks noChangeAspect="1"/>
          </p:cNvPicPr>
          <p:nvPr/>
        </p:nvPicPr>
        <p:blipFill>
          <a:blip r:embed="rId3"/>
          <a:stretch>
            <a:fillRect/>
          </a:stretch>
        </p:blipFill>
        <p:spPr>
          <a:xfrm>
            <a:off x="7706207" y="4379428"/>
            <a:ext cx="1061010" cy="1061010"/>
          </a:xfrm>
          <a:prstGeom prst="rect">
            <a:avLst/>
          </a:prstGeom>
        </p:spPr>
      </p:pic>
      <p:pic>
        <p:nvPicPr>
          <p:cNvPr id="19" name="Content Placeholder 4">
            <a:extLst>
              <a:ext uri="{FF2B5EF4-FFF2-40B4-BE49-F238E27FC236}">
                <a16:creationId xmlns:a16="http://schemas.microsoft.com/office/drawing/2014/main" id="{4F806B2F-B3AB-EC48-8C17-CC23696263DC}"/>
              </a:ext>
            </a:extLst>
          </p:cNvPr>
          <p:cNvPicPr>
            <a:picLocks noChangeAspect="1"/>
          </p:cNvPicPr>
          <p:nvPr/>
        </p:nvPicPr>
        <p:blipFill>
          <a:blip r:embed="rId3"/>
          <a:stretch>
            <a:fillRect/>
          </a:stretch>
        </p:blipFill>
        <p:spPr>
          <a:xfrm>
            <a:off x="7706207" y="3173847"/>
            <a:ext cx="1061010" cy="1061010"/>
          </a:xfrm>
          <a:prstGeom prst="rect">
            <a:avLst/>
          </a:prstGeom>
        </p:spPr>
      </p:pic>
      <p:pic>
        <p:nvPicPr>
          <p:cNvPr id="20" name="Content Placeholder 4">
            <a:extLst>
              <a:ext uri="{FF2B5EF4-FFF2-40B4-BE49-F238E27FC236}">
                <a16:creationId xmlns:a16="http://schemas.microsoft.com/office/drawing/2014/main" id="{546F41BB-8C36-3945-8830-359DE5C3EECA}"/>
              </a:ext>
            </a:extLst>
          </p:cNvPr>
          <p:cNvPicPr>
            <a:picLocks noChangeAspect="1"/>
          </p:cNvPicPr>
          <p:nvPr/>
        </p:nvPicPr>
        <p:blipFill>
          <a:blip r:embed="rId3"/>
          <a:stretch>
            <a:fillRect/>
          </a:stretch>
        </p:blipFill>
        <p:spPr>
          <a:xfrm>
            <a:off x="9729601" y="3173318"/>
            <a:ext cx="1061010" cy="1061010"/>
          </a:xfrm>
          <a:prstGeom prst="rect">
            <a:avLst/>
          </a:prstGeom>
        </p:spPr>
      </p:pic>
      <p:pic>
        <p:nvPicPr>
          <p:cNvPr id="21" name="Content Placeholder 4">
            <a:extLst>
              <a:ext uri="{FF2B5EF4-FFF2-40B4-BE49-F238E27FC236}">
                <a16:creationId xmlns:a16="http://schemas.microsoft.com/office/drawing/2014/main" id="{FBAD298F-0832-164B-BD2C-E3FA1A82987F}"/>
              </a:ext>
            </a:extLst>
          </p:cNvPr>
          <p:cNvPicPr>
            <a:picLocks noChangeAspect="1"/>
          </p:cNvPicPr>
          <p:nvPr/>
        </p:nvPicPr>
        <p:blipFill>
          <a:blip r:embed="rId3"/>
          <a:stretch>
            <a:fillRect/>
          </a:stretch>
        </p:blipFill>
        <p:spPr>
          <a:xfrm>
            <a:off x="3659419" y="1968266"/>
            <a:ext cx="1061010" cy="1061010"/>
          </a:xfrm>
          <a:prstGeom prst="rect">
            <a:avLst/>
          </a:prstGeom>
        </p:spPr>
      </p:pic>
      <p:pic>
        <p:nvPicPr>
          <p:cNvPr id="22" name="Content Placeholder 4">
            <a:extLst>
              <a:ext uri="{FF2B5EF4-FFF2-40B4-BE49-F238E27FC236}">
                <a16:creationId xmlns:a16="http://schemas.microsoft.com/office/drawing/2014/main" id="{746BEBB2-5CC8-9D4C-BC2D-B8A93F2B7DD6}"/>
              </a:ext>
            </a:extLst>
          </p:cNvPr>
          <p:cNvPicPr>
            <a:picLocks noChangeAspect="1"/>
          </p:cNvPicPr>
          <p:nvPr/>
        </p:nvPicPr>
        <p:blipFill>
          <a:blip r:embed="rId3"/>
          <a:stretch>
            <a:fillRect/>
          </a:stretch>
        </p:blipFill>
        <p:spPr>
          <a:xfrm>
            <a:off x="5682813" y="1968266"/>
            <a:ext cx="1061010" cy="1061010"/>
          </a:xfrm>
          <a:prstGeom prst="rect">
            <a:avLst/>
          </a:prstGeom>
        </p:spPr>
      </p:pic>
      <p:pic>
        <p:nvPicPr>
          <p:cNvPr id="23" name="Content Placeholder 4">
            <a:extLst>
              <a:ext uri="{FF2B5EF4-FFF2-40B4-BE49-F238E27FC236}">
                <a16:creationId xmlns:a16="http://schemas.microsoft.com/office/drawing/2014/main" id="{9F5897C2-A832-BC49-A2D2-D098436CD7CE}"/>
              </a:ext>
            </a:extLst>
          </p:cNvPr>
          <p:cNvPicPr>
            <a:picLocks noChangeAspect="1"/>
          </p:cNvPicPr>
          <p:nvPr/>
        </p:nvPicPr>
        <p:blipFill>
          <a:blip r:embed="rId3"/>
          <a:stretch>
            <a:fillRect/>
          </a:stretch>
        </p:blipFill>
        <p:spPr>
          <a:xfrm>
            <a:off x="7706207" y="1968266"/>
            <a:ext cx="1061010" cy="1061010"/>
          </a:xfrm>
          <a:prstGeom prst="rect">
            <a:avLst/>
          </a:prstGeom>
        </p:spPr>
      </p:pic>
      <p:pic>
        <p:nvPicPr>
          <p:cNvPr id="24" name="Content Placeholder 4">
            <a:extLst>
              <a:ext uri="{FF2B5EF4-FFF2-40B4-BE49-F238E27FC236}">
                <a16:creationId xmlns:a16="http://schemas.microsoft.com/office/drawing/2014/main" id="{5B53A3A8-1B23-FC40-B169-BAFE71EBD725}"/>
              </a:ext>
            </a:extLst>
          </p:cNvPr>
          <p:cNvPicPr>
            <a:picLocks noChangeAspect="1"/>
          </p:cNvPicPr>
          <p:nvPr/>
        </p:nvPicPr>
        <p:blipFill>
          <a:blip r:embed="rId3"/>
          <a:stretch>
            <a:fillRect/>
          </a:stretch>
        </p:blipFill>
        <p:spPr>
          <a:xfrm>
            <a:off x="9729601" y="1968266"/>
            <a:ext cx="1061010" cy="1061010"/>
          </a:xfrm>
          <a:prstGeom prst="rect">
            <a:avLst/>
          </a:prstGeom>
        </p:spPr>
      </p:pic>
      <p:pic>
        <p:nvPicPr>
          <p:cNvPr id="25" name="Content Placeholder 4">
            <a:extLst>
              <a:ext uri="{FF2B5EF4-FFF2-40B4-BE49-F238E27FC236}">
                <a16:creationId xmlns:a16="http://schemas.microsoft.com/office/drawing/2014/main" id="{25291941-B68E-7C47-8DFF-1BA410D65D89}"/>
              </a:ext>
            </a:extLst>
          </p:cNvPr>
          <p:cNvPicPr>
            <a:picLocks noChangeAspect="1"/>
          </p:cNvPicPr>
          <p:nvPr/>
        </p:nvPicPr>
        <p:blipFill>
          <a:blip r:embed="rId3"/>
          <a:stretch>
            <a:fillRect/>
          </a:stretch>
        </p:blipFill>
        <p:spPr>
          <a:xfrm>
            <a:off x="5682813" y="5583423"/>
            <a:ext cx="1061010" cy="1061010"/>
          </a:xfrm>
          <a:prstGeom prst="rect">
            <a:avLst/>
          </a:prstGeom>
        </p:spPr>
      </p:pic>
      <p:pic>
        <p:nvPicPr>
          <p:cNvPr id="26" name="Content Placeholder 4">
            <a:extLst>
              <a:ext uri="{FF2B5EF4-FFF2-40B4-BE49-F238E27FC236}">
                <a16:creationId xmlns:a16="http://schemas.microsoft.com/office/drawing/2014/main" id="{E844A0AF-EBC6-6143-B83F-0FA7C5CC64D0}"/>
              </a:ext>
            </a:extLst>
          </p:cNvPr>
          <p:cNvPicPr>
            <a:picLocks noChangeAspect="1"/>
          </p:cNvPicPr>
          <p:nvPr/>
        </p:nvPicPr>
        <p:blipFill>
          <a:blip r:embed="rId3"/>
          <a:stretch>
            <a:fillRect/>
          </a:stretch>
        </p:blipFill>
        <p:spPr>
          <a:xfrm>
            <a:off x="5682813" y="4378370"/>
            <a:ext cx="1061010" cy="1061010"/>
          </a:xfrm>
          <a:prstGeom prst="rect">
            <a:avLst/>
          </a:prstGeom>
        </p:spPr>
      </p:pic>
      <p:pic>
        <p:nvPicPr>
          <p:cNvPr id="27" name="Content Placeholder 4">
            <a:extLst>
              <a:ext uri="{FF2B5EF4-FFF2-40B4-BE49-F238E27FC236}">
                <a16:creationId xmlns:a16="http://schemas.microsoft.com/office/drawing/2014/main" id="{02964930-C002-CC47-BF14-B57472B85121}"/>
              </a:ext>
            </a:extLst>
          </p:cNvPr>
          <p:cNvPicPr>
            <a:picLocks noChangeAspect="1"/>
          </p:cNvPicPr>
          <p:nvPr/>
        </p:nvPicPr>
        <p:blipFill>
          <a:blip r:embed="rId3"/>
          <a:stretch>
            <a:fillRect/>
          </a:stretch>
        </p:blipFill>
        <p:spPr>
          <a:xfrm>
            <a:off x="5682813" y="3173318"/>
            <a:ext cx="1061010" cy="1061010"/>
          </a:xfrm>
          <a:prstGeom prst="rect">
            <a:avLst/>
          </a:prstGeom>
        </p:spPr>
      </p:pic>
      <p:pic>
        <p:nvPicPr>
          <p:cNvPr id="28" name="Content Placeholder 4">
            <a:extLst>
              <a:ext uri="{FF2B5EF4-FFF2-40B4-BE49-F238E27FC236}">
                <a16:creationId xmlns:a16="http://schemas.microsoft.com/office/drawing/2014/main" id="{3E64899F-DF93-F544-B16A-7184A5680634}"/>
              </a:ext>
            </a:extLst>
          </p:cNvPr>
          <p:cNvPicPr>
            <a:picLocks noChangeAspect="1"/>
          </p:cNvPicPr>
          <p:nvPr/>
        </p:nvPicPr>
        <p:blipFill>
          <a:blip r:embed="rId3"/>
          <a:stretch>
            <a:fillRect/>
          </a:stretch>
        </p:blipFill>
        <p:spPr>
          <a:xfrm>
            <a:off x="3659419" y="5583423"/>
            <a:ext cx="1061010" cy="1061010"/>
          </a:xfrm>
          <a:prstGeom prst="rect">
            <a:avLst/>
          </a:prstGeom>
        </p:spPr>
      </p:pic>
      <p:pic>
        <p:nvPicPr>
          <p:cNvPr id="29" name="Content Placeholder 4">
            <a:extLst>
              <a:ext uri="{FF2B5EF4-FFF2-40B4-BE49-F238E27FC236}">
                <a16:creationId xmlns:a16="http://schemas.microsoft.com/office/drawing/2014/main" id="{79FC1B11-CC01-4949-AD9A-D336E162A3F2}"/>
              </a:ext>
            </a:extLst>
          </p:cNvPr>
          <p:cNvPicPr>
            <a:picLocks noChangeAspect="1"/>
          </p:cNvPicPr>
          <p:nvPr/>
        </p:nvPicPr>
        <p:blipFill>
          <a:blip r:embed="rId3"/>
          <a:stretch>
            <a:fillRect/>
          </a:stretch>
        </p:blipFill>
        <p:spPr>
          <a:xfrm>
            <a:off x="3659419" y="4378370"/>
            <a:ext cx="1061010" cy="1061010"/>
          </a:xfrm>
          <a:prstGeom prst="rect">
            <a:avLst/>
          </a:prstGeom>
        </p:spPr>
      </p:pic>
      <p:pic>
        <p:nvPicPr>
          <p:cNvPr id="30" name="Content Placeholder 4">
            <a:extLst>
              <a:ext uri="{FF2B5EF4-FFF2-40B4-BE49-F238E27FC236}">
                <a16:creationId xmlns:a16="http://schemas.microsoft.com/office/drawing/2014/main" id="{ECBD580E-C27A-C94B-8745-4D6473026A5F}"/>
              </a:ext>
            </a:extLst>
          </p:cNvPr>
          <p:cNvPicPr>
            <a:picLocks noChangeAspect="1"/>
          </p:cNvPicPr>
          <p:nvPr/>
        </p:nvPicPr>
        <p:blipFill>
          <a:blip r:embed="rId3"/>
          <a:stretch>
            <a:fillRect/>
          </a:stretch>
        </p:blipFill>
        <p:spPr>
          <a:xfrm>
            <a:off x="3659419" y="3173318"/>
            <a:ext cx="1061010" cy="1061010"/>
          </a:xfrm>
          <a:prstGeom prst="rect">
            <a:avLst/>
          </a:prstGeom>
        </p:spPr>
      </p:pic>
      <p:pic>
        <p:nvPicPr>
          <p:cNvPr id="31" name="Content Placeholder 4">
            <a:extLst>
              <a:ext uri="{FF2B5EF4-FFF2-40B4-BE49-F238E27FC236}">
                <a16:creationId xmlns:a16="http://schemas.microsoft.com/office/drawing/2014/main" id="{BDB0E6E6-9C2A-D14E-B247-611F11FA41B9}"/>
              </a:ext>
            </a:extLst>
          </p:cNvPr>
          <p:cNvPicPr>
            <a:picLocks noChangeAspect="1"/>
          </p:cNvPicPr>
          <p:nvPr/>
        </p:nvPicPr>
        <p:blipFill>
          <a:blip r:embed="rId3"/>
          <a:stretch>
            <a:fillRect/>
          </a:stretch>
        </p:blipFill>
        <p:spPr>
          <a:xfrm>
            <a:off x="1586712" y="5583423"/>
            <a:ext cx="1061010" cy="1061010"/>
          </a:xfrm>
          <a:prstGeom prst="rect">
            <a:avLst/>
          </a:prstGeom>
        </p:spPr>
      </p:pic>
      <p:pic>
        <p:nvPicPr>
          <p:cNvPr id="32" name="Content Placeholder 4">
            <a:extLst>
              <a:ext uri="{FF2B5EF4-FFF2-40B4-BE49-F238E27FC236}">
                <a16:creationId xmlns:a16="http://schemas.microsoft.com/office/drawing/2014/main" id="{06062827-DEC6-BE41-BA0A-75A65109D9D3}"/>
              </a:ext>
            </a:extLst>
          </p:cNvPr>
          <p:cNvPicPr>
            <a:picLocks noChangeAspect="1"/>
          </p:cNvPicPr>
          <p:nvPr/>
        </p:nvPicPr>
        <p:blipFill>
          <a:blip r:embed="rId3"/>
          <a:stretch>
            <a:fillRect/>
          </a:stretch>
        </p:blipFill>
        <p:spPr>
          <a:xfrm>
            <a:off x="1586712" y="4378370"/>
            <a:ext cx="1061010" cy="1061010"/>
          </a:xfrm>
          <a:prstGeom prst="rect">
            <a:avLst/>
          </a:prstGeom>
        </p:spPr>
      </p:pic>
      <p:pic>
        <p:nvPicPr>
          <p:cNvPr id="33" name="Content Placeholder 4">
            <a:extLst>
              <a:ext uri="{FF2B5EF4-FFF2-40B4-BE49-F238E27FC236}">
                <a16:creationId xmlns:a16="http://schemas.microsoft.com/office/drawing/2014/main" id="{3EB43FBB-40B8-1F44-98AB-C4C5C3C0DF1A}"/>
              </a:ext>
            </a:extLst>
          </p:cNvPr>
          <p:cNvPicPr>
            <a:picLocks noChangeAspect="1"/>
          </p:cNvPicPr>
          <p:nvPr/>
        </p:nvPicPr>
        <p:blipFill>
          <a:blip r:embed="rId3"/>
          <a:stretch>
            <a:fillRect/>
          </a:stretch>
        </p:blipFill>
        <p:spPr>
          <a:xfrm>
            <a:off x="1586712" y="3173318"/>
            <a:ext cx="1061010" cy="1061010"/>
          </a:xfrm>
          <a:prstGeom prst="rect">
            <a:avLst/>
          </a:prstGeom>
        </p:spPr>
      </p:pic>
      <p:sp>
        <p:nvSpPr>
          <p:cNvPr id="3" name="Rectangle 2">
            <a:extLst>
              <a:ext uri="{FF2B5EF4-FFF2-40B4-BE49-F238E27FC236}">
                <a16:creationId xmlns:a16="http://schemas.microsoft.com/office/drawing/2014/main" id="{B1A89B8D-127D-C342-B766-5E3E8CB6CFCA}"/>
              </a:ext>
            </a:extLst>
          </p:cNvPr>
          <p:cNvSpPr/>
          <p:nvPr/>
        </p:nvSpPr>
        <p:spPr>
          <a:xfrm>
            <a:off x="1479176" y="1855694"/>
            <a:ext cx="1335742" cy="4858871"/>
          </a:xfrm>
          <a:prstGeom prst="rect">
            <a:avLst/>
          </a:prstGeom>
          <a:no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E3FD173-AC7A-594B-851B-8CC861A9AC61}"/>
              </a:ext>
            </a:extLst>
          </p:cNvPr>
          <p:cNvSpPr/>
          <p:nvPr/>
        </p:nvSpPr>
        <p:spPr>
          <a:xfrm>
            <a:off x="3518082" y="1855694"/>
            <a:ext cx="1335742" cy="4858871"/>
          </a:xfrm>
          <a:prstGeom prst="rect">
            <a:avLst/>
          </a:prstGeom>
          <a:no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AB9DE31-0CC5-5B4D-834F-16AB1E11D688}"/>
              </a:ext>
            </a:extLst>
          </p:cNvPr>
          <p:cNvSpPr/>
          <p:nvPr/>
        </p:nvSpPr>
        <p:spPr>
          <a:xfrm>
            <a:off x="5545447" y="1855694"/>
            <a:ext cx="1335742" cy="4858871"/>
          </a:xfrm>
          <a:prstGeom prst="rect">
            <a:avLst/>
          </a:prstGeom>
          <a:no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A220629-080F-6E4C-83ED-A897B0027850}"/>
              </a:ext>
            </a:extLst>
          </p:cNvPr>
          <p:cNvSpPr/>
          <p:nvPr/>
        </p:nvSpPr>
        <p:spPr>
          <a:xfrm>
            <a:off x="7568841" y="1855694"/>
            <a:ext cx="1335742" cy="4858871"/>
          </a:xfrm>
          <a:prstGeom prst="rect">
            <a:avLst/>
          </a:prstGeom>
          <a:no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AC48A8A-4F6A-6A43-9B75-68B4A55396C5}"/>
              </a:ext>
            </a:extLst>
          </p:cNvPr>
          <p:cNvSpPr/>
          <p:nvPr/>
        </p:nvSpPr>
        <p:spPr>
          <a:xfrm>
            <a:off x="9592235" y="1855693"/>
            <a:ext cx="1335742" cy="4858871"/>
          </a:xfrm>
          <a:prstGeom prst="rect">
            <a:avLst/>
          </a:prstGeom>
          <a:no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929E12B-4F31-6841-A17F-7DE2D74C89E8}"/>
              </a:ext>
            </a:extLst>
          </p:cNvPr>
          <p:cNvSpPr/>
          <p:nvPr/>
        </p:nvSpPr>
        <p:spPr>
          <a:xfrm>
            <a:off x="1484047" y="1855693"/>
            <a:ext cx="9448801" cy="117358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BF63BD7-A459-484C-9508-22599B33A086}"/>
              </a:ext>
            </a:extLst>
          </p:cNvPr>
          <p:cNvSpPr/>
          <p:nvPr/>
        </p:nvSpPr>
        <p:spPr>
          <a:xfrm>
            <a:off x="1484047" y="3077290"/>
            <a:ext cx="9448801" cy="117358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40B3133-648E-2C44-A8D9-E9C8883C2343}"/>
              </a:ext>
            </a:extLst>
          </p:cNvPr>
          <p:cNvSpPr/>
          <p:nvPr/>
        </p:nvSpPr>
        <p:spPr>
          <a:xfrm>
            <a:off x="1484047" y="4298887"/>
            <a:ext cx="9448801" cy="117358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5CFD1DE-9851-4049-94B5-E3F3D4E5DCB9}"/>
              </a:ext>
            </a:extLst>
          </p:cNvPr>
          <p:cNvSpPr/>
          <p:nvPr/>
        </p:nvSpPr>
        <p:spPr>
          <a:xfrm>
            <a:off x="1484047" y="5520484"/>
            <a:ext cx="9448801" cy="117358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B3FB44-84A5-434D-A28C-EE201BA14E31}"/>
              </a:ext>
            </a:extLst>
          </p:cNvPr>
          <p:cNvSpPr txBox="1"/>
          <p:nvPr/>
        </p:nvSpPr>
        <p:spPr>
          <a:xfrm rot="20009962">
            <a:off x="83817" y="2148081"/>
            <a:ext cx="1290918" cy="584775"/>
          </a:xfrm>
          <a:prstGeom prst="rect">
            <a:avLst/>
          </a:prstGeom>
          <a:noFill/>
        </p:spPr>
        <p:txBody>
          <a:bodyPr wrap="square" rtlCol="0">
            <a:spAutoFit/>
          </a:bodyPr>
          <a:lstStyle/>
          <a:p>
            <a:r>
              <a:rPr lang="en-US" sz="1600" dirty="0"/>
              <a:t>The Geographers</a:t>
            </a:r>
          </a:p>
        </p:txBody>
      </p:sp>
      <p:sp>
        <p:nvSpPr>
          <p:cNvPr id="41" name="TextBox 40">
            <a:extLst>
              <a:ext uri="{FF2B5EF4-FFF2-40B4-BE49-F238E27FC236}">
                <a16:creationId xmlns:a16="http://schemas.microsoft.com/office/drawing/2014/main" id="{4BD794BA-E4A2-E741-BCA5-CAEE8CFA78F3}"/>
              </a:ext>
            </a:extLst>
          </p:cNvPr>
          <p:cNvSpPr txBox="1"/>
          <p:nvPr/>
        </p:nvSpPr>
        <p:spPr>
          <a:xfrm rot="20009962">
            <a:off x="83817" y="3371694"/>
            <a:ext cx="1290918" cy="584775"/>
          </a:xfrm>
          <a:prstGeom prst="rect">
            <a:avLst/>
          </a:prstGeom>
          <a:noFill/>
        </p:spPr>
        <p:txBody>
          <a:bodyPr wrap="square" rtlCol="0">
            <a:spAutoFit/>
          </a:bodyPr>
          <a:lstStyle/>
          <a:p>
            <a:r>
              <a:rPr lang="en-US" sz="1600" dirty="0"/>
              <a:t>The Sociologists</a:t>
            </a:r>
          </a:p>
        </p:txBody>
      </p:sp>
      <p:sp>
        <p:nvSpPr>
          <p:cNvPr id="42" name="TextBox 41">
            <a:extLst>
              <a:ext uri="{FF2B5EF4-FFF2-40B4-BE49-F238E27FC236}">
                <a16:creationId xmlns:a16="http://schemas.microsoft.com/office/drawing/2014/main" id="{0ABC2395-39D7-E14E-B3B8-FD8CCA2B6C26}"/>
              </a:ext>
            </a:extLst>
          </p:cNvPr>
          <p:cNvSpPr txBox="1"/>
          <p:nvPr/>
        </p:nvSpPr>
        <p:spPr>
          <a:xfrm rot="20009962">
            <a:off x="83818" y="4542415"/>
            <a:ext cx="1290918" cy="584775"/>
          </a:xfrm>
          <a:prstGeom prst="rect">
            <a:avLst/>
          </a:prstGeom>
          <a:noFill/>
        </p:spPr>
        <p:txBody>
          <a:bodyPr wrap="square" rtlCol="0">
            <a:spAutoFit/>
          </a:bodyPr>
          <a:lstStyle/>
          <a:p>
            <a:r>
              <a:rPr lang="en-US" sz="1600" dirty="0"/>
              <a:t>The Historians</a:t>
            </a:r>
          </a:p>
        </p:txBody>
      </p:sp>
      <p:sp>
        <p:nvSpPr>
          <p:cNvPr id="43" name="TextBox 42">
            <a:extLst>
              <a:ext uri="{FF2B5EF4-FFF2-40B4-BE49-F238E27FC236}">
                <a16:creationId xmlns:a16="http://schemas.microsoft.com/office/drawing/2014/main" id="{4C2538FE-6A0F-FC47-9DD9-E614F067D5F7}"/>
              </a:ext>
            </a:extLst>
          </p:cNvPr>
          <p:cNvSpPr txBox="1"/>
          <p:nvPr/>
        </p:nvSpPr>
        <p:spPr>
          <a:xfrm rot="20009962">
            <a:off x="83817" y="5781604"/>
            <a:ext cx="1290918" cy="584775"/>
          </a:xfrm>
          <a:prstGeom prst="rect">
            <a:avLst/>
          </a:prstGeom>
          <a:noFill/>
        </p:spPr>
        <p:txBody>
          <a:bodyPr wrap="square" rtlCol="0">
            <a:spAutoFit/>
          </a:bodyPr>
          <a:lstStyle/>
          <a:p>
            <a:r>
              <a:rPr lang="en-US" sz="1600" dirty="0"/>
              <a:t>The GIS Specialists</a:t>
            </a:r>
          </a:p>
        </p:txBody>
      </p:sp>
    </p:spTree>
    <p:extLst>
      <p:ext uri="{BB962C8B-B14F-4D97-AF65-F5344CB8AC3E}">
        <p14:creationId xmlns:p14="http://schemas.microsoft.com/office/powerpoint/2010/main" val="89242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F31D-F3A7-264C-A2A1-EBDE80C6DED8}"/>
              </a:ext>
            </a:extLst>
          </p:cNvPr>
          <p:cNvSpPr>
            <a:spLocks noGrp="1"/>
          </p:cNvSpPr>
          <p:nvPr>
            <p:ph type="title"/>
          </p:nvPr>
        </p:nvSpPr>
        <p:spPr/>
        <p:txBody>
          <a:bodyPr/>
          <a:lstStyle/>
          <a:p>
            <a:r>
              <a:rPr lang="en-US" dirty="0"/>
              <a:t>Google Doc Activity</a:t>
            </a:r>
          </a:p>
        </p:txBody>
      </p:sp>
      <p:pic>
        <p:nvPicPr>
          <p:cNvPr id="5" name="Content Placeholder 4">
            <a:extLst>
              <a:ext uri="{FF2B5EF4-FFF2-40B4-BE49-F238E27FC236}">
                <a16:creationId xmlns:a16="http://schemas.microsoft.com/office/drawing/2014/main" id="{579DE67A-9F42-494F-9433-AC48CF19FC8E}"/>
              </a:ext>
            </a:extLst>
          </p:cNvPr>
          <p:cNvPicPr>
            <a:picLocks noGrp="1" noChangeAspect="1"/>
          </p:cNvPicPr>
          <p:nvPr>
            <p:ph idx="1"/>
          </p:nvPr>
        </p:nvPicPr>
        <p:blipFill>
          <a:blip r:embed="rId2"/>
          <a:stretch>
            <a:fillRect/>
          </a:stretch>
        </p:blipFill>
        <p:spPr>
          <a:xfrm>
            <a:off x="3375524" y="1825625"/>
            <a:ext cx="5440952" cy="4351338"/>
          </a:xfrm>
        </p:spPr>
      </p:pic>
    </p:spTree>
    <p:extLst>
      <p:ext uri="{BB962C8B-B14F-4D97-AF65-F5344CB8AC3E}">
        <p14:creationId xmlns:p14="http://schemas.microsoft.com/office/powerpoint/2010/main" val="119845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B174-15F0-BD44-9A24-6D3190405563}"/>
              </a:ext>
            </a:extLst>
          </p:cNvPr>
          <p:cNvSpPr>
            <a:spLocks noGrp="1"/>
          </p:cNvSpPr>
          <p:nvPr>
            <p:ph type="title"/>
          </p:nvPr>
        </p:nvSpPr>
        <p:spPr/>
        <p:txBody>
          <a:bodyPr/>
          <a:lstStyle/>
          <a:p>
            <a:r>
              <a:rPr lang="en-US" dirty="0"/>
              <a:t>Pre-Assessment</a:t>
            </a:r>
          </a:p>
        </p:txBody>
      </p:sp>
      <p:sp>
        <p:nvSpPr>
          <p:cNvPr id="3" name="Content Placeholder 2">
            <a:extLst>
              <a:ext uri="{FF2B5EF4-FFF2-40B4-BE49-F238E27FC236}">
                <a16:creationId xmlns:a16="http://schemas.microsoft.com/office/drawing/2014/main" id="{590DD0C3-F5DA-E74B-AC62-992C05AD76C2}"/>
              </a:ext>
            </a:extLst>
          </p:cNvPr>
          <p:cNvSpPr>
            <a:spLocks noGrp="1"/>
          </p:cNvSpPr>
          <p:nvPr>
            <p:ph idx="1"/>
          </p:nvPr>
        </p:nvSpPr>
        <p:spPr/>
        <p:txBody>
          <a:bodyPr/>
          <a:lstStyle/>
          <a:p>
            <a:r>
              <a:rPr lang="en-US" dirty="0"/>
              <a:t>Online learning object created using Google Forms &amp; Instructional Videos embedded in a website</a:t>
            </a:r>
          </a:p>
          <a:p>
            <a:r>
              <a:rPr lang="en-US" dirty="0"/>
              <a:t>The learning object will take students through the basics of searching from the library website, including required responses</a:t>
            </a:r>
          </a:p>
          <a:p>
            <a:r>
              <a:rPr lang="en-US" dirty="0"/>
              <a:t>Learning object will feed into the beginning of class</a:t>
            </a:r>
          </a:p>
        </p:txBody>
      </p:sp>
    </p:spTree>
    <p:extLst>
      <p:ext uri="{BB962C8B-B14F-4D97-AF65-F5344CB8AC3E}">
        <p14:creationId xmlns:p14="http://schemas.microsoft.com/office/powerpoint/2010/main" val="100493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284D-C608-C245-8A06-80A3751403D0}"/>
              </a:ext>
            </a:extLst>
          </p:cNvPr>
          <p:cNvSpPr>
            <a:spLocks noGrp="1"/>
          </p:cNvSpPr>
          <p:nvPr>
            <p:ph type="title"/>
          </p:nvPr>
        </p:nvSpPr>
        <p:spPr/>
        <p:txBody>
          <a:bodyPr/>
          <a:lstStyle/>
          <a:p>
            <a:r>
              <a:rPr lang="en-US" dirty="0"/>
              <a:t>Post-Assessment</a:t>
            </a:r>
          </a:p>
        </p:txBody>
      </p:sp>
      <p:sp>
        <p:nvSpPr>
          <p:cNvPr id="3" name="Content Placeholder 2">
            <a:extLst>
              <a:ext uri="{FF2B5EF4-FFF2-40B4-BE49-F238E27FC236}">
                <a16:creationId xmlns:a16="http://schemas.microsoft.com/office/drawing/2014/main" id="{94B8F262-C37D-3144-9074-F1EC7050F07C}"/>
              </a:ext>
            </a:extLst>
          </p:cNvPr>
          <p:cNvSpPr>
            <a:spLocks noGrp="1"/>
          </p:cNvSpPr>
          <p:nvPr>
            <p:ph idx="1"/>
          </p:nvPr>
        </p:nvSpPr>
        <p:spPr/>
        <p:txBody>
          <a:bodyPr/>
          <a:lstStyle/>
          <a:p>
            <a:r>
              <a:rPr lang="en-US" dirty="0"/>
              <a:t>A Google Docs assignment sheet to complete</a:t>
            </a:r>
          </a:p>
          <a:p>
            <a:r>
              <a:rPr lang="en-US" dirty="0"/>
              <a:t>Students will identify data sets and resources that are relevant for their projects. </a:t>
            </a:r>
          </a:p>
          <a:p>
            <a:r>
              <a:rPr lang="en-US" dirty="0"/>
              <a:t>There should be room for variance in terms of how far along students are (i.e. some students might have data sets, topics, and articles and others might still be looking at databases and search terms)</a:t>
            </a:r>
          </a:p>
          <a:p>
            <a:r>
              <a:rPr lang="en-US" dirty="0"/>
              <a:t>Faculty members and instructor will provide feedback on this assignment to help direct students</a:t>
            </a:r>
          </a:p>
        </p:txBody>
      </p:sp>
    </p:spTree>
    <p:extLst>
      <p:ext uri="{BB962C8B-B14F-4D97-AF65-F5344CB8AC3E}">
        <p14:creationId xmlns:p14="http://schemas.microsoft.com/office/powerpoint/2010/main" val="3834461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4D8-89B8-5545-B70B-036092FDB3C8}"/>
              </a:ext>
            </a:extLst>
          </p:cNvPr>
          <p:cNvSpPr>
            <a:spLocks noGrp="1"/>
          </p:cNvSpPr>
          <p:nvPr>
            <p:ph type="title"/>
          </p:nvPr>
        </p:nvSpPr>
        <p:spPr/>
        <p:txBody>
          <a:bodyPr/>
          <a:lstStyle/>
          <a:p>
            <a:r>
              <a:rPr lang="en-US" dirty="0"/>
              <a:t>Class Schedule Example</a:t>
            </a:r>
          </a:p>
        </p:txBody>
      </p:sp>
      <p:graphicFrame>
        <p:nvGraphicFramePr>
          <p:cNvPr id="4" name="Content Placeholder 3">
            <a:extLst>
              <a:ext uri="{FF2B5EF4-FFF2-40B4-BE49-F238E27FC236}">
                <a16:creationId xmlns:a16="http://schemas.microsoft.com/office/drawing/2014/main" id="{1EF79232-F981-FC4F-B972-08B93BF83803}"/>
              </a:ext>
            </a:extLst>
          </p:cNvPr>
          <p:cNvGraphicFramePr>
            <a:graphicFrameLocks noGrp="1"/>
          </p:cNvGraphicFramePr>
          <p:nvPr>
            <p:ph idx="1"/>
            <p:extLst>
              <p:ext uri="{D42A27DB-BD31-4B8C-83A1-F6EECF244321}">
                <p14:modId xmlns:p14="http://schemas.microsoft.com/office/powerpoint/2010/main" val="1006767529"/>
              </p:ext>
            </p:extLst>
          </p:nvPr>
        </p:nvGraphicFramePr>
        <p:xfrm>
          <a:off x="999171" y="2428875"/>
          <a:ext cx="10354629" cy="3017520"/>
        </p:xfrm>
        <a:graphic>
          <a:graphicData uri="http://schemas.openxmlformats.org/drawingml/2006/table">
            <a:tbl>
              <a:tblPr firstRow="1" firstCol="1" bandRow="1">
                <a:tableStyleId>{5C22544A-7EE6-4342-B048-85BDC9FD1C3A}</a:tableStyleId>
              </a:tblPr>
              <a:tblGrid>
                <a:gridCol w="2493543">
                  <a:extLst>
                    <a:ext uri="{9D8B030D-6E8A-4147-A177-3AD203B41FA5}">
                      <a16:colId xmlns:a16="http://schemas.microsoft.com/office/drawing/2014/main" val="1157337918"/>
                    </a:ext>
                  </a:extLst>
                </a:gridCol>
                <a:gridCol w="7861086">
                  <a:extLst>
                    <a:ext uri="{9D8B030D-6E8A-4147-A177-3AD203B41FA5}">
                      <a16:colId xmlns:a16="http://schemas.microsoft.com/office/drawing/2014/main" val="2844830228"/>
                    </a:ext>
                  </a:extLst>
                </a:gridCol>
              </a:tblGrid>
              <a:tr h="271463">
                <a:tc>
                  <a:txBody>
                    <a:bodyPr/>
                    <a:lstStyle/>
                    <a:p>
                      <a:pPr marL="0" marR="0">
                        <a:spcBef>
                          <a:spcPts val="0"/>
                        </a:spcBef>
                        <a:spcAft>
                          <a:spcPts val="0"/>
                        </a:spcAft>
                      </a:pPr>
                      <a:r>
                        <a:rPr lang="en-US" sz="1800">
                          <a:effectLst/>
                        </a:rPr>
                        <a:t>Before Class (30 mins.)</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tc>
                  <a:txBody>
                    <a:bodyPr/>
                    <a:lstStyle/>
                    <a:p>
                      <a:pPr marL="0" marR="0">
                        <a:spcBef>
                          <a:spcPts val="0"/>
                        </a:spcBef>
                        <a:spcAft>
                          <a:spcPts val="0"/>
                        </a:spcAft>
                      </a:pPr>
                      <a:r>
                        <a:rPr lang="en-US" sz="1800">
                          <a:effectLst/>
                        </a:rPr>
                        <a:t>Pre-assessment/Online Learning Object</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extLst>
                  <a:ext uri="{0D108BD9-81ED-4DB2-BD59-A6C34878D82A}">
                    <a16:rowId xmlns:a16="http://schemas.microsoft.com/office/drawing/2014/main" val="1377763963"/>
                  </a:ext>
                </a:extLst>
              </a:tr>
              <a:tr h="271463">
                <a:tc>
                  <a:txBody>
                    <a:bodyPr/>
                    <a:lstStyle/>
                    <a:p>
                      <a:pPr marL="0" marR="0">
                        <a:spcBef>
                          <a:spcPts val="0"/>
                        </a:spcBef>
                        <a:spcAft>
                          <a:spcPts val="0"/>
                        </a:spcAft>
                      </a:pPr>
                      <a:r>
                        <a:rPr lang="en-US" sz="1800">
                          <a:effectLst/>
                        </a:rPr>
                        <a:t>-00:05 – 00:05</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tc>
                  <a:txBody>
                    <a:bodyPr/>
                    <a:lstStyle/>
                    <a:p>
                      <a:pPr marL="0" marR="0">
                        <a:spcBef>
                          <a:spcPts val="0"/>
                        </a:spcBef>
                        <a:spcAft>
                          <a:spcPts val="0"/>
                        </a:spcAft>
                      </a:pPr>
                      <a:r>
                        <a:rPr lang="en-US" sz="1800">
                          <a:effectLst/>
                        </a:rPr>
                        <a:t>Note.ly activity</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extLst>
                  <a:ext uri="{0D108BD9-81ED-4DB2-BD59-A6C34878D82A}">
                    <a16:rowId xmlns:a16="http://schemas.microsoft.com/office/drawing/2014/main" val="3035671134"/>
                  </a:ext>
                </a:extLst>
              </a:tr>
              <a:tr h="271463">
                <a:tc>
                  <a:txBody>
                    <a:bodyPr/>
                    <a:lstStyle/>
                    <a:p>
                      <a:pPr marL="0" marR="0">
                        <a:spcBef>
                          <a:spcPts val="0"/>
                        </a:spcBef>
                        <a:spcAft>
                          <a:spcPts val="0"/>
                        </a:spcAft>
                      </a:pPr>
                      <a:r>
                        <a:rPr lang="en-US" sz="1800">
                          <a:effectLst/>
                        </a:rPr>
                        <a:t>00:05 – 00:15</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tc>
                  <a:txBody>
                    <a:bodyPr/>
                    <a:lstStyle/>
                    <a:p>
                      <a:pPr marL="0" marR="0">
                        <a:spcBef>
                          <a:spcPts val="0"/>
                        </a:spcBef>
                        <a:spcAft>
                          <a:spcPts val="0"/>
                        </a:spcAft>
                      </a:pPr>
                      <a:r>
                        <a:rPr lang="en-US" sz="1800">
                          <a:effectLst/>
                        </a:rPr>
                        <a:t>Review Note.ly, Feedback on pre-assessment</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extLst>
                  <a:ext uri="{0D108BD9-81ED-4DB2-BD59-A6C34878D82A}">
                    <a16:rowId xmlns:a16="http://schemas.microsoft.com/office/drawing/2014/main" val="1255012226"/>
                  </a:ext>
                </a:extLst>
              </a:tr>
              <a:tr h="271463">
                <a:tc>
                  <a:txBody>
                    <a:bodyPr/>
                    <a:lstStyle/>
                    <a:p>
                      <a:pPr marL="0" marR="0">
                        <a:spcBef>
                          <a:spcPts val="0"/>
                        </a:spcBef>
                        <a:spcAft>
                          <a:spcPts val="0"/>
                        </a:spcAft>
                      </a:pPr>
                      <a:r>
                        <a:rPr lang="en-US" sz="1800">
                          <a:effectLst/>
                        </a:rPr>
                        <a:t>00:15 – 00:25</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tc>
                  <a:txBody>
                    <a:bodyPr/>
                    <a:lstStyle/>
                    <a:p>
                      <a:pPr marL="0" marR="0">
                        <a:spcBef>
                          <a:spcPts val="0"/>
                        </a:spcBef>
                        <a:spcAft>
                          <a:spcPts val="0"/>
                        </a:spcAft>
                      </a:pPr>
                      <a:r>
                        <a:rPr lang="en-US" sz="1800" dirty="0">
                          <a:effectLst/>
                        </a:rPr>
                        <a:t>Overview of in-class activity and a(n) (few) example(s)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extLst>
                  <a:ext uri="{0D108BD9-81ED-4DB2-BD59-A6C34878D82A}">
                    <a16:rowId xmlns:a16="http://schemas.microsoft.com/office/drawing/2014/main" val="3583699728"/>
                  </a:ext>
                </a:extLst>
              </a:tr>
              <a:tr h="271463">
                <a:tc>
                  <a:txBody>
                    <a:bodyPr/>
                    <a:lstStyle/>
                    <a:p>
                      <a:pPr marL="0" marR="0">
                        <a:spcBef>
                          <a:spcPts val="0"/>
                        </a:spcBef>
                        <a:spcAft>
                          <a:spcPts val="0"/>
                        </a:spcAft>
                      </a:pPr>
                      <a:r>
                        <a:rPr lang="en-US" sz="1800">
                          <a:effectLst/>
                        </a:rPr>
                        <a:t>00:25 – 00:45</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tc>
                  <a:txBody>
                    <a:bodyPr/>
                    <a:lstStyle/>
                    <a:p>
                      <a:pPr marL="0" marR="0">
                        <a:spcBef>
                          <a:spcPts val="0"/>
                        </a:spcBef>
                        <a:spcAft>
                          <a:spcPts val="0"/>
                        </a:spcAft>
                      </a:pPr>
                      <a:r>
                        <a:rPr lang="en-US" sz="1800">
                          <a:effectLst/>
                        </a:rPr>
                        <a:t>In-class activity in groups</a:t>
                      </a:r>
                      <a:r>
                        <a:rPr lang="en-US" sz="1300">
                          <a:effectLst/>
                        </a:rPr>
                        <a:t> </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extLst>
                  <a:ext uri="{0D108BD9-81ED-4DB2-BD59-A6C34878D82A}">
                    <a16:rowId xmlns:a16="http://schemas.microsoft.com/office/drawing/2014/main" val="2782813522"/>
                  </a:ext>
                </a:extLst>
              </a:tr>
              <a:tr h="271463">
                <a:tc>
                  <a:txBody>
                    <a:bodyPr/>
                    <a:lstStyle/>
                    <a:p>
                      <a:pPr marL="0" marR="0">
                        <a:spcBef>
                          <a:spcPts val="0"/>
                        </a:spcBef>
                        <a:spcAft>
                          <a:spcPts val="0"/>
                        </a:spcAft>
                      </a:pPr>
                      <a:r>
                        <a:rPr lang="en-US" sz="1800">
                          <a:effectLst/>
                        </a:rPr>
                        <a:t>00:45 – 00:50</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tc>
                  <a:txBody>
                    <a:bodyPr/>
                    <a:lstStyle/>
                    <a:p>
                      <a:pPr marL="0" marR="0">
                        <a:spcBef>
                          <a:spcPts val="0"/>
                        </a:spcBef>
                        <a:spcAft>
                          <a:spcPts val="0"/>
                        </a:spcAft>
                      </a:pPr>
                      <a:r>
                        <a:rPr lang="en-US" sz="1800">
                          <a:effectLst/>
                        </a:rPr>
                        <a:t>Wrap up </a:t>
                      </a:r>
                      <a:r>
                        <a:rPr lang="en-US" sz="1300">
                          <a:effectLst/>
                        </a:rPr>
                        <a:t> </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extLst>
                  <a:ext uri="{0D108BD9-81ED-4DB2-BD59-A6C34878D82A}">
                    <a16:rowId xmlns:a16="http://schemas.microsoft.com/office/drawing/2014/main" val="3291205912"/>
                  </a:ext>
                </a:extLst>
              </a:tr>
              <a:tr h="271463">
                <a:tc>
                  <a:txBody>
                    <a:bodyPr/>
                    <a:lstStyle/>
                    <a:p>
                      <a:pPr marL="0" marR="0">
                        <a:spcBef>
                          <a:spcPts val="0"/>
                        </a:spcBef>
                        <a:spcAft>
                          <a:spcPts val="0"/>
                        </a:spcAft>
                      </a:pPr>
                      <a:r>
                        <a:rPr lang="en-US" sz="1800">
                          <a:effectLst/>
                        </a:rPr>
                        <a:t>After class (1 hour)</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tc>
                  <a:txBody>
                    <a:bodyPr/>
                    <a:lstStyle/>
                    <a:p>
                      <a:pPr marL="0" marR="0">
                        <a:spcBef>
                          <a:spcPts val="0"/>
                        </a:spcBef>
                        <a:spcAft>
                          <a:spcPts val="0"/>
                        </a:spcAft>
                      </a:pPr>
                      <a:r>
                        <a:rPr lang="en-US" sz="1800" dirty="0">
                          <a:effectLst/>
                        </a:rPr>
                        <a:t>Post-assessment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extLst>
                  <a:ext uri="{0D108BD9-81ED-4DB2-BD59-A6C34878D82A}">
                    <a16:rowId xmlns:a16="http://schemas.microsoft.com/office/drawing/2014/main" val="2162592985"/>
                  </a:ext>
                </a:extLst>
              </a:tr>
              <a:tr h="271463">
                <a:tc>
                  <a:txBody>
                    <a:bodyPr/>
                    <a:lstStyle/>
                    <a:p>
                      <a:pPr marL="0" marR="0">
                        <a:spcBef>
                          <a:spcPts val="0"/>
                        </a:spcBef>
                        <a:spcAft>
                          <a:spcPts val="0"/>
                        </a:spcAft>
                      </a:pPr>
                      <a:r>
                        <a:rPr lang="en-US" sz="1800">
                          <a:effectLst/>
                        </a:rPr>
                        <a:t> </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tc>
                  <a:txBody>
                    <a:bodyPr/>
                    <a:lstStyle/>
                    <a:p>
                      <a:pPr marL="0" marR="0">
                        <a:spcBef>
                          <a:spcPts val="0"/>
                        </a:spcBef>
                        <a:spcAft>
                          <a:spcPts val="0"/>
                        </a:spcAft>
                      </a:pPr>
                      <a:r>
                        <a:rPr lang="en-US" sz="1800" dirty="0">
                          <a:effectLst/>
                        </a:rPr>
                        <a:t> </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extLst>
                  <a:ext uri="{0D108BD9-81ED-4DB2-BD59-A6C34878D82A}">
                    <a16:rowId xmlns:a16="http://schemas.microsoft.com/office/drawing/2014/main" val="2365468464"/>
                  </a:ext>
                </a:extLst>
              </a:tr>
              <a:tr h="271463">
                <a:tc>
                  <a:txBody>
                    <a:bodyPr/>
                    <a:lstStyle/>
                    <a:p>
                      <a:pPr marL="0" marR="0">
                        <a:spcBef>
                          <a:spcPts val="0"/>
                        </a:spcBef>
                        <a:spcAft>
                          <a:spcPts val="0"/>
                        </a:spcAft>
                      </a:pPr>
                      <a:r>
                        <a:rPr lang="en-US" sz="1800">
                          <a:effectLst/>
                        </a:rPr>
                        <a:t>15 minutes</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tc>
                  <a:txBody>
                    <a:bodyPr/>
                    <a:lstStyle/>
                    <a:p>
                      <a:pPr marL="0" marR="0">
                        <a:spcBef>
                          <a:spcPts val="0"/>
                        </a:spcBef>
                        <a:spcAft>
                          <a:spcPts val="0"/>
                        </a:spcAft>
                      </a:pPr>
                      <a:r>
                        <a:rPr lang="en-US" sz="1800">
                          <a:effectLst/>
                        </a:rPr>
                        <a:t>Rotate groups once</a:t>
                      </a:r>
                      <a:r>
                        <a:rPr lang="en-US" sz="1300">
                          <a:effectLst/>
                        </a:rPr>
                        <a:t> </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extLst>
                  <a:ext uri="{0D108BD9-81ED-4DB2-BD59-A6C34878D82A}">
                    <a16:rowId xmlns:a16="http://schemas.microsoft.com/office/drawing/2014/main" val="1631376189"/>
                  </a:ext>
                </a:extLst>
              </a:tr>
              <a:tr h="271463">
                <a:tc>
                  <a:txBody>
                    <a:bodyPr/>
                    <a:lstStyle/>
                    <a:p>
                      <a:pPr marL="0" marR="0">
                        <a:spcBef>
                          <a:spcPts val="0"/>
                        </a:spcBef>
                        <a:spcAft>
                          <a:spcPts val="0"/>
                        </a:spcAft>
                      </a:pPr>
                      <a:r>
                        <a:rPr lang="en-US" sz="1800">
                          <a:effectLst/>
                        </a:rPr>
                        <a:t>20 minutes</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tc>
                  <a:txBody>
                    <a:bodyPr/>
                    <a:lstStyle/>
                    <a:p>
                      <a:pPr marL="0" marR="0">
                        <a:spcBef>
                          <a:spcPts val="0"/>
                        </a:spcBef>
                        <a:spcAft>
                          <a:spcPts val="0"/>
                        </a:spcAft>
                      </a:pPr>
                      <a:r>
                        <a:rPr lang="en-US" sz="1800">
                          <a:effectLst/>
                        </a:rPr>
                        <a:t>Large group discussion</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extLst>
                  <a:ext uri="{0D108BD9-81ED-4DB2-BD59-A6C34878D82A}">
                    <a16:rowId xmlns:a16="http://schemas.microsoft.com/office/drawing/2014/main" val="239691905"/>
                  </a:ext>
                </a:extLst>
              </a:tr>
              <a:tr h="271463">
                <a:tc>
                  <a:txBody>
                    <a:bodyPr/>
                    <a:lstStyle/>
                    <a:p>
                      <a:pPr marL="0" marR="0">
                        <a:spcBef>
                          <a:spcPts val="0"/>
                        </a:spcBef>
                        <a:spcAft>
                          <a:spcPts val="0"/>
                        </a:spcAft>
                      </a:pPr>
                      <a:r>
                        <a:rPr lang="en-US" sz="1800">
                          <a:effectLst/>
                        </a:rPr>
                        <a:t>~</a:t>
                      </a:r>
                      <a:endParaRPr lang="en-US" sz="180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tc>
                  <a:txBody>
                    <a:bodyPr/>
                    <a:lstStyle/>
                    <a:p>
                      <a:pPr marL="0" marR="0">
                        <a:spcBef>
                          <a:spcPts val="0"/>
                        </a:spcBef>
                        <a:spcAft>
                          <a:spcPts val="0"/>
                        </a:spcAft>
                      </a:pPr>
                      <a:r>
                        <a:rPr lang="en-US" sz="1800" dirty="0">
                          <a:effectLst/>
                        </a:rPr>
                        <a:t>Work in project groups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111053" marR="111053" marT="0" marB="0"/>
                </a:tc>
                <a:extLst>
                  <a:ext uri="{0D108BD9-81ED-4DB2-BD59-A6C34878D82A}">
                    <a16:rowId xmlns:a16="http://schemas.microsoft.com/office/drawing/2014/main" val="3151144058"/>
                  </a:ext>
                </a:extLst>
              </a:tr>
            </a:tbl>
          </a:graphicData>
        </a:graphic>
      </p:graphicFrame>
    </p:spTree>
    <p:extLst>
      <p:ext uri="{BB962C8B-B14F-4D97-AF65-F5344CB8AC3E}">
        <p14:creationId xmlns:p14="http://schemas.microsoft.com/office/powerpoint/2010/main" val="176088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2CFEBEAA-DA1D-E64F-AE08-32270EC7E2E2}"/>
              </a:ext>
            </a:extLst>
          </p:cNvPr>
          <p:cNvPicPr>
            <a:picLocks noChangeAspect="1"/>
          </p:cNvPicPr>
          <p:nvPr/>
        </p:nvPicPr>
        <p:blipFill>
          <a:blip r:embed="rId3"/>
          <a:stretch>
            <a:fillRect/>
          </a:stretch>
        </p:blipFill>
        <p:spPr>
          <a:xfrm>
            <a:off x="-364599" y="-201599"/>
            <a:ext cx="12556599" cy="7059599"/>
          </a:xfrm>
          <a:prstGeom prst="rect">
            <a:avLst/>
          </a:prstGeom>
        </p:spPr>
      </p:pic>
      <p:sp>
        <p:nvSpPr>
          <p:cNvPr id="33" name="Rectangle 32">
            <a:extLst>
              <a:ext uri="{FF2B5EF4-FFF2-40B4-BE49-F238E27FC236}">
                <a16:creationId xmlns:a16="http://schemas.microsoft.com/office/drawing/2014/main" id="{8C75B12F-500D-064D-89D6-B0EF311BD663}"/>
              </a:ext>
            </a:extLst>
          </p:cNvPr>
          <p:cNvSpPr/>
          <p:nvPr/>
        </p:nvSpPr>
        <p:spPr>
          <a:xfrm>
            <a:off x="-423867" y="4517726"/>
            <a:ext cx="12675135" cy="2473024"/>
          </a:xfrm>
          <a:prstGeom prst="rect">
            <a:avLst/>
          </a:prstGeom>
          <a:solidFill>
            <a:srgbClr val="D1C2D5"/>
          </a:solidFill>
          <a:ln w="31750" cap="rnd">
            <a:noFill/>
            <a:round/>
          </a:ln>
          <a:effectLst>
            <a:glow rad="342900">
              <a:srgbClr val="D1C2D5">
                <a:alpha val="85000"/>
              </a:srgbClr>
            </a:glo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57836004-51C6-3F47-AE1B-46E7275C67D1}"/>
              </a:ext>
            </a:extLst>
          </p:cNvPr>
          <p:cNvPicPr>
            <a:picLocks noChangeAspect="1"/>
          </p:cNvPicPr>
          <p:nvPr/>
        </p:nvPicPr>
        <p:blipFill>
          <a:blip r:embed="rId4"/>
          <a:stretch>
            <a:fillRect/>
          </a:stretch>
        </p:blipFill>
        <p:spPr>
          <a:xfrm>
            <a:off x="1185271" y="4599918"/>
            <a:ext cx="4134386" cy="2324457"/>
          </a:xfrm>
          <a:prstGeom prst="rect">
            <a:avLst/>
          </a:prstGeom>
        </p:spPr>
      </p:pic>
      <p:grpSp>
        <p:nvGrpSpPr>
          <p:cNvPr id="37" name="Group 36">
            <a:extLst>
              <a:ext uri="{FF2B5EF4-FFF2-40B4-BE49-F238E27FC236}">
                <a16:creationId xmlns:a16="http://schemas.microsoft.com/office/drawing/2014/main" id="{1AE91BEE-717A-9243-82CA-B81EACB6DCAB}"/>
              </a:ext>
            </a:extLst>
          </p:cNvPr>
          <p:cNvGrpSpPr/>
          <p:nvPr/>
        </p:nvGrpSpPr>
        <p:grpSpPr>
          <a:xfrm>
            <a:off x="4676195" y="4884983"/>
            <a:ext cx="7351682" cy="1754326"/>
            <a:chOff x="5740405" y="4682426"/>
            <a:chExt cx="6736207" cy="1754326"/>
          </a:xfrm>
        </p:grpSpPr>
        <p:pic>
          <p:nvPicPr>
            <p:cNvPr id="19" name="Picture 18">
              <a:extLst>
                <a:ext uri="{FF2B5EF4-FFF2-40B4-BE49-F238E27FC236}">
                  <a16:creationId xmlns:a16="http://schemas.microsoft.com/office/drawing/2014/main" id="{31C2660D-6738-2248-B676-71EA3E3CA5A0}"/>
                </a:ext>
              </a:extLst>
            </p:cNvPr>
            <p:cNvPicPr>
              <a:picLocks noChangeAspect="1"/>
            </p:cNvPicPr>
            <p:nvPr/>
          </p:nvPicPr>
          <p:blipFill>
            <a:blip r:embed="rId5"/>
            <a:stretch>
              <a:fillRect/>
            </a:stretch>
          </p:blipFill>
          <p:spPr>
            <a:xfrm>
              <a:off x="5740405" y="5020774"/>
              <a:ext cx="220128" cy="220128"/>
            </a:xfrm>
            <a:prstGeom prst="rect">
              <a:avLst/>
            </a:prstGeom>
          </p:spPr>
        </p:pic>
        <p:pic>
          <p:nvPicPr>
            <p:cNvPr id="23" name="Picture 22">
              <a:extLst>
                <a:ext uri="{FF2B5EF4-FFF2-40B4-BE49-F238E27FC236}">
                  <a16:creationId xmlns:a16="http://schemas.microsoft.com/office/drawing/2014/main" id="{71A27037-2BF2-ED47-B522-A33A49A9CCE5}"/>
                </a:ext>
              </a:extLst>
            </p:cNvPr>
            <p:cNvPicPr>
              <a:picLocks noChangeAspect="1"/>
            </p:cNvPicPr>
            <p:nvPr/>
          </p:nvPicPr>
          <p:blipFill>
            <a:blip r:embed="rId6"/>
            <a:stretch>
              <a:fillRect/>
            </a:stretch>
          </p:blipFill>
          <p:spPr>
            <a:xfrm>
              <a:off x="5740405" y="5301846"/>
              <a:ext cx="220128" cy="220128"/>
            </a:xfrm>
            <a:prstGeom prst="rect">
              <a:avLst/>
            </a:prstGeom>
          </p:spPr>
        </p:pic>
        <p:pic>
          <p:nvPicPr>
            <p:cNvPr id="27" name="Picture 26">
              <a:extLst>
                <a:ext uri="{FF2B5EF4-FFF2-40B4-BE49-F238E27FC236}">
                  <a16:creationId xmlns:a16="http://schemas.microsoft.com/office/drawing/2014/main" id="{0F0A45E7-78DA-C147-8426-8372035D9EA0}"/>
                </a:ext>
              </a:extLst>
            </p:cNvPr>
            <p:cNvPicPr>
              <a:picLocks noChangeAspect="1"/>
            </p:cNvPicPr>
            <p:nvPr/>
          </p:nvPicPr>
          <p:blipFill>
            <a:blip r:embed="rId7"/>
            <a:stretch>
              <a:fillRect/>
            </a:stretch>
          </p:blipFill>
          <p:spPr>
            <a:xfrm>
              <a:off x="5740405" y="5582918"/>
              <a:ext cx="220128" cy="220128"/>
            </a:xfrm>
            <a:prstGeom prst="rect">
              <a:avLst/>
            </a:prstGeom>
          </p:spPr>
        </p:pic>
        <p:pic>
          <p:nvPicPr>
            <p:cNvPr id="29" name="Picture 28">
              <a:extLst>
                <a:ext uri="{FF2B5EF4-FFF2-40B4-BE49-F238E27FC236}">
                  <a16:creationId xmlns:a16="http://schemas.microsoft.com/office/drawing/2014/main" id="{A3B81335-F9FF-6542-B9D4-4D46A25A0D27}"/>
                </a:ext>
              </a:extLst>
            </p:cNvPr>
            <p:cNvPicPr>
              <a:picLocks noChangeAspect="1"/>
            </p:cNvPicPr>
            <p:nvPr/>
          </p:nvPicPr>
          <p:blipFill>
            <a:blip r:embed="rId8"/>
            <a:stretch>
              <a:fillRect/>
            </a:stretch>
          </p:blipFill>
          <p:spPr>
            <a:xfrm>
              <a:off x="5740405" y="5863990"/>
              <a:ext cx="220128" cy="220128"/>
            </a:xfrm>
            <a:prstGeom prst="rect">
              <a:avLst/>
            </a:prstGeom>
          </p:spPr>
        </p:pic>
        <p:sp>
          <p:nvSpPr>
            <p:cNvPr id="30" name="TextBox 29">
              <a:extLst>
                <a:ext uri="{FF2B5EF4-FFF2-40B4-BE49-F238E27FC236}">
                  <a16:creationId xmlns:a16="http://schemas.microsoft.com/office/drawing/2014/main" id="{E0D4483F-9C95-0D41-9CC5-2CE26615272C}"/>
                </a:ext>
              </a:extLst>
            </p:cNvPr>
            <p:cNvSpPr txBox="1"/>
            <p:nvPr/>
          </p:nvSpPr>
          <p:spPr>
            <a:xfrm>
              <a:off x="5994400" y="4682426"/>
              <a:ext cx="6482212" cy="1754326"/>
            </a:xfrm>
            <a:prstGeom prst="rect">
              <a:avLst/>
            </a:prstGeom>
            <a:noFill/>
          </p:spPr>
          <p:txBody>
            <a:bodyPr wrap="square" rtlCol="0">
              <a:spAutoFit/>
            </a:bodyPr>
            <a:lstStyle/>
            <a:p>
              <a:r>
                <a:rPr lang="en-US" dirty="0">
                  <a:latin typeface="Constantia" panose="02030602050306030303" pitchFamily="18" charset="0"/>
                </a:rPr>
                <a:t>Matthew </a:t>
              </a:r>
              <a:r>
                <a:rPr lang="en-US" dirty="0" err="1">
                  <a:latin typeface="Constantia" panose="02030602050306030303" pitchFamily="18" charset="0"/>
                </a:rPr>
                <a:t>Weirick</a:t>
              </a:r>
              <a:r>
                <a:rPr lang="en-US" dirty="0">
                  <a:latin typeface="Constantia" panose="02030602050306030303" pitchFamily="18" charset="0"/>
                </a:rPr>
                <a:t> Johnson</a:t>
              </a:r>
            </a:p>
            <a:p>
              <a:r>
                <a:rPr lang="en-US" dirty="0">
                  <a:latin typeface="Constantia" panose="02030602050306030303" pitchFamily="18" charset="0"/>
                  <a:hlinkClick r:id="rId9"/>
                </a:rPr>
                <a:t>academic.mattweirick.com</a:t>
              </a:r>
              <a:endParaRPr lang="en-US" dirty="0">
                <a:latin typeface="Constantia" panose="02030602050306030303" pitchFamily="18" charset="0"/>
              </a:endParaRPr>
            </a:p>
            <a:p>
              <a:r>
                <a:rPr lang="en-US" dirty="0">
                  <a:latin typeface="Constantia" panose="02030602050306030303" pitchFamily="18" charset="0"/>
                  <a:hlinkClick r:id="rId10"/>
                </a:rPr>
                <a:t>matt@mattweirick.com</a:t>
              </a:r>
              <a:endParaRPr lang="en-US" dirty="0">
                <a:latin typeface="Constantia" panose="02030602050306030303" pitchFamily="18" charset="0"/>
              </a:endParaRPr>
            </a:p>
            <a:p>
              <a:r>
                <a:rPr lang="en-US" dirty="0">
                  <a:latin typeface="Constantia" panose="02030602050306030303" pitchFamily="18" charset="0"/>
                  <a:hlinkClick r:id="rId11"/>
                </a:rPr>
                <a:t>academic.mattweirick.com/files/ucla-presentation-20190111.pptx</a:t>
              </a:r>
              <a:endParaRPr lang="en-US" dirty="0">
                <a:latin typeface="Constantia" panose="02030602050306030303" pitchFamily="18" charset="0"/>
              </a:endParaRPr>
            </a:p>
            <a:p>
              <a:r>
                <a:rPr lang="en-US" dirty="0">
                  <a:latin typeface="Constantia" panose="02030602050306030303" pitchFamily="18" charset="0"/>
                  <a:hlinkClick r:id="rId12"/>
                </a:rPr>
                <a:t>academic.mattweirick.com/talks/2019-01-11-ucla-presentation</a:t>
              </a:r>
              <a:endParaRPr lang="en-US" dirty="0">
                <a:latin typeface="Constantia" panose="02030602050306030303" pitchFamily="18" charset="0"/>
              </a:endParaRPr>
            </a:p>
            <a:p>
              <a:endParaRPr lang="en-US" dirty="0">
                <a:latin typeface="Constantia" panose="02030602050306030303" pitchFamily="18" charset="0"/>
              </a:endParaRPr>
            </a:p>
          </p:txBody>
        </p:sp>
      </p:grpSp>
    </p:spTree>
    <p:extLst>
      <p:ext uri="{BB962C8B-B14F-4D97-AF65-F5344CB8AC3E}">
        <p14:creationId xmlns:p14="http://schemas.microsoft.com/office/powerpoint/2010/main" val="374667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7EA3-E1F3-5D41-AD3B-5A1E2A8621FD}"/>
              </a:ext>
            </a:extLst>
          </p:cNvPr>
          <p:cNvSpPr>
            <a:spLocks noGrp="1"/>
          </p:cNvSpPr>
          <p:nvPr>
            <p:ph type="title"/>
          </p:nvPr>
        </p:nvSpPr>
        <p:spPr/>
        <p:txBody>
          <a:bodyPr/>
          <a:lstStyle/>
          <a:p>
            <a:r>
              <a:rPr lang="en-US" dirty="0"/>
              <a:t>Introduction</a:t>
            </a:r>
          </a:p>
        </p:txBody>
      </p:sp>
      <p:pic>
        <p:nvPicPr>
          <p:cNvPr id="5" name="Content Placeholder 4">
            <a:extLst>
              <a:ext uri="{FF2B5EF4-FFF2-40B4-BE49-F238E27FC236}">
                <a16:creationId xmlns:a16="http://schemas.microsoft.com/office/drawing/2014/main" id="{16A23325-898B-424F-8C50-EF20156C18C9}"/>
              </a:ext>
            </a:extLst>
          </p:cNvPr>
          <p:cNvPicPr>
            <a:picLocks noGrp="1" noChangeAspect="1"/>
          </p:cNvPicPr>
          <p:nvPr>
            <p:ph idx="1"/>
          </p:nvPr>
        </p:nvPicPr>
        <p:blipFill>
          <a:blip r:embed="rId2"/>
          <a:stretch>
            <a:fillRect/>
          </a:stretch>
        </p:blipFill>
        <p:spPr>
          <a:xfrm>
            <a:off x="7845653" y="2121460"/>
            <a:ext cx="3436657" cy="343665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Content Placeholder 2">
            <a:extLst>
              <a:ext uri="{FF2B5EF4-FFF2-40B4-BE49-F238E27FC236}">
                <a16:creationId xmlns:a16="http://schemas.microsoft.com/office/drawing/2014/main" id="{80D47997-4A77-0745-89FF-E9F19368A0DA}"/>
              </a:ext>
            </a:extLst>
          </p:cNvPr>
          <p:cNvSpPr txBox="1">
            <a:spLocks/>
          </p:cNvSpPr>
          <p:nvPr/>
        </p:nvSpPr>
        <p:spPr>
          <a:xfrm>
            <a:off x="838200" y="1825625"/>
            <a:ext cx="6805613"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Bachelor of English in Literature &amp; Language; Virginia Tech, Blacksburg, VA</a:t>
            </a:r>
          </a:p>
          <a:p>
            <a:r>
              <a:rPr lang="en-US" dirty="0"/>
              <a:t>Master of Science in Library Science; University of North Carolina, Chapel Hill, NC</a:t>
            </a:r>
          </a:p>
          <a:p>
            <a:pPr lvl="1"/>
            <a:r>
              <a:rPr lang="en-US" dirty="0"/>
              <a:t>Graduate Certificates: SILS Diversity Advocate, Interdisciplinary Health Communication, Interdisciplinary Health Disparities</a:t>
            </a:r>
          </a:p>
          <a:p>
            <a:r>
              <a:rPr lang="en-US" dirty="0"/>
              <a:t>Community Workshop Series Coordinator</a:t>
            </a:r>
          </a:p>
          <a:p>
            <a:r>
              <a:rPr lang="en-US" dirty="0"/>
              <a:t>Duke University Medical Center Library, Research &amp; Education Intern</a:t>
            </a:r>
          </a:p>
          <a:p>
            <a:r>
              <a:rPr lang="en-US" dirty="0"/>
              <a:t>Miriam Braverman Memorial Prize, Progressive Librarians Guild</a:t>
            </a:r>
          </a:p>
          <a:p>
            <a:pPr marL="0" indent="0">
              <a:buNone/>
            </a:pPr>
            <a:endParaRPr lang="en-US" dirty="0"/>
          </a:p>
        </p:txBody>
      </p:sp>
    </p:spTree>
    <p:extLst>
      <p:ext uri="{BB962C8B-B14F-4D97-AF65-F5344CB8AC3E}">
        <p14:creationId xmlns:p14="http://schemas.microsoft.com/office/powerpoint/2010/main" val="7528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A0CA-2F7F-E34F-BB88-461B969FA64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87D59B4-CCD7-A848-9D96-1365470E2C06}"/>
              </a:ext>
            </a:extLst>
          </p:cNvPr>
          <p:cNvSpPr>
            <a:spLocks noGrp="1"/>
          </p:cNvSpPr>
          <p:nvPr>
            <p:ph idx="1"/>
          </p:nvPr>
        </p:nvSpPr>
        <p:spPr/>
        <p:txBody>
          <a:bodyPr/>
          <a:lstStyle/>
          <a:p>
            <a:r>
              <a:rPr lang="en-US" dirty="0"/>
              <a:t>Course Information (Considerations, Assumptions, Overview)</a:t>
            </a:r>
          </a:p>
          <a:p>
            <a:r>
              <a:rPr lang="en-US" dirty="0"/>
              <a:t>In-Class Activity</a:t>
            </a:r>
          </a:p>
          <a:p>
            <a:r>
              <a:rPr lang="en-US" dirty="0"/>
              <a:t>Assessment (Pre- &amp; Post-)</a:t>
            </a:r>
          </a:p>
          <a:p>
            <a:r>
              <a:rPr lang="en-US" dirty="0"/>
              <a:t>Questions</a:t>
            </a:r>
          </a:p>
        </p:txBody>
      </p:sp>
    </p:spTree>
    <p:extLst>
      <p:ext uri="{BB962C8B-B14F-4D97-AF65-F5344CB8AC3E}">
        <p14:creationId xmlns:p14="http://schemas.microsoft.com/office/powerpoint/2010/main" val="141338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264A-D307-BD4B-94C0-404DEEBB9B29}"/>
              </a:ext>
            </a:extLst>
          </p:cNvPr>
          <p:cNvSpPr>
            <a:spLocks noGrp="1"/>
          </p:cNvSpPr>
          <p:nvPr>
            <p:ph type="title"/>
          </p:nvPr>
        </p:nvSpPr>
        <p:spPr/>
        <p:txBody>
          <a:bodyPr/>
          <a:lstStyle/>
          <a:p>
            <a:r>
              <a:rPr lang="en-US" dirty="0"/>
              <a:t>Presentation Topic</a:t>
            </a:r>
          </a:p>
        </p:txBody>
      </p:sp>
      <p:sp>
        <p:nvSpPr>
          <p:cNvPr id="3" name="Content Placeholder 2">
            <a:extLst>
              <a:ext uri="{FF2B5EF4-FFF2-40B4-BE49-F238E27FC236}">
                <a16:creationId xmlns:a16="http://schemas.microsoft.com/office/drawing/2014/main" id="{FA1E3887-F789-274A-B251-D2C4137A9E7D}"/>
              </a:ext>
            </a:extLst>
          </p:cNvPr>
          <p:cNvSpPr>
            <a:spLocks noGrp="1"/>
          </p:cNvSpPr>
          <p:nvPr>
            <p:ph idx="1"/>
          </p:nvPr>
        </p:nvSpPr>
        <p:spPr/>
        <p:txBody>
          <a:bodyPr>
            <a:normAutofit fontScale="85000" lnSpcReduction="20000"/>
          </a:bodyPr>
          <a:lstStyle/>
          <a:p>
            <a:r>
              <a:rPr lang="en-US" dirty="0"/>
              <a:t>A team of UCLA faculty ask you to help plan and deliver an instructional session for their undergraduate </a:t>
            </a:r>
            <a:r>
              <a:rPr lang="en-US" dirty="0">
                <a:hlinkClick r:id="rId2"/>
              </a:rPr>
              <a:t>CityLAb Summer Institute</a:t>
            </a:r>
            <a:r>
              <a:rPr lang="en-US" dirty="0"/>
              <a:t>.  The focus of the institute is the city of Los Angeles, and it features project-based active learning, delivered through hands-on studios/workshops, seminars, guided tours, and fieldwork.  </a:t>
            </a:r>
          </a:p>
          <a:p>
            <a:r>
              <a:rPr lang="en-US" dirty="0"/>
              <a:t>The class has 16-20 students from diverse backgrounds; many of the students are from non-UCLA institutions and have little familiarity with the resources and library services they need for their assignments. These assignments include weekly group-authored digital projects that contain:</a:t>
            </a:r>
          </a:p>
          <a:p>
            <a:pPr lvl="1"/>
            <a:r>
              <a:rPr lang="en-US" dirty="0"/>
              <a:t> multi-media (video, audio, images) they themselves collect, as well as historic or current online resources;</a:t>
            </a:r>
          </a:p>
          <a:p>
            <a:pPr lvl="1"/>
            <a:r>
              <a:rPr lang="en-US" dirty="0"/>
              <a:t>spatial and demographic data that pertain to specific events tied to locations in Los Angeles (e.g. Chinese Massacre in 1871). </a:t>
            </a:r>
          </a:p>
          <a:p>
            <a:r>
              <a:rPr lang="en-US" dirty="0"/>
              <a:t>How would you approach this session?  What resources would you teach and why?  How would you assess your students’ learning?  Please explain your thought process in preparation for this class. </a:t>
            </a:r>
          </a:p>
          <a:p>
            <a:endParaRPr lang="en-US" dirty="0"/>
          </a:p>
        </p:txBody>
      </p:sp>
    </p:spTree>
    <p:extLst>
      <p:ext uri="{BB962C8B-B14F-4D97-AF65-F5344CB8AC3E}">
        <p14:creationId xmlns:p14="http://schemas.microsoft.com/office/powerpoint/2010/main" val="126823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CC2D-DCDD-7446-AC6B-40EE9AC7D7EC}"/>
              </a:ext>
            </a:extLst>
          </p:cNvPr>
          <p:cNvSpPr>
            <a:spLocks noGrp="1"/>
          </p:cNvSpPr>
          <p:nvPr>
            <p:ph type="title"/>
          </p:nvPr>
        </p:nvSpPr>
        <p:spPr/>
        <p:txBody>
          <a:bodyPr/>
          <a:lstStyle/>
          <a:p>
            <a:r>
              <a:rPr lang="en-US" dirty="0"/>
              <a:t>Course Objectives</a:t>
            </a:r>
          </a:p>
        </p:txBody>
      </p:sp>
      <p:sp>
        <p:nvSpPr>
          <p:cNvPr id="3" name="Content Placeholder 2">
            <a:extLst>
              <a:ext uri="{FF2B5EF4-FFF2-40B4-BE49-F238E27FC236}">
                <a16:creationId xmlns:a16="http://schemas.microsoft.com/office/drawing/2014/main" id="{1AFCFE37-5D5C-DE40-A60B-7D49752DBB03}"/>
              </a:ext>
            </a:extLst>
          </p:cNvPr>
          <p:cNvSpPr>
            <a:spLocks noGrp="1"/>
          </p:cNvSpPr>
          <p:nvPr>
            <p:ph idx="1"/>
          </p:nvPr>
        </p:nvSpPr>
        <p:spPr/>
        <p:txBody>
          <a:bodyPr>
            <a:normAutofit fontScale="77500" lnSpcReduction="20000"/>
          </a:bodyPr>
          <a:lstStyle/>
          <a:p>
            <a:r>
              <a:rPr lang="en-US" dirty="0"/>
              <a:t>Learn to use and critically assess a suite of digital tools, spatial datasets, and mapping/ visualization technologies for studying urbanism in Los Angeles. </a:t>
            </a:r>
          </a:p>
          <a:p>
            <a:r>
              <a:rPr lang="en-US" dirty="0"/>
              <a:t>Analyze Los Angeles’s built environment through perspectives informed by urban history, cultural studies, architecture, ethnographic fieldwork, and speculations about the future. </a:t>
            </a:r>
          </a:p>
          <a:p>
            <a:r>
              <a:rPr lang="en-US" dirty="0"/>
              <a:t>Understand how the history of Los Angeles is intimately and unevenly linked with the history of technologies; lean how this is manifest in built spaces and urban infrastructures. </a:t>
            </a:r>
          </a:p>
          <a:p>
            <a:r>
              <a:rPr lang="en-US" i="1" dirty="0"/>
              <a:t>Combine urban, architectural, digital, and humanist perspectives to understand interrelations between various racial, economic, social, and/or cultural narratives in the city. </a:t>
            </a:r>
          </a:p>
          <a:p>
            <a:r>
              <a:rPr lang="en-US" i="1" dirty="0"/>
              <a:t>Learn transferable skills through action-oriented, collaborative, and project-based research, while engaging in multidisciplinary inquiry. </a:t>
            </a:r>
          </a:p>
          <a:p>
            <a:r>
              <a:rPr lang="en-US" i="1" dirty="0"/>
              <a:t>Learn to work in research teams in order to conceptualize, design, carry out, and deliver persuasive arguments through writing, mapping, and visual media.</a:t>
            </a:r>
          </a:p>
        </p:txBody>
      </p:sp>
    </p:spTree>
    <p:extLst>
      <p:ext uri="{BB962C8B-B14F-4D97-AF65-F5344CB8AC3E}">
        <p14:creationId xmlns:p14="http://schemas.microsoft.com/office/powerpoint/2010/main" val="322397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4663-1C89-6049-BBFE-1AED73A5078D}"/>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2651C192-A560-8247-B3EE-D7C8380D4DE4}"/>
              </a:ext>
            </a:extLst>
          </p:cNvPr>
          <p:cNvSpPr>
            <a:spLocks noGrp="1"/>
          </p:cNvSpPr>
          <p:nvPr>
            <p:ph idx="1"/>
          </p:nvPr>
        </p:nvSpPr>
        <p:spPr/>
        <p:txBody>
          <a:bodyPr/>
          <a:lstStyle/>
          <a:p>
            <a:r>
              <a:rPr lang="en-US" dirty="0"/>
              <a:t>Introduction to the course relies on students’ existing knowledge (adult learning theory)</a:t>
            </a:r>
          </a:p>
          <a:p>
            <a:r>
              <a:rPr lang="en-US" dirty="0"/>
              <a:t>Course heavily incorporates collaboration, group work, and inter/</a:t>
            </a:r>
            <a:r>
              <a:rPr lang="en-US" dirty="0" err="1"/>
              <a:t>multidisciplinarity</a:t>
            </a:r>
            <a:endParaRPr lang="en-US" dirty="0"/>
          </a:p>
          <a:p>
            <a:r>
              <a:rPr lang="en-US" dirty="0"/>
              <a:t>No prior experience or coursework necessary (only a high school diploma is required)</a:t>
            </a:r>
          </a:p>
          <a:p>
            <a:r>
              <a:rPr lang="en-US" dirty="0"/>
              <a:t> Many students are likely new to UCLA</a:t>
            </a:r>
          </a:p>
        </p:txBody>
      </p:sp>
    </p:spTree>
    <p:extLst>
      <p:ext uri="{BB962C8B-B14F-4D97-AF65-F5344CB8AC3E}">
        <p14:creationId xmlns:p14="http://schemas.microsoft.com/office/powerpoint/2010/main" val="232711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2303-FBDC-B447-B1DC-6C29E693E690}"/>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43CC06FE-96DA-B14A-BF79-7155DEB6378D}"/>
              </a:ext>
            </a:extLst>
          </p:cNvPr>
          <p:cNvSpPr>
            <a:spLocks noGrp="1"/>
          </p:cNvSpPr>
          <p:nvPr>
            <p:ph idx="1"/>
          </p:nvPr>
        </p:nvSpPr>
        <p:spPr/>
        <p:txBody>
          <a:bodyPr>
            <a:normAutofit fontScale="85000" lnSpcReduction="20000"/>
          </a:bodyPr>
          <a:lstStyle/>
          <a:p>
            <a:pPr lvl="0"/>
            <a:r>
              <a:rPr lang="en-US" dirty="0"/>
              <a:t>Project 1.1: Basic Digital Map in Google Earth </a:t>
            </a:r>
          </a:p>
          <a:p>
            <a:pPr lvl="1"/>
            <a:r>
              <a:rPr lang="en-US" dirty="0"/>
              <a:t>Google My Maps, Google Earth, Social Explorer, ESRI </a:t>
            </a:r>
            <a:r>
              <a:rPr lang="en-US" dirty="0" err="1"/>
              <a:t>Storymaps</a:t>
            </a:r>
            <a:endParaRPr lang="en-US" dirty="0"/>
          </a:p>
          <a:p>
            <a:pPr lvl="0"/>
            <a:r>
              <a:rPr lang="en-US" dirty="0"/>
              <a:t>Project 1.2: Thick Mapping</a:t>
            </a:r>
          </a:p>
          <a:p>
            <a:pPr lvl="1"/>
            <a:r>
              <a:rPr lang="en-US" dirty="0"/>
              <a:t>Fieldwork, LA spatial datasets, Google Earth, Presentation</a:t>
            </a:r>
          </a:p>
          <a:p>
            <a:pPr lvl="0"/>
            <a:r>
              <a:rPr lang="en-US" dirty="0"/>
              <a:t>Project 2.1: Final Project Draft</a:t>
            </a:r>
          </a:p>
          <a:p>
            <a:pPr lvl="1"/>
            <a:r>
              <a:rPr lang="en-US" dirty="0"/>
              <a:t>Storyboard, film segment</a:t>
            </a:r>
          </a:p>
          <a:p>
            <a:pPr lvl="0"/>
            <a:r>
              <a:rPr lang="en-US" dirty="0"/>
              <a:t>Project 2.2: Final Film</a:t>
            </a:r>
          </a:p>
          <a:p>
            <a:pPr lvl="1"/>
            <a:r>
              <a:rPr lang="en-US" dirty="0"/>
              <a:t>6-10 minute film, original scripting/acting, archival and ethnographic work, found footage</a:t>
            </a:r>
          </a:p>
          <a:p>
            <a:pPr lvl="1"/>
            <a:r>
              <a:rPr lang="en-US" dirty="0"/>
              <a:t>Final Cut Pro, Premiere</a:t>
            </a:r>
          </a:p>
          <a:p>
            <a:pPr lvl="0"/>
            <a:r>
              <a:rPr lang="en-US" dirty="0"/>
              <a:t>Project 3: Digital Online Portfolio</a:t>
            </a:r>
          </a:p>
          <a:p>
            <a:pPr lvl="1"/>
            <a:r>
              <a:rPr lang="en-US" dirty="0"/>
              <a:t>Illustrator, Photoshop, InDesign</a:t>
            </a:r>
          </a:p>
          <a:p>
            <a:pPr lvl="0"/>
            <a:r>
              <a:rPr lang="en-US" i="1" dirty="0"/>
              <a:t>Focus on finding data, maps, and scholarly sources instead of learning technological tools</a:t>
            </a:r>
            <a:endParaRPr lang="en-US" dirty="0"/>
          </a:p>
        </p:txBody>
      </p:sp>
    </p:spTree>
    <p:extLst>
      <p:ext uri="{BB962C8B-B14F-4D97-AF65-F5344CB8AC3E}">
        <p14:creationId xmlns:p14="http://schemas.microsoft.com/office/powerpoint/2010/main" val="243939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1C2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BBDB-BA61-E245-BB80-8FD729DE8F2C}"/>
              </a:ext>
            </a:extLst>
          </p:cNvPr>
          <p:cNvSpPr>
            <a:spLocks noGrp="1"/>
          </p:cNvSpPr>
          <p:nvPr>
            <p:ph type="title"/>
          </p:nvPr>
        </p:nvSpPr>
        <p:spPr/>
        <p:txBody>
          <a:bodyPr/>
          <a:lstStyle/>
          <a:p>
            <a:r>
              <a:rPr lang="en-US" dirty="0"/>
              <a:t>Teaching Philosophy	</a:t>
            </a:r>
          </a:p>
        </p:txBody>
      </p:sp>
      <p:sp>
        <p:nvSpPr>
          <p:cNvPr id="3" name="Content Placeholder 2">
            <a:extLst>
              <a:ext uri="{FF2B5EF4-FFF2-40B4-BE49-F238E27FC236}">
                <a16:creationId xmlns:a16="http://schemas.microsoft.com/office/drawing/2014/main" id="{813D0474-0FD8-0D4E-A896-C58B91C0240C}"/>
              </a:ext>
            </a:extLst>
          </p:cNvPr>
          <p:cNvSpPr>
            <a:spLocks noGrp="1"/>
          </p:cNvSpPr>
          <p:nvPr>
            <p:ph idx="1"/>
          </p:nvPr>
        </p:nvSpPr>
        <p:spPr/>
        <p:txBody>
          <a:bodyPr/>
          <a:lstStyle/>
          <a:p>
            <a:r>
              <a:rPr lang="en-US" dirty="0"/>
              <a:t>Adult Learning Theory</a:t>
            </a:r>
          </a:p>
          <a:p>
            <a:r>
              <a:rPr lang="en-US" dirty="0"/>
              <a:t>Experiential Learning</a:t>
            </a:r>
          </a:p>
          <a:p>
            <a:r>
              <a:rPr lang="en-US" dirty="0"/>
              <a:t>Inquiry-Based Learning</a:t>
            </a:r>
          </a:p>
        </p:txBody>
      </p:sp>
    </p:spTree>
    <p:extLst>
      <p:ext uri="{BB962C8B-B14F-4D97-AF65-F5344CB8AC3E}">
        <p14:creationId xmlns:p14="http://schemas.microsoft.com/office/powerpoint/2010/main" val="3898307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2785-B8EB-AA43-BDD4-46080E3FFAD7}"/>
              </a:ext>
            </a:extLst>
          </p:cNvPr>
          <p:cNvSpPr>
            <a:spLocks noGrp="1"/>
          </p:cNvSpPr>
          <p:nvPr>
            <p:ph type="title"/>
          </p:nvPr>
        </p:nvSpPr>
        <p:spPr/>
        <p:txBody>
          <a:bodyPr/>
          <a:lstStyle/>
          <a:p>
            <a:r>
              <a:rPr lang="en-US" dirty="0"/>
              <a:t>Digital Humanities &amp; Interdisciplinarity</a:t>
            </a:r>
            <a:br>
              <a:rPr lang="en-US" dirty="0"/>
            </a:br>
            <a:r>
              <a:rPr lang="en-US" dirty="0"/>
              <a:t>Urban Studies &amp; </a:t>
            </a:r>
            <a:r>
              <a:rPr lang="en-US" dirty="0" err="1"/>
              <a:t>Transdisciplinarity</a:t>
            </a:r>
            <a:endParaRPr lang="en-US" dirty="0"/>
          </a:p>
        </p:txBody>
      </p:sp>
      <p:graphicFrame>
        <p:nvGraphicFramePr>
          <p:cNvPr id="4" name="Content Placeholder 3">
            <a:extLst>
              <a:ext uri="{FF2B5EF4-FFF2-40B4-BE49-F238E27FC236}">
                <a16:creationId xmlns:a16="http://schemas.microsoft.com/office/drawing/2014/main" id="{4C0AF615-CBC9-AC41-979B-55EFC4992138}"/>
              </a:ext>
            </a:extLst>
          </p:cNvPr>
          <p:cNvGraphicFramePr>
            <a:graphicFrameLocks noGrp="1"/>
          </p:cNvGraphicFramePr>
          <p:nvPr>
            <p:ph idx="1"/>
            <p:extLst>
              <p:ext uri="{D42A27DB-BD31-4B8C-83A1-F6EECF244321}">
                <p14:modId xmlns:p14="http://schemas.microsoft.com/office/powerpoint/2010/main" val="4576318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4108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3809</TotalTime>
  <Words>825</Words>
  <Application>Microsoft Macintosh PowerPoint</Application>
  <PresentationFormat>Widescreen</PresentationFormat>
  <Paragraphs>123</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Constantia</vt:lpstr>
      <vt:lpstr>Times New Roman</vt:lpstr>
      <vt:lpstr>Office Theme</vt:lpstr>
      <vt:lpstr>Where in Los Angeles is Carmen Sandiego?</vt:lpstr>
      <vt:lpstr>Introduction</vt:lpstr>
      <vt:lpstr>Agenda</vt:lpstr>
      <vt:lpstr>Presentation Topic</vt:lpstr>
      <vt:lpstr>Course Objectives</vt:lpstr>
      <vt:lpstr>Considerations</vt:lpstr>
      <vt:lpstr>Assignments</vt:lpstr>
      <vt:lpstr>Teaching Philosophy </vt:lpstr>
      <vt:lpstr>Digital Humanities &amp; Interdisciplinarity Urban Studies &amp; Transdisciplinarity</vt:lpstr>
      <vt:lpstr>Digital Humanities &amp; Interdisciplinarity Urban Studies &amp; Transdisciplinarity</vt:lpstr>
      <vt:lpstr>20 Students</vt:lpstr>
      <vt:lpstr>Already in 5 Groups of 4</vt:lpstr>
      <vt:lpstr>1 Student from Each Group Joins a Subject Area</vt:lpstr>
      <vt:lpstr>Google Doc Activity</vt:lpstr>
      <vt:lpstr>Pre-Assessment</vt:lpstr>
      <vt:lpstr>Post-Assessment</vt:lpstr>
      <vt:lpstr>Class Schedule Example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in Los Angeles is Carmen Sandiego?</dc:title>
  <dc:creator>Matthew Johnson</dc:creator>
  <cp:lastModifiedBy>Matthew Johnson</cp:lastModifiedBy>
  <cp:revision>17</cp:revision>
  <dcterms:created xsi:type="dcterms:W3CDTF">2019-01-07T21:32:22Z</dcterms:created>
  <dcterms:modified xsi:type="dcterms:W3CDTF">2019-01-11T07:07:48Z</dcterms:modified>
</cp:coreProperties>
</file>