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22"/>
  </p:notesMasterIdLst>
  <p:sldIdLst>
    <p:sldId id="256" r:id="rId4"/>
    <p:sldId id="269" r:id="rId5"/>
    <p:sldId id="264" r:id="rId6"/>
    <p:sldId id="280" r:id="rId7"/>
    <p:sldId id="275" r:id="rId8"/>
    <p:sldId id="314" r:id="rId9"/>
    <p:sldId id="315" r:id="rId10"/>
    <p:sldId id="323" r:id="rId11"/>
    <p:sldId id="316" r:id="rId12"/>
    <p:sldId id="317" r:id="rId13"/>
    <p:sldId id="318" r:id="rId14"/>
    <p:sldId id="270" r:id="rId15"/>
    <p:sldId id="319" r:id="rId16"/>
    <p:sldId id="320" r:id="rId17"/>
    <p:sldId id="321" r:id="rId18"/>
    <p:sldId id="322" r:id="rId19"/>
    <p:sldId id="297"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C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6"/>
    <p:restoredTop sz="85915"/>
  </p:normalViewPr>
  <p:slideViewPr>
    <p:cSldViewPr snapToGrid="0" snapToObjects="1">
      <p:cViewPr varScale="1">
        <p:scale>
          <a:sx n="101" d="100"/>
          <a:sy n="101" d="100"/>
        </p:scale>
        <p:origin x="1056" y="184"/>
      </p:cViewPr>
      <p:guideLst/>
    </p:cSldViewPr>
  </p:slideViewPr>
  <p:outlineViewPr>
    <p:cViewPr>
      <p:scale>
        <a:sx n="33" d="100"/>
        <a:sy n="33" d="100"/>
      </p:scale>
      <p:origin x="0" y="-9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157C4-C08A-49C3-BD1C-1A9CF46CAC6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FDC3A00-9BDE-4AC8-9C54-C344FBF19483}">
      <dgm:prSet/>
      <dgm:spPr/>
      <dgm:t>
        <a:bodyPr/>
        <a:lstStyle/>
        <a:p>
          <a:r>
            <a:rPr lang="en-US" dirty="0"/>
            <a:t>Active &amp; Inquiry-based Learning</a:t>
          </a:r>
        </a:p>
      </dgm:t>
    </dgm:pt>
    <dgm:pt modelId="{9253778F-7505-4DAB-8C28-119641FF929C}" type="parTrans" cxnId="{DEAD003C-CFB3-4854-8FCE-061AC8A76A2C}">
      <dgm:prSet/>
      <dgm:spPr/>
      <dgm:t>
        <a:bodyPr/>
        <a:lstStyle/>
        <a:p>
          <a:endParaRPr lang="en-US"/>
        </a:p>
      </dgm:t>
    </dgm:pt>
    <dgm:pt modelId="{5290CA8B-FA8F-4C57-88D1-43FABD810C65}" type="sibTrans" cxnId="{DEAD003C-CFB3-4854-8FCE-061AC8A76A2C}">
      <dgm:prSet/>
      <dgm:spPr/>
      <dgm:t>
        <a:bodyPr/>
        <a:lstStyle/>
        <a:p>
          <a:endParaRPr lang="en-US"/>
        </a:p>
      </dgm:t>
    </dgm:pt>
    <dgm:pt modelId="{C2EE0566-F181-411E-BB13-F8FC9F0EBC4B}">
      <dgm:prSet/>
      <dgm:spPr/>
      <dgm:t>
        <a:bodyPr/>
        <a:lstStyle/>
        <a:p>
          <a:r>
            <a:rPr lang="en-US" dirty="0"/>
            <a:t>Constructivism &amp; Critical pedagogy</a:t>
          </a:r>
        </a:p>
      </dgm:t>
    </dgm:pt>
    <dgm:pt modelId="{E0134DA4-9D45-4DF3-94FF-B96AF716F755}" type="parTrans" cxnId="{FEB45D0B-48B8-4098-9409-BECF5D410B28}">
      <dgm:prSet/>
      <dgm:spPr/>
      <dgm:t>
        <a:bodyPr/>
        <a:lstStyle/>
        <a:p>
          <a:endParaRPr lang="en-US"/>
        </a:p>
      </dgm:t>
    </dgm:pt>
    <dgm:pt modelId="{69DB6EB9-CBAD-494E-8868-8D8ABA2C2DB3}" type="sibTrans" cxnId="{FEB45D0B-48B8-4098-9409-BECF5D410B28}">
      <dgm:prSet/>
      <dgm:spPr/>
      <dgm:t>
        <a:bodyPr/>
        <a:lstStyle/>
        <a:p>
          <a:endParaRPr lang="en-US"/>
        </a:p>
      </dgm:t>
    </dgm:pt>
    <dgm:pt modelId="{C6BD4309-7F2C-EC49-BD42-F779716E060D}" type="pres">
      <dgm:prSet presAssocID="{9FE157C4-C08A-49C3-BD1C-1A9CF46CAC6A}" presName="hierChild1" presStyleCnt="0">
        <dgm:presLayoutVars>
          <dgm:chPref val="1"/>
          <dgm:dir/>
          <dgm:animOne val="branch"/>
          <dgm:animLvl val="lvl"/>
          <dgm:resizeHandles/>
        </dgm:presLayoutVars>
      </dgm:prSet>
      <dgm:spPr/>
    </dgm:pt>
    <dgm:pt modelId="{A6846F32-FD1E-E74A-B33B-A9666480C209}" type="pres">
      <dgm:prSet presAssocID="{CFDC3A00-9BDE-4AC8-9C54-C344FBF19483}" presName="hierRoot1" presStyleCnt="0"/>
      <dgm:spPr/>
    </dgm:pt>
    <dgm:pt modelId="{4EA14117-0D68-6142-8ECD-04337A832FC4}" type="pres">
      <dgm:prSet presAssocID="{CFDC3A00-9BDE-4AC8-9C54-C344FBF19483}" presName="composite" presStyleCnt="0"/>
      <dgm:spPr/>
    </dgm:pt>
    <dgm:pt modelId="{70FF7E1A-606A-4649-91F9-AB2DF4F327A3}" type="pres">
      <dgm:prSet presAssocID="{CFDC3A00-9BDE-4AC8-9C54-C344FBF19483}" presName="background" presStyleLbl="node0" presStyleIdx="0" presStyleCnt="2"/>
      <dgm:spPr/>
    </dgm:pt>
    <dgm:pt modelId="{D98C0584-F22F-C643-A08B-D5A22C3F831D}" type="pres">
      <dgm:prSet presAssocID="{CFDC3A00-9BDE-4AC8-9C54-C344FBF19483}" presName="text" presStyleLbl="fgAcc0" presStyleIdx="0" presStyleCnt="2">
        <dgm:presLayoutVars>
          <dgm:chPref val="3"/>
        </dgm:presLayoutVars>
      </dgm:prSet>
      <dgm:spPr/>
    </dgm:pt>
    <dgm:pt modelId="{A94312E4-67F7-6042-97C5-ED9AEA30682E}" type="pres">
      <dgm:prSet presAssocID="{CFDC3A00-9BDE-4AC8-9C54-C344FBF19483}" presName="hierChild2" presStyleCnt="0"/>
      <dgm:spPr/>
    </dgm:pt>
    <dgm:pt modelId="{59185E76-E608-CD4A-AEBA-A225EB897E66}" type="pres">
      <dgm:prSet presAssocID="{C2EE0566-F181-411E-BB13-F8FC9F0EBC4B}" presName="hierRoot1" presStyleCnt="0"/>
      <dgm:spPr/>
    </dgm:pt>
    <dgm:pt modelId="{79FE0FEC-B90D-BA42-8A0B-52E09530E06D}" type="pres">
      <dgm:prSet presAssocID="{C2EE0566-F181-411E-BB13-F8FC9F0EBC4B}" presName="composite" presStyleCnt="0"/>
      <dgm:spPr/>
    </dgm:pt>
    <dgm:pt modelId="{8204092D-C558-6A4A-895A-335531C96C4E}" type="pres">
      <dgm:prSet presAssocID="{C2EE0566-F181-411E-BB13-F8FC9F0EBC4B}" presName="background" presStyleLbl="node0" presStyleIdx="1" presStyleCnt="2"/>
      <dgm:spPr/>
    </dgm:pt>
    <dgm:pt modelId="{98566B4B-59BF-9447-925B-26F668733FD7}" type="pres">
      <dgm:prSet presAssocID="{C2EE0566-F181-411E-BB13-F8FC9F0EBC4B}" presName="text" presStyleLbl="fgAcc0" presStyleIdx="1" presStyleCnt="2">
        <dgm:presLayoutVars>
          <dgm:chPref val="3"/>
        </dgm:presLayoutVars>
      </dgm:prSet>
      <dgm:spPr/>
    </dgm:pt>
    <dgm:pt modelId="{53323097-027D-6543-A3AF-E8FEE40A1DF5}" type="pres">
      <dgm:prSet presAssocID="{C2EE0566-F181-411E-BB13-F8FC9F0EBC4B}" presName="hierChild2" presStyleCnt="0"/>
      <dgm:spPr/>
    </dgm:pt>
  </dgm:ptLst>
  <dgm:cxnLst>
    <dgm:cxn modelId="{00E9DE01-0440-5F4C-BCB8-6B030757477A}" type="presOf" srcId="{C2EE0566-F181-411E-BB13-F8FC9F0EBC4B}" destId="{98566B4B-59BF-9447-925B-26F668733FD7}" srcOrd="0" destOrd="0" presId="urn:microsoft.com/office/officeart/2005/8/layout/hierarchy1"/>
    <dgm:cxn modelId="{FEB45D0B-48B8-4098-9409-BECF5D410B28}" srcId="{9FE157C4-C08A-49C3-BD1C-1A9CF46CAC6A}" destId="{C2EE0566-F181-411E-BB13-F8FC9F0EBC4B}" srcOrd="1" destOrd="0" parTransId="{E0134DA4-9D45-4DF3-94FF-B96AF716F755}" sibTransId="{69DB6EB9-CBAD-494E-8868-8D8ABA2C2DB3}"/>
    <dgm:cxn modelId="{DEAD003C-CFB3-4854-8FCE-061AC8A76A2C}" srcId="{9FE157C4-C08A-49C3-BD1C-1A9CF46CAC6A}" destId="{CFDC3A00-9BDE-4AC8-9C54-C344FBF19483}" srcOrd="0" destOrd="0" parTransId="{9253778F-7505-4DAB-8C28-119641FF929C}" sibTransId="{5290CA8B-FA8F-4C57-88D1-43FABD810C65}"/>
    <dgm:cxn modelId="{2CF5F54A-18C0-D043-B6BD-C6AD8B582764}" type="presOf" srcId="{9FE157C4-C08A-49C3-BD1C-1A9CF46CAC6A}" destId="{C6BD4309-7F2C-EC49-BD42-F779716E060D}" srcOrd="0" destOrd="0" presId="urn:microsoft.com/office/officeart/2005/8/layout/hierarchy1"/>
    <dgm:cxn modelId="{90AFF4BC-6E2D-A04A-8048-9DAB15A5C11B}" type="presOf" srcId="{CFDC3A00-9BDE-4AC8-9C54-C344FBF19483}" destId="{D98C0584-F22F-C643-A08B-D5A22C3F831D}" srcOrd="0" destOrd="0" presId="urn:microsoft.com/office/officeart/2005/8/layout/hierarchy1"/>
    <dgm:cxn modelId="{79223479-F36C-2B41-B973-47B2E65C322F}" type="presParOf" srcId="{C6BD4309-7F2C-EC49-BD42-F779716E060D}" destId="{A6846F32-FD1E-E74A-B33B-A9666480C209}" srcOrd="0" destOrd="0" presId="urn:microsoft.com/office/officeart/2005/8/layout/hierarchy1"/>
    <dgm:cxn modelId="{357D4CAD-8826-4940-9C2A-3B5CC53B87C2}" type="presParOf" srcId="{A6846F32-FD1E-E74A-B33B-A9666480C209}" destId="{4EA14117-0D68-6142-8ECD-04337A832FC4}" srcOrd="0" destOrd="0" presId="urn:microsoft.com/office/officeart/2005/8/layout/hierarchy1"/>
    <dgm:cxn modelId="{74411B8D-9EC4-2842-8ABA-FAE31BC33471}" type="presParOf" srcId="{4EA14117-0D68-6142-8ECD-04337A832FC4}" destId="{70FF7E1A-606A-4649-91F9-AB2DF4F327A3}" srcOrd="0" destOrd="0" presId="urn:microsoft.com/office/officeart/2005/8/layout/hierarchy1"/>
    <dgm:cxn modelId="{954F8F1E-BF34-6D49-8FAB-BC21152C5E89}" type="presParOf" srcId="{4EA14117-0D68-6142-8ECD-04337A832FC4}" destId="{D98C0584-F22F-C643-A08B-D5A22C3F831D}" srcOrd="1" destOrd="0" presId="urn:microsoft.com/office/officeart/2005/8/layout/hierarchy1"/>
    <dgm:cxn modelId="{C7338AA1-36F4-9B4F-B3DE-68AFC14359B7}" type="presParOf" srcId="{A6846F32-FD1E-E74A-B33B-A9666480C209}" destId="{A94312E4-67F7-6042-97C5-ED9AEA30682E}" srcOrd="1" destOrd="0" presId="urn:microsoft.com/office/officeart/2005/8/layout/hierarchy1"/>
    <dgm:cxn modelId="{09B2D4E2-2D6A-334B-88FE-9B0131D37E6E}" type="presParOf" srcId="{C6BD4309-7F2C-EC49-BD42-F779716E060D}" destId="{59185E76-E608-CD4A-AEBA-A225EB897E66}" srcOrd="1" destOrd="0" presId="urn:microsoft.com/office/officeart/2005/8/layout/hierarchy1"/>
    <dgm:cxn modelId="{00110017-0B78-A247-94DC-514C231AFBB4}" type="presParOf" srcId="{59185E76-E608-CD4A-AEBA-A225EB897E66}" destId="{79FE0FEC-B90D-BA42-8A0B-52E09530E06D}" srcOrd="0" destOrd="0" presId="urn:microsoft.com/office/officeart/2005/8/layout/hierarchy1"/>
    <dgm:cxn modelId="{4B0FE09E-E919-7748-B69B-9A1AFF3BA628}" type="presParOf" srcId="{79FE0FEC-B90D-BA42-8A0B-52E09530E06D}" destId="{8204092D-C558-6A4A-895A-335531C96C4E}" srcOrd="0" destOrd="0" presId="urn:microsoft.com/office/officeart/2005/8/layout/hierarchy1"/>
    <dgm:cxn modelId="{3360559B-2907-F240-844B-E1C4BF303EE8}" type="presParOf" srcId="{79FE0FEC-B90D-BA42-8A0B-52E09530E06D}" destId="{98566B4B-59BF-9447-925B-26F668733FD7}" srcOrd="1" destOrd="0" presId="urn:microsoft.com/office/officeart/2005/8/layout/hierarchy1"/>
    <dgm:cxn modelId="{A1597110-DAC3-C844-80E3-6085D37B2258}" type="presParOf" srcId="{59185E76-E608-CD4A-AEBA-A225EB897E66}" destId="{53323097-027D-6543-A3AF-E8FEE40A1DF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EFA612-044B-4813-9E25-64F296E80D9C}"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0AE1B021-C89E-41A8-911E-D3013D62B208}">
      <dgm:prSet/>
      <dgm:spPr/>
      <dgm:t>
        <a:bodyPr/>
        <a:lstStyle/>
        <a:p>
          <a:r>
            <a:rPr lang="en-US"/>
            <a:t>Learners will be able to identify and explain the differences between types of reviews of the literature common in the health sciences</a:t>
          </a:r>
        </a:p>
      </dgm:t>
    </dgm:pt>
    <dgm:pt modelId="{57458AB4-DF85-4D06-8BE1-CB4EF55BA0E1}" type="parTrans" cxnId="{D7C189B1-BC5C-4E46-9496-42EDFEEAAC33}">
      <dgm:prSet/>
      <dgm:spPr/>
      <dgm:t>
        <a:bodyPr/>
        <a:lstStyle/>
        <a:p>
          <a:endParaRPr lang="en-US"/>
        </a:p>
      </dgm:t>
    </dgm:pt>
    <dgm:pt modelId="{FD75FEE2-D61A-4BA2-A433-B4E0ADA8533D}" type="sibTrans" cxnId="{D7C189B1-BC5C-4E46-9496-42EDFEEAAC33}">
      <dgm:prSet phldrT="01" phldr="0"/>
      <dgm:spPr/>
      <dgm:t>
        <a:bodyPr/>
        <a:lstStyle/>
        <a:p>
          <a:r>
            <a:rPr lang="en-US"/>
            <a:t>01</a:t>
          </a:r>
        </a:p>
      </dgm:t>
    </dgm:pt>
    <dgm:pt modelId="{41086F7B-0008-4551-8F04-21A2E4B622F2}">
      <dgm:prSet/>
      <dgm:spPr/>
      <dgm:t>
        <a:bodyPr/>
        <a:lstStyle/>
        <a:p>
          <a:r>
            <a:rPr lang="en-US" dirty="0"/>
            <a:t>Leaners will be able to develop a search strategy, using keywords &amp; </a:t>
          </a:r>
          <a:r>
            <a:rPr lang="en-US" dirty="0" err="1"/>
            <a:t>MeSH</a:t>
          </a:r>
          <a:r>
            <a:rPr lang="en-US" dirty="0"/>
            <a:t> terms, to conduct a review of the literature in PubMed</a:t>
          </a:r>
        </a:p>
      </dgm:t>
    </dgm:pt>
    <dgm:pt modelId="{429C7351-F6B5-4A83-AB80-CF9684EE9BE0}" type="parTrans" cxnId="{77B3F7EF-107C-4DFE-967D-B51224C13F27}">
      <dgm:prSet/>
      <dgm:spPr/>
      <dgm:t>
        <a:bodyPr/>
        <a:lstStyle/>
        <a:p>
          <a:endParaRPr lang="en-US"/>
        </a:p>
      </dgm:t>
    </dgm:pt>
    <dgm:pt modelId="{D04F6030-1CA8-4D2D-A855-7EBDEAF538E6}" type="sibTrans" cxnId="{77B3F7EF-107C-4DFE-967D-B51224C13F27}">
      <dgm:prSet phldrT="02" phldr="0"/>
      <dgm:spPr/>
      <dgm:t>
        <a:bodyPr/>
        <a:lstStyle/>
        <a:p>
          <a:r>
            <a:rPr lang="en-US"/>
            <a:t>02</a:t>
          </a:r>
        </a:p>
      </dgm:t>
    </dgm:pt>
    <dgm:pt modelId="{370B8094-738F-4313-A8AE-F76822689F18}">
      <dgm:prSet/>
      <dgm:spPr/>
      <dgm:t>
        <a:bodyPr/>
        <a:lstStyle/>
        <a:p>
          <a:r>
            <a:rPr lang="en-US"/>
            <a:t>Learners will be able to identify the benefits of Boolean searching over natural language searching</a:t>
          </a:r>
        </a:p>
      </dgm:t>
    </dgm:pt>
    <dgm:pt modelId="{2CC37CF2-E37E-4ABA-90B5-55DD80D2D666}" type="parTrans" cxnId="{4517A5DC-B9F6-4E00-8B0D-D37B5F1BC4B6}">
      <dgm:prSet/>
      <dgm:spPr/>
      <dgm:t>
        <a:bodyPr/>
        <a:lstStyle/>
        <a:p>
          <a:endParaRPr lang="en-US"/>
        </a:p>
      </dgm:t>
    </dgm:pt>
    <dgm:pt modelId="{4C41E9F0-C94A-433B-BB1D-D665EA0BF966}" type="sibTrans" cxnId="{4517A5DC-B9F6-4E00-8B0D-D37B5F1BC4B6}">
      <dgm:prSet phldrT="03" phldr="0"/>
      <dgm:spPr/>
      <dgm:t>
        <a:bodyPr/>
        <a:lstStyle/>
        <a:p>
          <a:r>
            <a:rPr lang="en-US"/>
            <a:t>03</a:t>
          </a:r>
        </a:p>
      </dgm:t>
    </dgm:pt>
    <dgm:pt modelId="{3987B13C-3F38-4E0E-944D-12BE2E9F6D2A}">
      <dgm:prSet/>
      <dgm:spPr/>
      <dgm:t>
        <a:bodyPr/>
        <a:lstStyle/>
        <a:p>
          <a:r>
            <a:rPr lang="en-US"/>
            <a:t>Learners will be able to find and evaluate literature for a review</a:t>
          </a:r>
        </a:p>
      </dgm:t>
    </dgm:pt>
    <dgm:pt modelId="{BCFC9852-70EB-4827-8AEC-60448D518E0D}" type="parTrans" cxnId="{953A3473-4E99-4E20-B285-2582A5B2CD11}">
      <dgm:prSet/>
      <dgm:spPr/>
      <dgm:t>
        <a:bodyPr/>
        <a:lstStyle/>
        <a:p>
          <a:endParaRPr lang="en-US"/>
        </a:p>
      </dgm:t>
    </dgm:pt>
    <dgm:pt modelId="{5E5D656E-08A2-4516-9C5A-51A91F95E78F}" type="sibTrans" cxnId="{953A3473-4E99-4E20-B285-2582A5B2CD11}">
      <dgm:prSet phldrT="04" phldr="0"/>
      <dgm:spPr/>
      <dgm:t>
        <a:bodyPr/>
        <a:lstStyle/>
        <a:p>
          <a:r>
            <a:rPr lang="en-US"/>
            <a:t>04</a:t>
          </a:r>
        </a:p>
      </dgm:t>
    </dgm:pt>
    <dgm:pt modelId="{9E711CE3-10D5-4644-9558-6D0CE020B723}" type="pres">
      <dgm:prSet presAssocID="{A5EFA612-044B-4813-9E25-64F296E80D9C}" presName="Name0" presStyleCnt="0">
        <dgm:presLayoutVars>
          <dgm:animLvl val="lvl"/>
          <dgm:resizeHandles val="exact"/>
        </dgm:presLayoutVars>
      </dgm:prSet>
      <dgm:spPr/>
    </dgm:pt>
    <dgm:pt modelId="{323F9CED-10F7-8842-8974-3E18AF5CA0EB}" type="pres">
      <dgm:prSet presAssocID="{0AE1B021-C89E-41A8-911E-D3013D62B208}" presName="compositeNode" presStyleCnt="0">
        <dgm:presLayoutVars>
          <dgm:bulletEnabled val="1"/>
        </dgm:presLayoutVars>
      </dgm:prSet>
      <dgm:spPr/>
    </dgm:pt>
    <dgm:pt modelId="{FC244742-1739-4543-BAFA-E79F30AD23B1}" type="pres">
      <dgm:prSet presAssocID="{0AE1B021-C89E-41A8-911E-D3013D62B208}" presName="bgRect" presStyleLbl="alignNode1" presStyleIdx="0" presStyleCnt="4"/>
      <dgm:spPr/>
    </dgm:pt>
    <dgm:pt modelId="{34A988D6-7C06-6D43-B402-3A50EFF125E7}" type="pres">
      <dgm:prSet presAssocID="{FD75FEE2-D61A-4BA2-A433-B4E0ADA8533D}" presName="sibTransNodeRect" presStyleLbl="alignNode1" presStyleIdx="0" presStyleCnt="4">
        <dgm:presLayoutVars>
          <dgm:chMax val="0"/>
          <dgm:bulletEnabled val="1"/>
        </dgm:presLayoutVars>
      </dgm:prSet>
      <dgm:spPr/>
    </dgm:pt>
    <dgm:pt modelId="{B347E6BF-E84D-F04D-9F98-0D420003B440}" type="pres">
      <dgm:prSet presAssocID="{0AE1B021-C89E-41A8-911E-D3013D62B208}" presName="nodeRect" presStyleLbl="alignNode1" presStyleIdx="0" presStyleCnt="4">
        <dgm:presLayoutVars>
          <dgm:bulletEnabled val="1"/>
        </dgm:presLayoutVars>
      </dgm:prSet>
      <dgm:spPr/>
    </dgm:pt>
    <dgm:pt modelId="{84CD2D84-0B7F-3C4D-8074-BAD00E0F75EC}" type="pres">
      <dgm:prSet presAssocID="{FD75FEE2-D61A-4BA2-A433-B4E0ADA8533D}" presName="sibTrans" presStyleCnt="0"/>
      <dgm:spPr/>
    </dgm:pt>
    <dgm:pt modelId="{2892090B-D837-0648-9BCB-87F8E401F68E}" type="pres">
      <dgm:prSet presAssocID="{41086F7B-0008-4551-8F04-21A2E4B622F2}" presName="compositeNode" presStyleCnt="0">
        <dgm:presLayoutVars>
          <dgm:bulletEnabled val="1"/>
        </dgm:presLayoutVars>
      </dgm:prSet>
      <dgm:spPr/>
    </dgm:pt>
    <dgm:pt modelId="{C7C12D26-10BC-2445-9929-1FDAB1D1B989}" type="pres">
      <dgm:prSet presAssocID="{41086F7B-0008-4551-8F04-21A2E4B622F2}" presName="bgRect" presStyleLbl="alignNode1" presStyleIdx="1" presStyleCnt="4"/>
      <dgm:spPr/>
    </dgm:pt>
    <dgm:pt modelId="{BD4A9D81-87C3-ED45-BD81-049CE1FE3863}" type="pres">
      <dgm:prSet presAssocID="{D04F6030-1CA8-4D2D-A855-7EBDEAF538E6}" presName="sibTransNodeRect" presStyleLbl="alignNode1" presStyleIdx="1" presStyleCnt="4">
        <dgm:presLayoutVars>
          <dgm:chMax val="0"/>
          <dgm:bulletEnabled val="1"/>
        </dgm:presLayoutVars>
      </dgm:prSet>
      <dgm:spPr/>
    </dgm:pt>
    <dgm:pt modelId="{B10B0102-20B6-B34E-AE34-0C12EAD60196}" type="pres">
      <dgm:prSet presAssocID="{41086F7B-0008-4551-8F04-21A2E4B622F2}" presName="nodeRect" presStyleLbl="alignNode1" presStyleIdx="1" presStyleCnt="4">
        <dgm:presLayoutVars>
          <dgm:bulletEnabled val="1"/>
        </dgm:presLayoutVars>
      </dgm:prSet>
      <dgm:spPr/>
    </dgm:pt>
    <dgm:pt modelId="{9D630E2E-667D-0B49-A9DD-BAF8691D8A2B}" type="pres">
      <dgm:prSet presAssocID="{D04F6030-1CA8-4D2D-A855-7EBDEAF538E6}" presName="sibTrans" presStyleCnt="0"/>
      <dgm:spPr/>
    </dgm:pt>
    <dgm:pt modelId="{19A5A722-E3D3-3B4E-8A23-A7AE64E90B5C}" type="pres">
      <dgm:prSet presAssocID="{370B8094-738F-4313-A8AE-F76822689F18}" presName="compositeNode" presStyleCnt="0">
        <dgm:presLayoutVars>
          <dgm:bulletEnabled val="1"/>
        </dgm:presLayoutVars>
      </dgm:prSet>
      <dgm:spPr/>
    </dgm:pt>
    <dgm:pt modelId="{B4B390C2-1980-F642-BDA8-CC4A9713E665}" type="pres">
      <dgm:prSet presAssocID="{370B8094-738F-4313-A8AE-F76822689F18}" presName="bgRect" presStyleLbl="alignNode1" presStyleIdx="2" presStyleCnt="4"/>
      <dgm:spPr/>
    </dgm:pt>
    <dgm:pt modelId="{712D6652-9C9D-7E43-BBBC-C379017EB432}" type="pres">
      <dgm:prSet presAssocID="{4C41E9F0-C94A-433B-BB1D-D665EA0BF966}" presName="sibTransNodeRect" presStyleLbl="alignNode1" presStyleIdx="2" presStyleCnt="4">
        <dgm:presLayoutVars>
          <dgm:chMax val="0"/>
          <dgm:bulletEnabled val="1"/>
        </dgm:presLayoutVars>
      </dgm:prSet>
      <dgm:spPr/>
    </dgm:pt>
    <dgm:pt modelId="{3CF62070-2302-AC4E-85C3-64B335806148}" type="pres">
      <dgm:prSet presAssocID="{370B8094-738F-4313-A8AE-F76822689F18}" presName="nodeRect" presStyleLbl="alignNode1" presStyleIdx="2" presStyleCnt="4">
        <dgm:presLayoutVars>
          <dgm:bulletEnabled val="1"/>
        </dgm:presLayoutVars>
      </dgm:prSet>
      <dgm:spPr/>
    </dgm:pt>
    <dgm:pt modelId="{7887E681-AA2D-F441-B974-D1A26E6E25F0}" type="pres">
      <dgm:prSet presAssocID="{4C41E9F0-C94A-433B-BB1D-D665EA0BF966}" presName="sibTrans" presStyleCnt="0"/>
      <dgm:spPr/>
    </dgm:pt>
    <dgm:pt modelId="{9390B92B-560D-1F40-98B1-7FA2480DC572}" type="pres">
      <dgm:prSet presAssocID="{3987B13C-3F38-4E0E-944D-12BE2E9F6D2A}" presName="compositeNode" presStyleCnt="0">
        <dgm:presLayoutVars>
          <dgm:bulletEnabled val="1"/>
        </dgm:presLayoutVars>
      </dgm:prSet>
      <dgm:spPr/>
    </dgm:pt>
    <dgm:pt modelId="{1C4870EE-ADCF-F94F-A435-CFA0F4D83582}" type="pres">
      <dgm:prSet presAssocID="{3987B13C-3F38-4E0E-944D-12BE2E9F6D2A}" presName="bgRect" presStyleLbl="alignNode1" presStyleIdx="3" presStyleCnt="4"/>
      <dgm:spPr/>
    </dgm:pt>
    <dgm:pt modelId="{1F40BCF8-81F0-B74C-BA62-7EBD43A0B11E}" type="pres">
      <dgm:prSet presAssocID="{5E5D656E-08A2-4516-9C5A-51A91F95E78F}" presName="sibTransNodeRect" presStyleLbl="alignNode1" presStyleIdx="3" presStyleCnt="4">
        <dgm:presLayoutVars>
          <dgm:chMax val="0"/>
          <dgm:bulletEnabled val="1"/>
        </dgm:presLayoutVars>
      </dgm:prSet>
      <dgm:spPr/>
    </dgm:pt>
    <dgm:pt modelId="{CA830CA6-EA3C-2A4D-98AE-1DDD7643A070}" type="pres">
      <dgm:prSet presAssocID="{3987B13C-3F38-4E0E-944D-12BE2E9F6D2A}" presName="nodeRect" presStyleLbl="alignNode1" presStyleIdx="3" presStyleCnt="4">
        <dgm:presLayoutVars>
          <dgm:bulletEnabled val="1"/>
        </dgm:presLayoutVars>
      </dgm:prSet>
      <dgm:spPr/>
    </dgm:pt>
  </dgm:ptLst>
  <dgm:cxnLst>
    <dgm:cxn modelId="{8DE8B110-4CA4-2845-A26F-08DB8C975536}" type="presOf" srcId="{5E5D656E-08A2-4516-9C5A-51A91F95E78F}" destId="{1F40BCF8-81F0-B74C-BA62-7EBD43A0B11E}" srcOrd="0" destOrd="0" presId="urn:microsoft.com/office/officeart/2016/7/layout/LinearBlockProcessNumbered"/>
    <dgm:cxn modelId="{34BC9A1F-7952-5E4F-8242-F2A9822457E6}" type="presOf" srcId="{4C41E9F0-C94A-433B-BB1D-D665EA0BF966}" destId="{712D6652-9C9D-7E43-BBBC-C379017EB432}" srcOrd="0" destOrd="0" presId="urn:microsoft.com/office/officeart/2016/7/layout/LinearBlockProcessNumbered"/>
    <dgm:cxn modelId="{883FC828-4681-5848-A0BE-76567382C892}" type="presOf" srcId="{D04F6030-1CA8-4D2D-A855-7EBDEAF538E6}" destId="{BD4A9D81-87C3-ED45-BD81-049CE1FE3863}" srcOrd="0" destOrd="0" presId="urn:microsoft.com/office/officeart/2016/7/layout/LinearBlockProcessNumbered"/>
    <dgm:cxn modelId="{F6F5B632-0677-5C42-98E4-7AB742266A43}" type="presOf" srcId="{A5EFA612-044B-4813-9E25-64F296E80D9C}" destId="{9E711CE3-10D5-4644-9558-6D0CE020B723}" srcOrd="0" destOrd="0" presId="urn:microsoft.com/office/officeart/2016/7/layout/LinearBlockProcessNumbered"/>
    <dgm:cxn modelId="{9A963A57-4912-FF4D-A24D-2BB3B4D19ED2}" type="presOf" srcId="{41086F7B-0008-4551-8F04-21A2E4B622F2}" destId="{B10B0102-20B6-B34E-AE34-0C12EAD60196}" srcOrd="1" destOrd="0" presId="urn:microsoft.com/office/officeart/2016/7/layout/LinearBlockProcessNumbered"/>
    <dgm:cxn modelId="{CDF53B5D-D9C3-224E-B711-E31AC7D45440}" type="presOf" srcId="{370B8094-738F-4313-A8AE-F76822689F18}" destId="{B4B390C2-1980-F642-BDA8-CC4A9713E665}" srcOrd="0" destOrd="0" presId="urn:microsoft.com/office/officeart/2016/7/layout/LinearBlockProcessNumbered"/>
    <dgm:cxn modelId="{953A3473-4E99-4E20-B285-2582A5B2CD11}" srcId="{A5EFA612-044B-4813-9E25-64F296E80D9C}" destId="{3987B13C-3F38-4E0E-944D-12BE2E9F6D2A}" srcOrd="3" destOrd="0" parTransId="{BCFC9852-70EB-4827-8AEC-60448D518E0D}" sibTransId="{5E5D656E-08A2-4516-9C5A-51A91F95E78F}"/>
    <dgm:cxn modelId="{9F779176-43AC-1F4D-B4CF-929771EF26F7}" type="presOf" srcId="{0AE1B021-C89E-41A8-911E-D3013D62B208}" destId="{B347E6BF-E84D-F04D-9F98-0D420003B440}" srcOrd="1" destOrd="0" presId="urn:microsoft.com/office/officeart/2016/7/layout/LinearBlockProcessNumbered"/>
    <dgm:cxn modelId="{B1075278-6C67-2C4F-8D78-6E4A5C9AFE0F}" type="presOf" srcId="{41086F7B-0008-4551-8F04-21A2E4B622F2}" destId="{C7C12D26-10BC-2445-9929-1FDAB1D1B989}" srcOrd="0" destOrd="0" presId="urn:microsoft.com/office/officeart/2016/7/layout/LinearBlockProcessNumbered"/>
    <dgm:cxn modelId="{43D6528F-A69F-D24E-86D8-499807206573}" type="presOf" srcId="{3987B13C-3F38-4E0E-944D-12BE2E9F6D2A}" destId="{1C4870EE-ADCF-F94F-A435-CFA0F4D83582}" srcOrd="0" destOrd="0" presId="urn:microsoft.com/office/officeart/2016/7/layout/LinearBlockProcessNumbered"/>
    <dgm:cxn modelId="{A53C9EA0-8884-DD48-A216-4DD3C47B877C}" type="presOf" srcId="{370B8094-738F-4313-A8AE-F76822689F18}" destId="{3CF62070-2302-AC4E-85C3-64B335806148}" srcOrd="1" destOrd="0" presId="urn:microsoft.com/office/officeart/2016/7/layout/LinearBlockProcessNumbered"/>
    <dgm:cxn modelId="{E6A845A7-FDAD-F442-9A17-F6BE0AE628CD}" type="presOf" srcId="{3987B13C-3F38-4E0E-944D-12BE2E9F6D2A}" destId="{CA830CA6-EA3C-2A4D-98AE-1DDD7643A070}" srcOrd="1" destOrd="0" presId="urn:microsoft.com/office/officeart/2016/7/layout/LinearBlockProcessNumbered"/>
    <dgm:cxn modelId="{715C77AA-CC7C-624B-911B-2C0BAED6BA1D}" type="presOf" srcId="{0AE1B021-C89E-41A8-911E-D3013D62B208}" destId="{FC244742-1739-4543-BAFA-E79F30AD23B1}" srcOrd="0" destOrd="0" presId="urn:microsoft.com/office/officeart/2016/7/layout/LinearBlockProcessNumbered"/>
    <dgm:cxn modelId="{D7C189B1-BC5C-4E46-9496-42EDFEEAAC33}" srcId="{A5EFA612-044B-4813-9E25-64F296E80D9C}" destId="{0AE1B021-C89E-41A8-911E-D3013D62B208}" srcOrd="0" destOrd="0" parTransId="{57458AB4-DF85-4D06-8BE1-CB4EF55BA0E1}" sibTransId="{FD75FEE2-D61A-4BA2-A433-B4E0ADA8533D}"/>
    <dgm:cxn modelId="{4517A5DC-B9F6-4E00-8B0D-D37B5F1BC4B6}" srcId="{A5EFA612-044B-4813-9E25-64F296E80D9C}" destId="{370B8094-738F-4313-A8AE-F76822689F18}" srcOrd="2" destOrd="0" parTransId="{2CC37CF2-E37E-4ABA-90B5-55DD80D2D666}" sibTransId="{4C41E9F0-C94A-433B-BB1D-D665EA0BF966}"/>
    <dgm:cxn modelId="{23B2DFEE-57D3-2B4A-9E19-9FE8118D37D2}" type="presOf" srcId="{FD75FEE2-D61A-4BA2-A433-B4E0ADA8533D}" destId="{34A988D6-7C06-6D43-B402-3A50EFF125E7}" srcOrd="0" destOrd="0" presId="urn:microsoft.com/office/officeart/2016/7/layout/LinearBlockProcessNumbered"/>
    <dgm:cxn modelId="{77B3F7EF-107C-4DFE-967D-B51224C13F27}" srcId="{A5EFA612-044B-4813-9E25-64F296E80D9C}" destId="{41086F7B-0008-4551-8F04-21A2E4B622F2}" srcOrd="1" destOrd="0" parTransId="{429C7351-F6B5-4A83-AB80-CF9684EE9BE0}" sibTransId="{D04F6030-1CA8-4D2D-A855-7EBDEAF538E6}"/>
    <dgm:cxn modelId="{B969BA92-D8A9-8047-8E6F-74502652EE3F}" type="presParOf" srcId="{9E711CE3-10D5-4644-9558-6D0CE020B723}" destId="{323F9CED-10F7-8842-8974-3E18AF5CA0EB}" srcOrd="0" destOrd="0" presId="urn:microsoft.com/office/officeart/2016/7/layout/LinearBlockProcessNumbered"/>
    <dgm:cxn modelId="{6152F0FE-24CF-6946-9D0E-CD77A2658B52}" type="presParOf" srcId="{323F9CED-10F7-8842-8974-3E18AF5CA0EB}" destId="{FC244742-1739-4543-BAFA-E79F30AD23B1}" srcOrd="0" destOrd="0" presId="urn:microsoft.com/office/officeart/2016/7/layout/LinearBlockProcessNumbered"/>
    <dgm:cxn modelId="{B9E15D1B-60C4-FE44-95A1-C475C9932F94}" type="presParOf" srcId="{323F9CED-10F7-8842-8974-3E18AF5CA0EB}" destId="{34A988D6-7C06-6D43-B402-3A50EFF125E7}" srcOrd="1" destOrd="0" presId="urn:microsoft.com/office/officeart/2016/7/layout/LinearBlockProcessNumbered"/>
    <dgm:cxn modelId="{6C431CC3-C9B2-6D40-82F1-312613F28156}" type="presParOf" srcId="{323F9CED-10F7-8842-8974-3E18AF5CA0EB}" destId="{B347E6BF-E84D-F04D-9F98-0D420003B440}" srcOrd="2" destOrd="0" presId="urn:microsoft.com/office/officeart/2016/7/layout/LinearBlockProcessNumbered"/>
    <dgm:cxn modelId="{41E626AC-755B-4943-A369-4F36552F44C5}" type="presParOf" srcId="{9E711CE3-10D5-4644-9558-6D0CE020B723}" destId="{84CD2D84-0B7F-3C4D-8074-BAD00E0F75EC}" srcOrd="1" destOrd="0" presId="urn:microsoft.com/office/officeart/2016/7/layout/LinearBlockProcessNumbered"/>
    <dgm:cxn modelId="{F2B6245C-2A7E-2A40-B04D-A3A8C242AC4F}" type="presParOf" srcId="{9E711CE3-10D5-4644-9558-6D0CE020B723}" destId="{2892090B-D837-0648-9BCB-87F8E401F68E}" srcOrd="2" destOrd="0" presId="urn:microsoft.com/office/officeart/2016/7/layout/LinearBlockProcessNumbered"/>
    <dgm:cxn modelId="{CA38E39E-BBDE-A945-91BA-0107D947DDBF}" type="presParOf" srcId="{2892090B-D837-0648-9BCB-87F8E401F68E}" destId="{C7C12D26-10BC-2445-9929-1FDAB1D1B989}" srcOrd="0" destOrd="0" presId="urn:microsoft.com/office/officeart/2016/7/layout/LinearBlockProcessNumbered"/>
    <dgm:cxn modelId="{07B3D0C8-5D5F-3F43-9F87-126833A8D3A3}" type="presParOf" srcId="{2892090B-D837-0648-9BCB-87F8E401F68E}" destId="{BD4A9D81-87C3-ED45-BD81-049CE1FE3863}" srcOrd="1" destOrd="0" presId="urn:microsoft.com/office/officeart/2016/7/layout/LinearBlockProcessNumbered"/>
    <dgm:cxn modelId="{25FCF16D-F20D-FC4C-8195-7F0C0B980FEC}" type="presParOf" srcId="{2892090B-D837-0648-9BCB-87F8E401F68E}" destId="{B10B0102-20B6-B34E-AE34-0C12EAD60196}" srcOrd="2" destOrd="0" presId="urn:microsoft.com/office/officeart/2016/7/layout/LinearBlockProcessNumbered"/>
    <dgm:cxn modelId="{9A50A706-2CF1-A148-BD9D-80E562121B71}" type="presParOf" srcId="{9E711CE3-10D5-4644-9558-6D0CE020B723}" destId="{9D630E2E-667D-0B49-A9DD-BAF8691D8A2B}" srcOrd="3" destOrd="0" presId="urn:microsoft.com/office/officeart/2016/7/layout/LinearBlockProcessNumbered"/>
    <dgm:cxn modelId="{7652D948-1AEC-4E44-AAD1-8454357E241C}" type="presParOf" srcId="{9E711CE3-10D5-4644-9558-6D0CE020B723}" destId="{19A5A722-E3D3-3B4E-8A23-A7AE64E90B5C}" srcOrd="4" destOrd="0" presId="urn:microsoft.com/office/officeart/2016/7/layout/LinearBlockProcessNumbered"/>
    <dgm:cxn modelId="{3CDD7FF4-BE33-FF48-8E18-B664836B52E6}" type="presParOf" srcId="{19A5A722-E3D3-3B4E-8A23-A7AE64E90B5C}" destId="{B4B390C2-1980-F642-BDA8-CC4A9713E665}" srcOrd="0" destOrd="0" presId="urn:microsoft.com/office/officeart/2016/7/layout/LinearBlockProcessNumbered"/>
    <dgm:cxn modelId="{FE1EBE28-92A2-764B-B7DE-811B7103070D}" type="presParOf" srcId="{19A5A722-E3D3-3B4E-8A23-A7AE64E90B5C}" destId="{712D6652-9C9D-7E43-BBBC-C379017EB432}" srcOrd="1" destOrd="0" presId="urn:microsoft.com/office/officeart/2016/7/layout/LinearBlockProcessNumbered"/>
    <dgm:cxn modelId="{4BB7BBE5-15B6-7248-B9C8-31C1D4DFAC5C}" type="presParOf" srcId="{19A5A722-E3D3-3B4E-8A23-A7AE64E90B5C}" destId="{3CF62070-2302-AC4E-85C3-64B335806148}" srcOrd="2" destOrd="0" presId="urn:microsoft.com/office/officeart/2016/7/layout/LinearBlockProcessNumbered"/>
    <dgm:cxn modelId="{5CD3EC1A-7908-7749-9359-0DACAA2BF9C2}" type="presParOf" srcId="{9E711CE3-10D5-4644-9558-6D0CE020B723}" destId="{7887E681-AA2D-F441-B974-D1A26E6E25F0}" srcOrd="5" destOrd="0" presId="urn:microsoft.com/office/officeart/2016/7/layout/LinearBlockProcessNumbered"/>
    <dgm:cxn modelId="{FD3B4F1F-DAE5-A649-B0A2-175ECF1A0326}" type="presParOf" srcId="{9E711CE3-10D5-4644-9558-6D0CE020B723}" destId="{9390B92B-560D-1F40-98B1-7FA2480DC572}" srcOrd="6" destOrd="0" presId="urn:microsoft.com/office/officeart/2016/7/layout/LinearBlockProcessNumbered"/>
    <dgm:cxn modelId="{69892540-3052-6548-B3F3-AB93B0CBA191}" type="presParOf" srcId="{9390B92B-560D-1F40-98B1-7FA2480DC572}" destId="{1C4870EE-ADCF-F94F-A435-CFA0F4D83582}" srcOrd="0" destOrd="0" presId="urn:microsoft.com/office/officeart/2016/7/layout/LinearBlockProcessNumbered"/>
    <dgm:cxn modelId="{08A9C6D4-CB06-4241-8E30-E17771D609DA}" type="presParOf" srcId="{9390B92B-560D-1F40-98B1-7FA2480DC572}" destId="{1F40BCF8-81F0-B74C-BA62-7EBD43A0B11E}" srcOrd="1" destOrd="0" presId="urn:microsoft.com/office/officeart/2016/7/layout/LinearBlockProcessNumbered"/>
    <dgm:cxn modelId="{02E78B01-F70A-D841-ABF9-49083F4504DB}" type="presParOf" srcId="{9390B92B-560D-1F40-98B1-7FA2480DC572}" destId="{CA830CA6-EA3C-2A4D-98AE-1DDD7643A07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979446-1FDA-4339-BA3A-3D82F2AD2C0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109FB1-EE1B-4B65-9C66-CC319027BA6C}">
      <dgm:prSet/>
      <dgm:spPr/>
      <dgm:t>
        <a:bodyPr/>
        <a:lstStyle/>
        <a:p>
          <a:pPr>
            <a:lnSpc>
              <a:spcPct val="100000"/>
            </a:lnSpc>
            <a:defRPr cap="all"/>
          </a:pPr>
          <a:r>
            <a:rPr lang="en-US"/>
            <a:t>Welcome &amp; Introductions (5 mins)</a:t>
          </a:r>
        </a:p>
      </dgm:t>
    </dgm:pt>
    <dgm:pt modelId="{109BED1F-4858-487E-8A82-3C4DEE4D21FA}" type="parTrans" cxnId="{EC0B4A23-DE72-4DCC-8725-66370B813F20}">
      <dgm:prSet/>
      <dgm:spPr/>
      <dgm:t>
        <a:bodyPr/>
        <a:lstStyle/>
        <a:p>
          <a:endParaRPr lang="en-US"/>
        </a:p>
      </dgm:t>
    </dgm:pt>
    <dgm:pt modelId="{17E542ED-749F-4D4D-BCC0-CF873F661222}" type="sibTrans" cxnId="{EC0B4A23-DE72-4DCC-8725-66370B813F20}">
      <dgm:prSet/>
      <dgm:spPr/>
      <dgm:t>
        <a:bodyPr/>
        <a:lstStyle/>
        <a:p>
          <a:endParaRPr lang="en-US"/>
        </a:p>
      </dgm:t>
    </dgm:pt>
    <dgm:pt modelId="{7EB27880-E524-4BA9-93E6-AD585BCDA53F}">
      <dgm:prSet/>
      <dgm:spPr/>
      <dgm:t>
        <a:bodyPr/>
        <a:lstStyle/>
        <a:p>
          <a:pPr>
            <a:lnSpc>
              <a:spcPct val="100000"/>
            </a:lnSpc>
            <a:defRPr cap="all"/>
          </a:pPr>
          <a:r>
            <a:rPr lang="en-US"/>
            <a:t>Types of Reviews: Literature Review, Systematic Review, Metanalysis, Scoping Review (15 mins)</a:t>
          </a:r>
        </a:p>
      </dgm:t>
    </dgm:pt>
    <dgm:pt modelId="{F2D36A6B-3BE3-4F66-8509-90D9A7074F44}" type="parTrans" cxnId="{66D568B4-E2D4-4703-B1F3-1A7C0912A46A}">
      <dgm:prSet/>
      <dgm:spPr/>
      <dgm:t>
        <a:bodyPr/>
        <a:lstStyle/>
        <a:p>
          <a:endParaRPr lang="en-US"/>
        </a:p>
      </dgm:t>
    </dgm:pt>
    <dgm:pt modelId="{A3713E57-89B3-4ED4-AB94-0F49D8DF618C}" type="sibTrans" cxnId="{66D568B4-E2D4-4703-B1F3-1A7C0912A46A}">
      <dgm:prSet/>
      <dgm:spPr/>
      <dgm:t>
        <a:bodyPr/>
        <a:lstStyle/>
        <a:p>
          <a:endParaRPr lang="en-US"/>
        </a:p>
      </dgm:t>
    </dgm:pt>
    <dgm:pt modelId="{66485510-450E-44AD-B694-0469B0AAAE66}">
      <dgm:prSet/>
      <dgm:spPr/>
      <dgm:t>
        <a:bodyPr/>
        <a:lstStyle/>
        <a:p>
          <a:pPr>
            <a:lnSpc>
              <a:spcPct val="100000"/>
            </a:lnSpc>
            <a:defRPr cap="all"/>
          </a:pPr>
          <a:r>
            <a:rPr lang="en-US"/>
            <a:t>Reviews Activity (25 mins)</a:t>
          </a:r>
        </a:p>
      </dgm:t>
    </dgm:pt>
    <dgm:pt modelId="{58AB767C-1B72-4587-BF52-394E14A1DFD5}" type="parTrans" cxnId="{32B17167-1075-4119-AFCF-C7F3D1C65DC5}">
      <dgm:prSet/>
      <dgm:spPr/>
      <dgm:t>
        <a:bodyPr/>
        <a:lstStyle/>
        <a:p>
          <a:endParaRPr lang="en-US"/>
        </a:p>
      </dgm:t>
    </dgm:pt>
    <dgm:pt modelId="{F930B067-5818-4AF0-84F0-0FFA0CF8ACFF}" type="sibTrans" cxnId="{32B17167-1075-4119-AFCF-C7F3D1C65DC5}">
      <dgm:prSet/>
      <dgm:spPr/>
      <dgm:t>
        <a:bodyPr/>
        <a:lstStyle/>
        <a:p>
          <a:endParaRPr lang="en-US"/>
        </a:p>
      </dgm:t>
    </dgm:pt>
    <dgm:pt modelId="{61BF6297-3CFB-40A3-B1A2-216F211EFDC2}">
      <dgm:prSet/>
      <dgm:spPr/>
      <dgm:t>
        <a:bodyPr/>
        <a:lstStyle/>
        <a:p>
          <a:pPr>
            <a:lnSpc>
              <a:spcPct val="100000"/>
            </a:lnSpc>
            <a:defRPr cap="all"/>
          </a:pPr>
          <a:r>
            <a:rPr lang="en-US"/>
            <a:t>Searching for Literature w/ PICOT &amp; PubMed (15 mins)</a:t>
          </a:r>
        </a:p>
      </dgm:t>
    </dgm:pt>
    <dgm:pt modelId="{E3A7C295-354B-467D-B4AD-4236C246B7FC}" type="parTrans" cxnId="{76505D9E-F3ED-4298-9172-EFBAE9569001}">
      <dgm:prSet/>
      <dgm:spPr/>
      <dgm:t>
        <a:bodyPr/>
        <a:lstStyle/>
        <a:p>
          <a:endParaRPr lang="en-US"/>
        </a:p>
      </dgm:t>
    </dgm:pt>
    <dgm:pt modelId="{E88D46D5-11A2-4CBF-A6C4-43DDC331FA76}" type="sibTrans" cxnId="{76505D9E-F3ED-4298-9172-EFBAE9569001}">
      <dgm:prSet/>
      <dgm:spPr/>
      <dgm:t>
        <a:bodyPr/>
        <a:lstStyle/>
        <a:p>
          <a:endParaRPr lang="en-US"/>
        </a:p>
      </dgm:t>
    </dgm:pt>
    <dgm:pt modelId="{E401338B-FCD3-4792-8A1E-474018A446C9}">
      <dgm:prSet/>
      <dgm:spPr/>
      <dgm:t>
        <a:bodyPr/>
        <a:lstStyle/>
        <a:p>
          <a:pPr>
            <a:lnSpc>
              <a:spcPct val="100000"/>
            </a:lnSpc>
            <a:defRPr cap="all"/>
          </a:pPr>
          <a:r>
            <a:rPr lang="en-US"/>
            <a:t>PubMed Searching Activity (25 mins)</a:t>
          </a:r>
        </a:p>
      </dgm:t>
    </dgm:pt>
    <dgm:pt modelId="{AFE50221-7B4D-4446-B289-A59F2297FEE3}" type="parTrans" cxnId="{4BA24477-3E1A-4913-BC4A-3CA0AF9C004C}">
      <dgm:prSet/>
      <dgm:spPr/>
      <dgm:t>
        <a:bodyPr/>
        <a:lstStyle/>
        <a:p>
          <a:endParaRPr lang="en-US"/>
        </a:p>
      </dgm:t>
    </dgm:pt>
    <dgm:pt modelId="{B2DDDD41-92BB-4FCC-9618-FDCB9D753B0A}" type="sibTrans" cxnId="{4BA24477-3E1A-4913-BC4A-3CA0AF9C004C}">
      <dgm:prSet/>
      <dgm:spPr/>
      <dgm:t>
        <a:bodyPr/>
        <a:lstStyle/>
        <a:p>
          <a:endParaRPr lang="en-US"/>
        </a:p>
      </dgm:t>
    </dgm:pt>
    <dgm:pt modelId="{627B2301-6C1A-4DDA-BEE6-A1E692695FA4}">
      <dgm:prSet/>
      <dgm:spPr/>
      <dgm:t>
        <a:bodyPr/>
        <a:lstStyle/>
        <a:p>
          <a:pPr>
            <a:lnSpc>
              <a:spcPct val="100000"/>
            </a:lnSpc>
            <a:defRPr cap="all"/>
          </a:pPr>
          <a:r>
            <a:rPr lang="en-US"/>
            <a:t>Wrap-up (5 mins)</a:t>
          </a:r>
        </a:p>
      </dgm:t>
    </dgm:pt>
    <dgm:pt modelId="{B153F5E2-F2F5-4864-9867-3F24043C1599}" type="parTrans" cxnId="{4DDF24EC-6692-4BF0-ADB0-B58E55FB8BB0}">
      <dgm:prSet/>
      <dgm:spPr/>
      <dgm:t>
        <a:bodyPr/>
        <a:lstStyle/>
        <a:p>
          <a:endParaRPr lang="en-US"/>
        </a:p>
      </dgm:t>
    </dgm:pt>
    <dgm:pt modelId="{9F197337-0FEA-49B6-9E2C-B555B534B8A2}" type="sibTrans" cxnId="{4DDF24EC-6692-4BF0-ADB0-B58E55FB8BB0}">
      <dgm:prSet/>
      <dgm:spPr/>
      <dgm:t>
        <a:bodyPr/>
        <a:lstStyle/>
        <a:p>
          <a:endParaRPr lang="en-US"/>
        </a:p>
      </dgm:t>
    </dgm:pt>
    <dgm:pt modelId="{7DAB983F-E3E1-401F-A7BB-F323DE223D20}" type="pres">
      <dgm:prSet presAssocID="{E4979446-1FDA-4339-BA3A-3D82F2AD2C07}" presName="root" presStyleCnt="0">
        <dgm:presLayoutVars>
          <dgm:dir/>
          <dgm:resizeHandles val="exact"/>
        </dgm:presLayoutVars>
      </dgm:prSet>
      <dgm:spPr/>
    </dgm:pt>
    <dgm:pt modelId="{1C09197A-2A1F-48F0-9052-615635756704}" type="pres">
      <dgm:prSet presAssocID="{AD109FB1-EE1B-4B65-9C66-CC319027BA6C}" presName="compNode" presStyleCnt="0"/>
      <dgm:spPr/>
    </dgm:pt>
    <dgm:pt modelId="{3F564204-DBBF-4109-8BC3-AA143CE6147E}" type="pres">
      <dgm:prSet presAssocID="{AD109FB1-EE1B-4B65-9C66-CC319027BA6C}" presName="iconBgRect" presStyleLbl="bgShp" presStyleIdx="0" presStyleCnt="6"/>
      <dgm:spPr/>
    </dgm:pt>
    <dgm:pt modelId="{1E734D1A-D955-4B61-9F9C-2D22A2522BEC}" type="pres">
      <dgm:prSet presAssocID="{AD109FB1-EE1B-4B65-9C66-CC319027BA6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6A1069BA-595E-4E57-9EC5-DE2016BFB3B8}" type="pres">
      <dgm:prSet presAssocID="{AD109FB1-EE1B-4B65-9C66-CC319027BA6C}" presName="spaceRect" presStyleCnt="0"/>
      <dgm:spPr/>
    </dgm:pt>
    <dgm:pt modelId="{D7456396-DDA6-4F4B-A147-ABADC084E607}" type="pres">
      <dgm:prSet presAssocID="{AD109FB1-EE1B-4B65-9C66-CC319027BA6C}" presName="textRect" presStyleLbl="revTx" presStyleIdx="0" presStyleCnt="6">
        <dgm:presLayoutVars>
          <dgm:chMax val="1"/>
          <dgm:chPref val="1"/>
        </dgm:presLayoutVars>
      </dgm:prSet>
      <dgm:spPr/>
    </dgm:pt>
    <dgm:pt modelId="{6ABFC832-008A-4702-96CD-A8136235501D}" type="pres">
      <dgm:prSet presAssocID="{17E542ED-749F-4D4D-BCC0-CF873F661222}" presName="sibTrans" presStyleCnt="0"/>
      <dgm:spPr/>
    </dgm:pt>
    <dgm:pt modelId="{4F4E9F10-45D3-4420-869B-F42CE2DE7331}" type="pres">
      <dgm:prSet presAssocID="{7EB27880-E524-4BA9-93E6-AD585BCDA53F}" presName="compNode" presStyleCnt="0"/>
      <dgm:spPr/>
    </dgm:pt>
    <dgm:pt modelId="{FAFC4F06-9449-4B7E-9D9B-BE174507B1E6}" type="pres">
      <dgm:prSet presAssocID="{7EB27880-E524-4BA9-93E6-AD585BCDA53F}" presName="iconBgRect" presStyleLbl="bgShp" presStyleIdx="1" presStyleCnt="6"/>
      <dgm:spPr/>
    </dgm:pt>
    <dgm:pt modelId="{8DBA50BD-476F-48E3-8ACC-B18C05A328A6}" type="pres">
      <dgm:prSet presAssocID="{7EB27880-E524-4BA9-93E6-AD585BCDA53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32D35611-CADF-40D9-83FD-7E6F0BC577E1}" type="pres">
      <dgm:prSet presAssocID="{7EB27880-E524-4BA9-93E6-AD585BCDA53F}" presName="spaceRect" presStyleCnt="0"/>
      <dgm:spPr/>
    </dgm:pt>
    <dgm:pt modelId="{78F2B4AB-14E9-439B-A98B-87B4C8BB1763}" type="pres">
      <dgm:prSet presAssocID="{7EB27880-E524-4BA9-93E6-AD585BCDA53F}" presName="textRect" presStyleLbl="revTx" presStyleIdx="1" presStyleCnt="6">
        <dgm:presLayoutVars>
          <dgm:chMax val="1"/>
          <dgm:chPref val="1"/>
        </dgm:presLayoutVars>
      </dgm:prSet>
      <dgm:spPr/>
    </dgm:pt>
    <dgm:pt modelId="{65DF80F3-2667-4FD1-9E1C-EEECAC95C3A3}" type="pres">
      <dgm:prSet presAssocID="{A3713E57-89B3-4ED4-AB94-0F49D8DF618C}" presName="sibTrans" presStyleCnt="0"/>
      <dgm:spPr/>
    </dgm:pt>
    <dgm:pt modelId="{81FFDC3A-D5B5-4C57-98E4-DF0F922F6BA6}" type="pres">
      <dgm:prSet presAssocID="{66485510-450E-44AD-B694-0469B0AAAE66}" presName="compNode" presStyleCnt="0"/>
      <dgm:spPr/>
    </dgm:pt>
    <dgm:pt modelId="{00175F6B-E75C-4465-A25C-D2ADB1E32784}" type="pres">
      <dgm:prSet presAssocID="{66485510-450E-44AD-B694-0469B0AAAE66}" presName="iconBgRect" presStyleLbl="bgShp" presStyleIdx="2" presStyleCnt="6"/>
      <dgm:spPr/>
    </dgm:pt>
    <dgm:pt modelId="{25BDA2B5-64FE-439C-B8D4-50E3BFB3E197}" type="pres">
      <dgm:prSet presAssocID="{66485510-450E-44AD-B694-0469B0AAAE6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37DB62B-664A-460E-89DE-33559C60DB4B}" type="pres">
      <dgm:prSet presAssocID="{66485510-450E-44AD-B694-0469B0AAAE66}" presName="spaceRect" presStyleCnt="0"/>
      <dgm:spPr/>
    </dgm:pt>
    <dgm:pt modelId="{93355647-451C-4EAF-8811-97EB2E62F020}" type="pres">
      <dgm:prSet presAssocID="{66485510-450E-44AD-B694-0469B0AAAE66}" presName="textRect" presStyleLbl="revTx" presStyleIdx="2" presStyleCnt="6">
        <dgm:presLayoutVars>
          <dgm:chMax val="1"/>
          <dgm:chPref val="1"/>
        </dgm:presLayoutVars>
      </dgm:prSet>
      <dgm:spPr/>
    </dgm:pt>
    <dgm:pt modelId="{87948AD4-5147-4608-9E50-A4107E74BCD9}" type="pres">
      <dgm:prSet presAssocID="{F930B067-5818-4AF0-84F0-0FFA0CF8ACFF}" presName="sibTrans" presStyleCnt="0"/>
      <dgm:spPr/>
    </dgm:pt>
    <dgm:pt modelId="{B7ED2E57-1496-4C08-B2D0-B4DFF55E514F}" type="pres">
      <dgm:prSet presAssocID="{61BF6297-3CFB-40A3-B1A2-216F211EFDC2}" presName="compNode" presStyleCnt="0"/>
      <dgm:spPr/>
    </dgm:pt>
    <dgm:pt modelId="{AFC1D4A7-61CB-4159-A2E6-DDF07D5692FA}" type="pres">
      <dgm:prSet presAssocID="{61BF6297-3CFB-40A3-B1A2-216F211EFDC2}" presName="iconBgRect" presStyleLbl="bgShp" presStyleIdx="3" presStyleCnt="6"/>
      <dgm:spPr/>
    </dgm:pt>
    <dgm:pt modelId="{0C504407-016F-46E8-B50F-7A378B28E36A}" type="pres">
      <dgm:prSet presAssocID="{61BF6297-3CFB-40A3-B1A2-216F211EFDC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BD970C17-003F-4B5E-A3B0-43A57B5FA44A}" type="pres">
      <dgm:prSet presAssocID="{61BF6297-3CFB-40A3-B1A2-216F211EFDC2}" presName="spaceRect" presStyleCnt="0"/>
      <dgm:spPr/>
    </dgm:pt>
    <dgm:pt modelId="{94A2F30E-39C9-4C50-8D05-91B9CD5B7F6C}" type="pres">
      <dgm:prSet presAssocID="{61BF6297-3CFB-40A3-B1A2-216F211EFDC2}" presName="textRect" presStyleLbl="revTx" presStyleIdx="3" presStyleCnt="6">
        <dgm:presLayoutVars>
          <dgm:chMax val="1"/>
          <dgm:chPref val="1"/>
        </dgm:presLayoutVars>
      </dgm:prSet>
      <dgm:spPr/>
    </dgm:pt>
    <dgm:pt modelId="{C38ECEC3-2860-4796-8688-FDCB53D9D854}" type="pres">
      <dgm:prSet presAssocID="{E88D46D5-11A2-4CBF-A6C4-43DDC331FA76}" presName="sibTrans" presStyleCnt="0"/>
      <dgm:spPr/>
    </dgm:pt>
    <dgm:pt modelId="{8179C1E0-BADE-45ED-962D-84B3811C2137}" type="pres">
      <dgm:prSet presAssocID="{E401338B-FCD3-4792-8A1E-474018A446C9}" presName="compNode" presStyleCnt="0"/>
      <dgm:spPr/>
    </dgm:pt>
    <dgm:pt modelId="{80F6A69E-3D89-4B20-BDD8-74322C70969A}" type="pres">
      <dgm:prSet presAssocID="{E401338B-FCD3-4792-8A1E-474018A446C9}" presName="iconBgRect" presStyleLbl="bgShp" presStyleIdx="4" presStyleCnt="6"/>
      <dgm:spPr/>
    </dgm:pt>
    <dgm:pt modelId="{3E2454D9-3A00-4B4B-937B-AF11572EFBD4}" type="pres">
      <dgm:prSet presAssocID="{E401338B-FCD3-4792-8A1E-474018A446C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00F3AEF0-7B72-4201-AA68-F1294557A122}" type="pres">
      <dgm:prSet presAssocID="{E401338B-FCD3-4792-8A1E-474018A446C9}" presName="spaceRect" presStyleCnt="0"/>
      <dgm:spPr/>
    </dgm:pt>
    <dgm:pt modelId="{74FC6E16-2152-43EB-B8B4-56C18C0DDDA6}" type="pres">
      <dgm:prSet presAssocID="{E401338B-FCD3-4792-8A1E-474018A446C9}" presName="textRect" presStyleLbl="revTx" presStyleIdx="4" presStyleCnt="6">
        <dgm:presLayoutVars>
          <dgm:chMax val="1"/>
          <dgm:chPref val="1"/>
        </dgm:presLayoutVars>
      </dgm:prSet>
      <dgm:spPr/>
    </dgm:pt>
    <dgm:pt modelId="{70A2663B-EA4C-43F3-A781-1CAF17B58101}" type="pres">
      <dgm:prSet presAssocID="{B2DDDD41-92BB-4FCC-9618-FDCB9D753B0A}" presName="sibTrans" presStyleCnt="0"/>
      <dgm:spPr/>
    </dgm:pt>
    <dgm:pt modelId="{B7428E25-E20D-42D2-B7BF-4231F058D62B}" type="pres">
      <dgm:prSet presAssocID="{627B2301-6C1A-4DDA-BEE6-A1E692695FA4}" presName="compNode" presStyleCnt="0"/>
      <dgm:spPr/>
    </dgm:pt>
    <dgm:pt modelId="{D2C37374-9D81-4273-8833-2BD8332D14CA}" type="pres">
      <dgm:prSet presAssocID="{627B2301-6C1A-4DDA-BEE6-A1E692695FA4}" presName="iconBgRect" presStyleLbl="bgShp" presStyleIdx="5" presStyleCnt="6"/>
      <dgm:spPr/>
    </dgm:pt>
    <dgm:pt modelId="{FA199227-A318-4218-AA50-5D903C56397C}" type="pres">
      <dgm:prSet presAssocID="{627B2301-6C1A-4DDA-BEE6-A1E692695FA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ourglass"/>
        </a:ext>
      </dgm:extLst>
    </dgm:pt>
    <dgm:pt modelId="{7514376D-9300-42F2-83B5-536AC637E6A6}" type="pres">
      <dgm:prSet presAssocID="{627B2301-6C1A-4DDA-BEE6-A1E692695FA4}" presName="spaceRect" presStyleCnt="0"/>
      <dgm:spPr/>
    </dgm:pt>
    <dgm:pt modelId="{2A0A0B32-7897-47E8-BD70-27B22AD9E1D0}" type="pres">
      <dgm:prSet presAssocID="{627B2301-6C1A-4DDA-BEE6-A1E692695FA4}" presName="textRect" presStyleLbl="revTx" presStyleIdx="5" presStyleCnt="6">
        <dgm:presLayoutVars>
          <dgm:chMax val="1"/>
          <dgm:chPref val="1"/>
        </dgm:presLayoutVars>
      </dgm:prSet>
      <dgm:spPr/>
    </dgm:pt>
  </dgm:ptLst>
  <dgm:cxnLst>
    <dgm:cxn modelId="{EC0B4A23-DE72-4DCC-8725-66370B813F20}" srcId="{E4979446-1FDA-4339-BA3A-3D82F2AD2C07}" destId="{AD109FB1-EE1B-4B65-9C66-CC319027BA6C}" srcOrd="0" destOrd="0" parTransId="{109BED1F-4858-487E-8A82-3C4DEE4D21FA}" sibTransId="{17E542ED-749F-4D4D-BCC0-CF873F661222}"/>
    <dgm:cxn modelId="{86EB8F2E-7179-9341-909B-8F4A1D5A4E6B}" type="presOf" srcId="{66485510-450E-44AD-B694-0469B0AAAE66}" destId="{93355647-451C-4EAF-8811-97EB2E62F020}" srcOrd="0" destOrd="0" presId="urn:microsoft.com/office/officeart/2018/5/layout/IconCircleLabelList"/>
    <dgm:cxn modelId="{A592F236-F6AF-3F43-ABB3-067BC296556A}" type="presOf" srcId="{AD109FB1-EE1B-4B65-9C66-CC319027BA6C}" destId="{D7456396-DDA6-4F4B-A147-ABADC084E607}" srcOrd="0" destOrd="0" presId="urn:microsoft.com/office/officeart/2018/5/layout/IconCircleLabelList"/>
    <dgm:cxn modelId="{32B17167-1075-4119-AFCF-C7F3D1C65DC5}" srcId="{E4979446-1FDA-4339-BA3A-3D82F2AD2C07}" destId="{66485510-450E-44AD-B694-0469B0AAAE66}" srcOrd="2" destOrd="0" parTransId="{58AB767C-1B72-4587-BF52-394E14A1DFD5}" sibTransId="{F930B067-5818-4AF0-84F0-0FFA0CF8ACFF}"/>
    <dgm:cxn modelId="{4BA24477-3E1A-4913-BC4A-3CA0AF9C004C}" srcId="{E4979446-1FDA-4339-BA3A-3D82F2AD2C07}" destId="{E401338B-FCD3-4792-8A1E-474018A446C9}" srcOrd="4" destOrd="0" parTransId="{AFE50221-7B4D-4446-B289-A59F2297FEE3}" sibTransId="{B2DDDD41-92BB-4FCC-9618-FDCB9D753B0A}"/>
    <dgm:cxn modelId="{3D064492-3E9B-B24E-9969-F09CD6EE40D4}" type="presOf" srcId="{61BF6297-3CFB-40A3-B1A2-216F211EFDC2}" destId="{94A2F30E-39C9-4C50-8D05-91B9CD5B7F6C}" srcOrd="0" destOrd="0" presId="urn:microsoft.com/office/officeart/2018/5/layout/IconCircleLabelList"/>
    <dgm:cxn modelId="{76505D9E-F3ED-4298-9172-EFBAE9569001}" srcId="{E4979446-1FDA-4339-BA3A-3D82F2AD2C07}" destId="{61BF6297-3CFB-40A3-B1A2-216F211EFDC2}" srcOrd="3" destOrd="0" parTransId="{E3A7C295-354B-467D-B4AD-4236C246B7FC}" sibTransId="{E88D46D5-11A2-4CBF-A6C4-43DDC331FA76}"/>
    <dgm:cxn modelId="{66D568B4-E2D4-4703-B1F3-1A7C0912A46A}" srcId="{E4979446-1FDA-4339-BA3A-3D82F2AD2C07}" destId="{7EB27880-E524-4BA9-93E6-AD585BCDA53F}" srcOrd="1" destOrd="0" parTransId="{F2D36A6B-3BE3-4F66-8509-90D9A7074F44}" sibTransId="{A3713E57-89B3-4ED4-AB94-0F49D8DF618C}"/>
    <dgm:cxn modelId="{B0C32EBD-C47C-0A4C-A2E8-11D1EDD61297}" type="presOf" srcId="{627B2301-6C1A-4DDA-BEE6-A1E692695FA4}" destId="{2A0A0B32-7897-47E8-BD70-27B22AD9E1D0}" srcOrd="0" destOrd="0" presId="urn:microsoft.com/office/officeart/2018/5/layout/IconCircleLabelList"/>
    <dgm:cxn modelId="{695A05EA-2E10-2B42-910A-CDF461BF4A54}" type="presOf" srcId="{7EB27880-E524-4BA9-93E6-AD585BCDA53F}" destId="{78F2B4AB-14E9-439B-A98B-87B4C8BB1763}" srcOrd="0" destOrd="0" presId="urn:microsoft.com/office/officeart/2018/5/layout/IconCircleLabelList"/>
    <dgm:cxn modelId="{BA90A9EB-3FFF-9241-B75E-E215A95B7CCD}" type="presOf" srcId="{E4979446-1FDA-4339-BA3A-3D82F2AD2C07}" destId="{7DAB983F-E3E1-401F-A7BB-F323DE223D20}" srcOrd="0" destOrd="0" presId="urn:microsoft.com/office/officeart/2018/5/layout/IconCircleLabelList"/>
    <dgm:cxn modelId="{4DDF24EC-6692-4BF0-ADB0-B58E55FB8BB0}" srcId="{E4979446-1FDA-4339-BA3A-3D82F2AD2C07}" destId="{627B2301-6C1A-4DDA-BEE6-A1E692695FA4}" srcOrd="5" destOrd="0" parTransId="{B153F5E2-F2F5-4864-9867-3F24043C1599}" sibTransId="{9F197337-0FEA-49B6-9E2C-B555B534B8A2}"/>
    <dgm:cxn modelId="{8FC6AEEE-1677-CF48-B4C8-9372C23A97B5}" type="presOf" srcId="{E401338B-FCD3-4792-8A1E-474018A446C9}" destId="{74FC6E16-2152-43EB-B8B4-56C18C0DDDA6}" srcOrd="0" destOrd="0" presId="urn:microsoft.com/office/officeart/2018/5/layout/IconCircleLabelList"/>
    <dgm:cxn modelId="{D37E127B-0EF5-5B40-862F-819C32EC4B59}" type="presParOf" srcId="{7DAB983F-E3E1-401F-A7BB-F323DE223D20}" destId="{1C09197A-2A1F-48F0-9052-615635756704}" srcOrd="0" destOrd="0" presId="urn:microsoft.com/office/officeart/2018/5/layout/IconCircleLabelList"/>
    <dgm:cxn modelId="{19E1B8B2-588A-7448-A0B2-A66BDEACBC6E}" type="presParOf" srcId="{1C09197A-2A1F-48F0-9052-615635756704}" destId="{3F564204-DBBF-4109-8BC3-AA143CE6147E}" srcOrd="0" destOrd="0" presId="urn:microsoft.com/office/officeart/2018/5/layout/IconCircleLabelList"/>
    <dgm:cxn modelId="{F307A904-0B3E-AC41-99F0-C2882A56D4A6}" type="presParOf" srcId="{1C09197A-2A1F-48F0-9052-615635756704}" destId="{1E734D1A-D955-4B61-9F9C-2D22A2522BEC}" srcOrd="1" destOrd="0" presId="urn:microsoft.com/office/officeart/2018/5/layout/IconCircleLabelList"/>
    <dgm:cxn modelId="{3E068B7B-5E99-FB4D-B5DC-00344129D3C8}" type="presParOf" srcId="{1C09197A-2A1F-48F0-9052-615635756704}" destId="{6A1069BA-595E-4E57-9EC5-DE2016BFB3B8}" srcOrd="2" destOrd="0" presId="urn:microsoft.com/office/officeart/2018/5/layout/IconCircleLabelList"/>
    <dgm:cxn modelId="{1B80C7EC-3761-A745-A5A0-0E1CDF47641B}" type="presParOf" srcId="{1C09197A-2A1F-48F0-9052-615635756704}" destId="{D7456396-DDA6-4F4B-A147-ABADC084E607}" srcOrd="3" destOrd="0" presId="urn:microsoft.com/office/officeart/2018/5/layout/IconCircleLabelList"/>
    <dgm:cxn modelId="{1A3B7D32-258A-F84B-9158-E4C8CF8A90BC}" type="presParOf" srcId="{7DAB983F-E3E1-401F-A7BB-F323DE223D20}" destId="{6ABFC832-008A-4702-96CD-A8136235501D}" srcOrd="1" destOrd="0" presId="urn:microsoft.com/office/officeart/2018/5/layout/IconCircleLabelList"/>
    <dgm:cxn modelId="{FC0FCC6C-4D7C-B74E-AECB-2F8261FD3356}" type="presParOf" srcId="{7DAB983F-E3E1-401F-A7BB-F323DE223D20}" destId="{4F4E9F10-45D3-4420-869B-F42CE2DE7331}" srcOrd="2" destOrd="0" presId="urn:microsoft.com/office/officeart/2018/5/layout/IconCircleLabelList"/>
    <dgm:cxn modelId="{BE31C607-6EBF-8F46-946E-9F4D8E14FBCC}" type="presParOf" srcId="{4F4E9F10-45D3-4420-869B-F42CE2DE7331}" destId="{FAFC4F06-9449-4B7E-9D9B-BE174507B1E6}" srcOrd="0" destOrd="0" presId="urn:microsoft.com/office/officeart/2018/5/layout/IconCircleLabelList"/>
    <dgm:cxn modelId="{5619E558-F355-CF42-A282-F6DEDA1B1426}" type="presParOf" srcId="{4F4E9F10-45D3-4420-869B-F42CE2DE7331}" destId="{8DBA50BD-476F-48E3-8ACC-B18C05A328A6}" srcOrd="1" destOrd="0" presId="urn:microsoft.com/office/officeart/2018/5/layout/IconCircleLabelList"/>
    <dgm:cxn modelId="{11A5EFBF-956C-AD4B-AC7B-25DC43F0241A}" type="presParOf" srcId="{4F4E9F10-45D3-4420-869B-F42CE2DE7331}" destId="{32D35611-CADF-40D9-83FD-7E6F0BC577E1}" srcOrd="2" destOrd="0" presId="urn:microsoft.com/office/officeart/2018/5/layout/IconCircleLabelList"/>
    <dgm:cxn modelId="{70CD504F-505F-4043-85D1-929E4311DB92}" type="presParOf" srcId="{4F4E9F10-45D3-4420-869B-F42CE2DE7331}" destId="{78F2B4AB-14E9-439B-A98B-87B4C8BB1763}" srcOrd="3" destOrd="0" presId="urn:microsoft.com/office/officeart/2018/5/layout/IconCircleLabelList"/>
    <dgm:cxn modelId="{80C91CBA-96A0-E64E-99C9-6C5DF1A19435}" type="presParOf" srcId="{7DAB983F-E3E1-401F-A7BB-F323DE223D20}" destId="{65DF80F3-2667-4FD1-9E1C-EEECAC95C3A3}" srcOrd="3" destOrd="0" presId="urn:microsoft.com/office/officeart/2018/5/layout/IconCircleLabelList"/>
    <dgm:cxn modelId="{7C428551-888F-F342-BB71-6418135A2751}" type="presParOf" srcId="{7DAB983F-E3E1-401F-A7BB-F323DE223D20}" destId="{81FFDC3A-D5B5-4C57-98E4-DF0F922F6BA6}" srcOrd="4" destOrd="0" presId="urn:microsoft.com/office/officeart/2018/5/layout/IconCircleLabelList"/>
    <dgm:cxn modelId="{C5FA3CA6-E7AE-8D44-87B8-3D2121F516E6}" type="presParOf" srcId="{81FFDC3A-D5B5-4C57-98E4-DF0F922F6BA6}" destId="{00175F6B-E75C-4465-A25C-D2ADB1E32784}" srcOrd="0" destOrd="0" presId="urn:microsoft.com/office/officeart/2018/5/layout/IconCircleLabelList"/>
    <dgm:cxn modelId="{BAF09B5D-43F1-CA40-92B1-E0A14E8CD970}" type="presParOf" srcId="{81FFDC3A-D5B5-4C57-98E4-DF0F922F6BA6}" destId="{25BDA2B5-64FE-439C-B8D4-50E3BFB3E197}" srcOrd="1" destOrd="0" presId="urn:microsoft.com/office/officeart/2018/5/layout/IconCircleLabelList"/>
    <dgm:cxn modelId="{8B32AC56-4E28-4246-A826-17148C7B6C66}" type="presParOf" srcId="{81FFDC3A-D5B5-4C57-98E4-DF0F922F6BA6}" destId="{237DB62B-664A-460E-89DE-33559C60DB4B}" srcOrd="2" destOrd="0" presId="urn:microsoft.com/office/officeart/2018/5/layout/IconCircleLabelList"/>
    <dgm:cxn modelId="{85041E31-839F-BB45-81C1-4C34B5DEBA56}" type="presParOf" srcId="{81FFDC3A-D5B5-4C57-98E4-DF0F922F6BA6}" destId="{93355647-451C-4EAF-8811-97EB2E62F020}" srcOrd="3" destOrd="0" presId="urn:microsoft.com/office/officeart/2018/5/layout/IconCircleLabelList"/>
    <dgm:cxn modelId="{152B1419-3A75-FB4B-B0B6-49B804E0ECBA}" type="presParOf" srcId="{7DAB983F-E3E1-401F-A7BB-F323DE223D20}" destId="{87948AD4-5147-4608-9E50-A4107E74BCD9}" srcOrd="5" destOrd="0" presId="urn:microsoft.com/office/officeart/2018/5/layout/IconCircleLabelList"/>
    <dgm:cxn modelId="{26F56054-3BE3-AE46-9388-BCB3A5AEE3CD}" type="presParOf" srcId="{7DAB983F-E3E1-401F-A7BB-F323DE223D20}" destId="{B7ED2E57-1496-4C08-B2D0-B4DFF55E514F}" srcOrd="6" destOrd="0" presId="urn:microsoft.com/office/officeart/2018/5/layout/IconCircleLabelList"/>
    <dgm:cxn modelId="{BB3213CC-F5EF-ED4B-A2A3-49354BD28557}" type="presParOf" srcId="{B7ED2E57-1496-4C08-B2D0-B4DFF55E514F}" destId="{AFC1D4A7-61CB-4159-A2E6-DDF07D5692FA}" srcOrd="0" destOrd="0" presId="urn:microsoft.com/office/officeart/2018/5/layout/IconCircleLabelList"/>
    <dgm:cxn modelId="{D493B527-C461-2F41-9BC3-8173DEFD70EE}" type="presParOf" srcId="{B7ED2E57-1496-4C08-B2D0-B4DFF55E514F}" destId="{0C504407-016F-46E8-B50F-7A378B28E36A}" srcOrd="1" destOrd="0" presId="urn:microsoft.com/office/officeart/2018/5/layout/IconCircleLabelList"/>
    <dgm:cxn modelId="{29960C8D-48DB-5E44-BFBF-64367C95864C}" type="presParOf" srcId="{B7ED2E57-1496-4C08-B2D0-B4DFF55E514F}" destId="{BD970C17-003F-4B5E-A3B0-43A57B5FA44A}" srcOrd="2" destOrd="0" presId="urn:microsoft.com/office/officeart/2018/5/layout/IconCircleLabelList"/>
    <dgm:cxn modelId="{652B6203-917B-B941-A35B-754FEE85E2CD}" type="presParOf" srcId="{B7ED2E57-1496-4C08-B2D0-B4DFF55E514F}" destId="{94A2F30E-39C9-4C50-8D05-91B9CD5B7F6C}" srcOrd="3" destOrd="0" presId="urn:microsoft.com/office/officeart/2018/5/layout/IconCircleLabelList"/>
    <dgm:cxn modelId="{61D26A94-6531-1445-8F0E-C71B7ECBC9A4}" type="presParOf" srcId="{7DAB983F-E3E1-401F-A7BB-F323DE223D20}" destId="{C38ECEC3-2860-4796-8688-FDCB53D9D854}" srcOrd="7" destOrd="0" presId="urn:microsoft.com/office/officeart/2018/5/layout/IconCircleLabelList"/>
    <dgm:cxn modelId="{98D3657F-8AAA-6A4C-8E68-0AD131826366}" type="presParOf" srcId="{7DAB983F-E3E1-401F-A7BB-F323DE223D20}" destId="{8179C1E0-BADE-45ED-962D-84B3811C2137}" srcOrd="8" destOrd="0" presId="urn:microsoft.com/office/officeart/2018/5/layout/IconCircleLabelList"/>
    <dgm:cxn modelId="{C61AC3B3-67A8-2642-8E28-5C871470D635}" type="presParOf" srcId="{8179C1E0-BADE-45ED-962D-84B3811C2137}" destId="{80F6A69E-3D89-4B20-BDD8-74322C70969A}" srcOrd="0" destOrd="0" presId="urn:microsoft.com/office/officeart/2018/5/layout/IconCircleLabelList"/>
    <dgm:cxn modelId="{ED6F397F-5CD3-104C-9B37-15C957C95FF1}" type="presParOf" srcId="{8179C1E0-BADE-45ED-962D-84B3811C2137}" destId="{3E2454D9-3A00-4B4B-937B-AF11572EFBD4}" srcOrd="1" destOrd="0" presId="urn:microsoft.com/office/officeart/2018/5/layout/IconCircleLabelList"/>
    <dgm:cxn modelId="{CFA3E541-B660-8A4C-A755-912611E1E575}" type="presParOf" srcId="{8179C1E0-BADE-45ED-962D-84B3811C2137}" destId="{00F3AEF0-7B72-4201-AA68-F1294557A122}" srcOrd="2" destOrd="0" presId="urn:microsoft.com/office/officeart/2018/5/layout/IconCircleLabelList"/>
    <dgm:cxn modelId="{9C390A00-7C44-4E4A-A101-8D3B99BB1333}" type="presParOf" srcId="{8179C1E0-BADE-45ED-962D-84B3811C2137}" destId="{74FC6E16-2152-43EB-B8B4-56C18C0DDDA6}" srcOrd="3" destOrd="0" presId="urn:microsoft.com/office/officeart/2018/5/layout/IconCircleLabelList"/>
    <dgm:cxn modelId="{A7B9C9DD-C1CA-5045-BB34-1D1FB5400391}" type="presParOf" srcId="{7DAB983F-E3E1-401F-A7BB-F323DE223D20}" destId="{70A2663B-EA4C-43F3-A781-1CAF17B58101}" srcOrd="9" destOrd="0" presId="urn:microsoft.com/office/officeart/2018/5/layout/IconCircleLabelList"/>
    <dgm:cxn modelId="{F16F9E42-2B82-E546-9081-E97099F94E27}" type="presParOf" srcId="{7DAB983F-E3E1-401F-A7BB-F323DE223D20}" destId="{B7428E25-E20D-42D2-B7BF-4231F058D62B}" srcOrd="10" destOrd="0" presId="urn:microsoft.com/office/officeart/2018/5/layout/IconCircleLabelList"/>
    <dgm:cxn modelId="{DB872946-8BE9-0F4F-B0A7-94EF97815E3D}" type="presParOf" srcId="{B7428E25-E20D-42D2-B7BF-4231F058D62B}" destId="{D2C37374-9D81-4273-8833-2BD8332D14CA}" srcOrd="0" destOrd="0" presId="urn:microsoft.com/office/officeart/2018/5/layout/IconCircleLabelList"/>
    <dgm:cxn modelId="{BB705F9D-B01E-8F41-B227-2D5B57D61664}" type="presParOf" srcId="{B7428E25-E20D-42D2-B7BF-4231F058D62B}" destId="{FA199227-A318-4218-AA50-5D903C56397C}" srcOrd="1" destOrd="0" presId="urn:microsoft.com/office/officeart/2018/5/layout/IconCircleLabelList"/>
    <dgm:cxn modelId="{75A98971-19FA-1445-8B94-71EC3A2CA475}" type="presParOf" srcId="{B7428E25-E20D-42D2-B7BF-4231F058D62B}" destId="{7514376D-9300-42F2-83B5-536AC637E6A6}" srcOrd="2" destOrd="0" presId="urn:microsoft.com/office/officeart/2018/5/layout/IconCircleLabelList"/>
    <dgm:cxn modelId="{59E40904-60F5-364A-8E4D-D6737AEB6F7C}" type="presParOf" srcId="{B7428E25-E20D-42D2-B7BF-4231F058D62B}" destId="{2A0A0B32-7897-47E8-BD70-27B22AD9E1D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04F0B-5B29-2742-8467-F3BDFF8464F6}"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6D19D507-66BC-EB42-9308-664F54666E61}">
      <dgm:prSet phldrT="[Text]" custT="1"/>
      <dgm:spPr>
        <a:solidFill>
          <a:srgbClr val="8873F1"/>
        </a:solidFill>
      </dgm:spPr>
      <dgm:t>
        <a:bodyPr/>
        <a:lstStyle/>
        <a:p>
          <a:r>
            <a:rPr lang="en-US" sz="3000" dirty="0"/>
            <a:t>Patient, Problem, Population</a:t>
          </a:r>
        </a:p>
      </dgm:t>
    </dgm:pt>
    <dgm:pt modelId="{9181E7D8-9B57-5B4C-886F-F7B4D0E2FFA7}" type="parTrans" cxnId="{C31CC2E8-5BBF-ED4F-9C0E-C90202BE276D}">
      <dgm:prSet/>
      <dgm:spPr/>
      <dgm:t>
        <a:bodyPr/>
        <a:lstStyle/>
        <a:p>
          <a:endParaRPr lang="en-US"/>
        </a:p>
      </dgm:t>
    </dgm:pt>
    <dgm:pt modelId="{48D666BB-3ACA-4C45-9742-2FACB1909E8B}" type="sibTrans" cxnId="{C31CC2E8-5BBF-ED4F-9C0E-C90202BE276D}">
      <dgm:prSet/>
      <dgm:spPr/>
      <dgm:t>
        <a:bodyPr/>
        <a:lstStyle/>
        <a:p>
          <a:endParaRPr lang="en-US"/>
        </a:p>
      </dgm:t>
    </dgm:pt>
    <dgm:pt modelId="{78DD1DC8-31D2-C248-BA7A-ED21F420A97B}">
      <dgm:prSet phldrT="[Text]" custT="1"/>
      <dgm:spPr>
        <a:solidFill>
          <a:srgbClr val="8873F1"/>
        </a:solidFill>
      </dgm:spPr>
      <dgm:t>
        <a:bodyPr/>
        <a:lstStyle/>
        <a:p>
          <a:r>
            <a:rPr lang="en-US" sz="3000" dirty="0"/>
            <a:t>Outcome</a:t>
          </a:r>
        </a:p>
      </dgm:t>
    </dgm:pt>
    <dgm:pt modelId="{366BA6A8-0A02-9C4A-BF3C-8E24D147C1A7}" type="parTrans" cxnId="{B1DC5443-28AB-0943-B789-28CD3BB6701D}">
      <dgm:prSet/>
      <dgm:spPr/>
      <dgm:t>
        <a:bodyPr/>
        <a:lstStyle/>
        <a:p>
          <a:endParaRPr lang="en-US"/>
        </a:p>
      </dgm:t>
    </dgm:pt>
    <dgm:pt modelId="{92E7968E-7610-F740-A13A-C2B6E981A280}" type="sibTrans" cxnId="{B1DC5443-28AB-0943-B789-28CD3BB6701D}">
      <dgm:prSet/>
      <dgm:spPr/>
      <dgm:t>
        <a:bodyPr/>
        <a:lstStyle/>
        <a:p>
          <a:endParaRPr lang="en-US"/>
        </a:p>
      </dgm:t>
    </dgm:pt>
    <dgm:pt modelId="{BB131ED7-8D97-7C41-96ED-D2FE63D2BC94}">
      <dgm:prSet phldrT="[Text]" custT="1"/>
      <dgm:spPr>
        <a:solidFill>
          <a:srgbClr val="8873F1"/>
        </a:solidFill>
      </dgm:spPr>
      <dgm:t>
        <a:bodyPr/>
        <a:lstStyle/>
        <a:p>
          <a:r>
            <a:rPr lang="en-US" sz="3000" dirty="0"/>
            <a:t>Type of Question/Study</a:t>
          </a:r>
        </a:p>
      </dgm:t>
    </dgm:pt>
    <dgm:pt modelId="{DE720B7A-3E5F-F344-910A-8C167EF7113E}" type="parTrans" cxnId="{5751A258-0392-FF4D-A773-2FDD1542894E}">
      <dgm:prSet/>
      <dgm:spPr/>
      <dgm:t>
        <a:bodyPr/>
        <a:lstStyle/>
        <a:p>
          <a:endParaRPr lang="en-US"/>
        </a:p>
      </dgm:t>
    </dgm:pt>
    <dgm:pt modelId="{FBC41E64-5BEA-1D4C-A0E6-5155FBBFF3FA}" type="sibTrans" cxnId="{5751A258-0392-FF4D-A773-2FDD1542894E}">
      <dgm:prSet/>
      <dgm:spPr/>
      <dgm:t>
        <a:bodyPr/>
        <a:lstStyle/>
        <a:p>
          <a:endParaRPr lang="en-US"/>
        </a:p>
      </dgm:t>
    </dgm:pt>
    <dgm:pt modelId="{FDEBB7C4-F3EC-5F48-B382-780662B661EB}">
      <dgm:prSet custT="1"/>
      <dgm:spPr>
        <a:solidFill>
          <a:srgbClr val="8873F1"/>
        </a:solidFill>
      </dgm:spPr>
      <dgm:t>
        <a:bodyPr/>
        <a:lstStyle/>
        <a:p>
          <a:r>
            <a:rPr lang="en-US" sz="3000" dirty="0"/>
            <a:t>Intervention, Exposure</a:t>
          </a:r>
        </a:p>
      </dgm:t>
    </dgm:pt>
    <dgm:pt modelId="{DB88CBCC-6723-F64A-9AEB-E0F355975868}" type="parTrans" cxnId="{D1C2015A-0ABA-BC48-8ABD-745575811330}">
      <dgm:prSet/>
      <dgm:spPr/>
      <dgm:t>
        <a:bodyPr/>
        <a:lstStyle/>
        <a:p>
          <a:endParaRPr lang="en-US"/>
        </a:p>
      </dgm:t>
    </dgm:pt>
    <dgm:pt modelId="{FD53B02D-615A-4D46-B7F6-A6FDA1DFF698}" type="sibTrans" cxnId="{D1C2015A-0ABA-BC48-8ABD-745575811330}">
      <dgm:prSet/>
      <dgm:spPr/>
      <dgm:t>
        <a:bodyPr/>
        <a:lstStyle/>
        <a:p>
          <a:endParaRPr lang="en-US"/>
        </a:p>
      </dgm:t>
    </dgm:pt>
    <dgm:pt modelId="{441B771D-6462-1A44-8CDD-06571F801EC7}">
      <dgm:prSet custT="1"/>
      <dgm:spPr>
        <a:solidFill>
          <a:srgbClr val="8873F1"/>
        </a:solidFill>
      </dgm:spPr>
      <dgm:t>
        <a:bodyPr/>
        <a:lstStyle/>
        <a:p>
          <a:r>
            <a:rPr lang="en-US" sz="3000" dirty="0"/>
            <a:t>Comparison</a:t>
          </a:r>
        </a:p>
      </dgm:t>
    </dgm:pt>
    <dgm:pt modelId="{C8E688F0-2AF1-A44F-A745-18B5A5ABBAC5}" type="parTrans" cxnId="{F5E1A59A-50E3-604B-8B02-8437D685EE84}">
      <dgm:prSet/>
      <dgm:spPr/>
      <dgm:t>
        <a:bodyPr/>
        <a:lstStyle/>
        <a:p>
          <a:endParaRPr lang="en-US"/>
        </a:p>
      </dgm:t>
    </dgm:pt>
    <dgm:pt modelId="{04172B71-0C38-7C4D-910E-B867A5C5F165}" type="sibTrans" cxnId="{F5E1A59A-50E3-604B-8B02-8437D685EE84}">
      <dgm:prSet/>
      <dgm:spPr/>
      <dgm:t>
        <a:bodyPr/>
        <a:lstStyle/>
        <a:p>
          <a:endParaRPr lang="en-US"/>
        </a:p>
      </dgm:t>
    </dgm:pt>
    <dgm:pt modelId="{3FF7C4C8-B31C-8847-879D-DEDBAE599A44}" type="pres">
      <dgm:prSet presAssocID="{7D904F0B-5B29-2742-8467-F3BDFF8464F6}" presName="Name0" presStyleCnt="0">
        <dgm:presLayoutVars>
          <dgm:chMax val="7"/>
          <dgm:chPref val="7"/>
          <dgm:dir/>
        </dgm:presLayoutVars>
      </dgm:prSet>
      <dgm:spPr/>
    </dgm:pt>
    <dgm:pt modelId="{8876FE92-DFA7-6549-80A4-6CE3D17E8EBE}" type="pres">
      <dgm:prSet presAssocID="{7D904F0B-5B29-2742-8467-F3BDFF8464F6}" presName="Name1" presStyleCnt="0"/>
      <dgm:spPr/>
    </dgm:pt>
    <dgm:pt modelId="{3762AC60-9134-FF4D-BB50-F8719CB1408C}" type="pres">
      <dgm:prSet presAssocID="{7D904F0B-5B29-2742-8467-F3BDFF8464F6}" presName="cycle" presStyleCnt="0"/>
      <dgm:spPr/>
    </dgm:pt>
    <dgm:pt modelId="{3D3C9734-42E2-2B4C-995C-85B4DF969AB7}" type="pres">
      <dgm:prSet presAssocID="{7D904F0B-5B29-2742-8467-F3BDFF8464F6}" presName="srcNode" presStyleLbl="node1" presStyleIdx="0" presStyleCnt="5"/>
      <dgm:spPr/>
    </dgm:pt>
    <dgm:pt modelId="{208121F6-6C30-444A-B811-8B209CE9831D}" type="pres">
      <dgm:prSet presAssocID="{7D904F0B-5B29-2742-8467-F3BDFF8464F6}" presName="conn" presStyleLbl="parChTrans1D2" presStyleIdx="0" presStyleCnt="1"/>
      <dgm:spPr/>
    </dgm:pt>
    <dgm:pt modelId="{D6E767B8-875E-FE47-9818-4C949697C9E5}" type="pres">
      <dgm:prSet presAssocID="{7D904F0B-5B29-2742-8467-F3BDFF8464F6}" presName="extraNode" presStyleLbl="node1" presStyleIdx="0" presStyleCnt="5"/>
      <dgm:spPr/>
    </dgm:pt>
    <dgm:pt modelId="{1ABB92AA-93FC-9F43-B016-4DEDDD633289}" type="pres">
      <dgm:prSet presAssocID="{7D904F0B-5B29-2742-8467-F3BDFF8464F6}" presName="dstNode" presStyleLbl="node1" presStyleIdx="0" presStyleCnt="5"/>
      <dgm:spPr/>
    </dgm:pt>
    <dgm:pt modelId="{6DFC845B-6E7D-F94A-8A6B-CDAED540D3F8}" type="pres">
      <dgm:prSet presAssocID="{6D19D507-66BC-EB42-9308-664F54666E61}" presName="text_1" presStyleLbl="node1" presStyleIdx="0" presStyleCnt="5">
        <dgm:presLayoutVars>
          <dgm:bulletEnabled val="1"/>
        </dgm:presLayoutVars>
      </dgm:prSet>
      <dgm:spPr/>
    </dgm:pt>
    <dgm:pt modelId="{9F0B21C0-5B46-A74E-8960-445C9A367DA9}" type="pres">
      <dgm:prSet presAssocID="{6D19D507-66BC-EB42-9308-664F54666E61}" presName="accent_1" presStyleCnt="0"/>
      <dgm:spPr/>
    </dgm:pt>
    <dgm:pt modelId="{4336997D-222B-3E4A-963E-C676A16631AF}" type="pres">
      <dgm:prSet presAssocID="{6D19D507-66BC-EB42-9308-664F54666E61}" presName="accentRepeatNode" presStyleLbl="solidFgAcc1" presStyleIdx="0" presStyleCnt="5"/>
      <dgm:spPr/>
    </dgm:pt>
    <dgm:pt modelId="{6AA88204-86F1-3A43-8574-2E560B20A6D5}" type="pres">
      <dgm:prSet presAssocID="{FDEBB7C4-F3EC-5F48-B382-780662B661EB}" presName="text_2" presStyleLbl="node1" presStyleIdx="1" presStyleCnt="5">
        <dgm:presLayoutVars>
          <dgm:bulletEnabled val="1"/>
        </dgm:presLayoutVars>
      </dgm:prSet>
      <dgm:spPr/>
    </dgm:pt>
    <dgm:pt modelId="{CC22DDEE-FAD3-8243-93A0-43C2FEDB4FF0}" type="pres">
      <dgm:prSet presAssocID="{FDEBB7C4-F3EC-5F48-B382-780662B661EB}" presName="accent_2" presStyleCnt="0"/>
      <dgm:spPr/>
    </dgm:pt>
    <dgm:pt modelId="{22468EF3-1627-884B-AA01-85117ACBFDFB}" type="pres">
      <dgm:prSet presAssocID="{FDEBB7C4-F3EC-5F48-B382-780662B661EB}" presName="accentRepeatNode" presStyleLbl="solidFgAcc1" presStyleIdx="1" presStyleCnt="5"/>
      <dgm:spPr/>
    </dgm:pt>
    <dgm:pt modelId="{49B69EA3-5068-404C-8299-E43774FA2A4F}" type="pres">
      <dgm:prSet presAssocID="{441B771D-6462-1A44-8CDD-06571F801EC7}" presName="text_3" presStyleLbl="node1" presStyleIdx="2" presStyleCnt="5">
        <dgm:presLayoutVars>
          <dgm:bulletEnabled val="1"/>
        </dgm:presLayoutVars>
      </dgm:prSet>
      <dgm:spPr/>
    </dgm:pt>
    <dgm:pt modelId="{9511F5C0-F1A0-DA42-9BBD-4FF34E1731C3}" type="pres">
      <dgm:prSet presAssocID="{441B771D-6462-1A44-8CDD-06571F801EC7}" presName="accent_3" presStyleCnt="0"/>
      <dgm:spPr/>
    </dgm:pt>
    <dgm:pt modelId="{B69C5E07-44CC-6246-8CE2-9CBA55458D12}" type="pres">
      <dgm:prSet presAssocID="{441B771D-6462-1A44-8CDD-06571F801EC7}" presName="accentRepeatNode" presStyleLbl="solidFgAcc1" presStyleIdx="2" presStyleCnt="5"/>
      <dgm:spPr/>
    </dgm:pt>
    <dgm:pt modelId="{F207F514-96B3-C148-A23C-652141F5AEDC}" type="pres">
      <dgm:prSet presAssocID="{78DD1DC8-31D2-C248-BA7A-ED21F420A97B}" presName="text_4" presStyleLbl="node1" presStyleIdx="3" presStyleCnt="5">
        <dgm:presLayoutVars>
          <dgm:bulletEnabled val="1"/>
        </dgm:presLayoutVars>
      </dgm:prSet>
      <dgm:spPr/>
    </dgm:pt>
    <dgm:pt modelId="{9380B649-5B7F-7446-BED2-3D4CC52F7414}" type="pres">
      <dgm:prSet presAssocID="{78DD1DC8-31D2-C248-BA7A-ED21F420A97B}" presName="accent_4" presStyleCnt="0"/>
      <dgm:spPr/>
    </dgm:pt>
    <dgm:pt modelId="{2C58631F-8E1F-8A4D-84EE-8A0BEBCF2B61}" type="pres">
      <dgm:prSet presAssocID="{78DD1DC8-31D2-C248-BA7A-ED21F420A97B}" presName="accentRepeatNode" presStyleLbl="solidFgAcc1" presStyleIdx="3" presStyleCnt="5"/>
      <dgm:spPr/>
    </dgm:pt>
    <dgm:pt modelId="{0AEC0CC5-EF5C-D641-9222-9AC7CE4FD65A}" type="pres">
      <dgm:prSet presAssocID="{BB131ED7-8D97-7C41-96ED-D2FE63D2BC94}" presName="text_5" presStyleLbl="node1" presStyleIdx="4" presStyleCnt="5">
        <dgm:presLayoutVars>
          <dgm:bulletEnabled val="1"/>
        </dgm:presLayoutVars>
      </dgm:prSet>
      <dgm:spPr/>
    </dgm:pt>
    <dgm:pt modelId="{14D0FF0C-A91A-B34E-BCC6-A28190A2004C}" type="pres">
      <dgm:prSet presAssocID="{BB131ED7-8D97-7C41-96ED-D2FE63D2BC94}" presName="accent_5" presStyleCnt="0"/>
      <dgm:spPr/>
    </dgm:pt>
    <dgm:pt modelId="{F3F10353-35F4-B046-9165-F3DC5E6EBAC3}" type="pres">
      <dgm:prSet presAssocID="{BB131ED7-8D97-7C41-96ED-D2FE63D2BC94}" presName="accentRepeatNode" presStyleLbl="solidFgAcc1" presStyleIdx="4" presStyleCnt="5"/>
      <dgm:spPr/>
    </dgm:pt>
  </dgm:ptLst>
  <dgm:cxnLst>
    <dgm:cxn modelId="{F496760A-495E-664C-80B0-C627BBB08D22}" type="presOf" srcId="{7D904F0B-5B29-2742-8467-F3BDFF8464F6}" destId="{3FF7C4C8-B31C-8847-879D-DEDBAE599A44}" srcOrd="0" destOrd="0" presId="urn:microsoft.com/office/officeart/2008/layout/VerticalCurvedList"/>
    <dgm:cxn modelId="{379A0731-CF00-3A4C-B538-83C8C9F6724B}" type="presOf" srcId="{441B771D-6462-1A44-8CDD-06571F801EC7}" destId="{49B69EA3-5068-404C-8299-E43774FA2A4F}" srcOrd="0" destOrd="0" presId="urn:microsoft.com/office/officeart/2008/layout/VerticalCurvedList"/>
    <dgm:cxn modelId="{B1DC5443-28AB-0943-B789-28CD3BB6701D}" srcId="{7D904F0B-5B29-2742-8467-F3BDFF8464F6}" destId="{78DD1DC8-31D2-C248-BA7A-ED21F420A97B}" srcOrd="3" destOrd="0" parTransId="{366BA6A8-0A02-9C4A-BF3C-8E24D147C1A7}" sibTransId="{92E7968E-7610-F740-A13A-C2B6E981A280}"/>
    <dgm:cxn modelId="{D3B94652-6972-6A44-9A61-2E36150700BE}" type="presOf" srcId="{48D666BB-3ACA-4C45-9742-2FACB1909E8B}" destId="{208121F6-6C30-444A-B811-8B209CE9831D}" srcOrd="0" destOrd="0" presId="urn:microsoft.com/office/officeart/2008/layout/VerticalCurvedList"/>
    <dgm:cxn modelId="{5751A258-0392-FF4D-A773-2FDD1542894E}" srcId="{7D904F0B-5B29-2742-8467-F3BDFF8464F6}" destId="{BB131ED7-8D97-7C41-96ED-D2FE63D2BC94}" srcOrd="4" destOrd="0" parTransId="{DE720B7A-3E5F-F344-910A-8C167EF7113E}" sibTransId="{FBC41E64-5BEA-1D4C-A0E6-5155FBBFF3FA}"/>
    <dgm:cxn modelId="{D1C2015A-0ABA-BC48-8ABD-745575811330}" srcId="{7D904F0B-5B29-2742-8467-F3BDFF8464F6}" destId="{FDEBB7C4-F3EC-5F48-B382-780662B661EB}" srcOrd="1" destOrd="0" parTransId="{DB88CBCC-6723-F64A-9AEB-E0F355975868}" sibTransId="{FD53B02D-615A-4D46-B7F6-A6FDA1DFF698}"/>
    <dgm:cxn modelId="{D042D076-83A9-A646-83EE-B0D8C504426E}" type="presOf" srcId="{FDEBB7C4-F3EC-5F48-B382-780662B661EB}" destId="{6AA88204-86F1-3A43-8574-2E560B20A6D5}" srcOrd="0" destOrd="0" presId="urn:microsoft.com/office/officeart/2008/layout/VerticalCurvedList"/>
    <dgm:cxn modelId="{F649A594-7F18-1640-98EE-4C3ACCABC300}" type="presOf" srcId="{6D19D507-66BC-EB42-9308-664F54666E61}" destId="{6DFC845B-6E7D-F94A-8A6B-CDAED540D3F8}" srcOrd="0" destOrd="0" presId="urn:microsoft.com/office/officeart/2008/layout/VerticalCurvedList"/>
    <dgm:cxn modelId="{F5E1A59A-50E3-604B-8B02-8437D685EE84}" srcId="{7D904F0B-5B29-2742-8467-F3BDFF8464F6}" destId="{441B771D-6462-1A44-8CDD-06571F801EC7}" srcOrd="2" destOrd="0" parTransId="{C8E688F0-2AF1-A44F-A745-18B5A5ABBAC5}" sibTransId="{04172B71-0C38-7C4D-910E-B867A5C5F165}"/>
    <dgm:cxn modelId="{4D4BA4BA-204D-814A-8DE9-4FDFCA6CFFF8}" type="presOf" srcId="{BB131ED7-8D97-7C41-96ED-D2FE63D2BC94}" destId="{0AEC0CC5-EF5C-D641-9222-9AC7CE4FD65A}" srcOrd="0" destOrd="0" presId="urn:microsoft.com/office/officeart/2008/layout/VerticalCurvedList"/>
    <dgm:cxn modelId="{C31CC2E8-5BBF-ED4F-9C0E-C90202BE276D}" srcId="{7D904F0B-5B29-2742-8467-F3BDFF8464F6}" destId="{6D19D507-66BC-EB42-9308-664F54666E61}" srcOrd="0" destOrd="0" parTransId="{9181E7D8-9B57-5B4C-886F-F7B4D0E2FFA7}" sibTransId="{48D666BB-3ACA-4C45-9742-2FACB1909E8B}"/>
    <dgm:cxn modelId="{873319F3-ED0E-3841-8CDE-7C1ECAD1CD97}" type="presOf" srcId="{78DD1DC8-31D2-C248-BA7A-ED21F420A97B}" destId="{F207F514-96B3-C148-A23C-652141F5AEDC}" srcOrd="0" destOrd="0" presId="urn:microsoft.com/office/officeart/2008/layout/VerticalCurvedList"/>
    <dgm:cxn modelId="{827CFDA7-D9CC-E84B-BF2F-F8E8780144F3}" type="presParOf" srcId="{3FF7C4C8-B31C-8847-879D-DEDBAE599A44}" destId="{8876FE92-DFA7-6549-80A4-6CE3D17E8EBE}" srcOrd="0" destOrd="0" presId="urn:microsoft.com/office/officeart/2008/layout/VerticalCurvedList"/>
    <dgm:cxn modelId="{4270D933-BC15-8646-A0F0-AA078459E549}" type="presParOf" srcId="{8876FE92-DFA7-6549-80A4-6CE3D17E8EBE}" destId="{3762AC60-9134-FF4D-BB50-F8719CB1408C}" srcOrd="0" destOrd="0" presId="urn:microsoft.com/office/officeart/2008/layout/VerticalCurvedList"/>
    <dgm:cxn modelId="{388F8FEE-9DF1-6B4A-A223-9D434CEB81A8}" type="presParOf" srcId="{3762AC60-9134-FF4D-BB50-F8719CB1408C}" destId="{3D3C9734-42E2-2B4C-995C-85B4DF969AB7}" srcOrd="0" destOrd="0" presId="urn:microsoft.com/office/officeart/2008/layout/VerticalCurvedList"/>
    <dgm:cxn modelId="{5365BB1C-1B7A-8842-8E42-B03DCDEECDC3}" type="presParOf" srcId="{3762AC60-9134-FF4D-BB50-F8719CB1408C}" destId="{208121F6-6C30-444A-B811-8B209CE9831D}" srcOrd="1" destOrd="0" presId="urn:microsoft.com/office/officeart/2008/layout/VerticalCurvedList"/>
    <dgm:cxn modelId="{23D677DD-CB5E-EC42-96E8-A20F8362AB26}" type="presParOf" srcId="{3762AC60-9134-FF4D-BB50-F8719CB1408C}" destId="{D6E767B8-875E-FE47-9818-4C949697C9E5}" srcOrd="2" destOrd="0" presId="urn:microsoft.com/office/officeart/2008/layout/VerticalCurvedList"/>
    <dgm:cxn modelId="{6CD5C70A-E7DF-1141-ACF2-8FD7FB3D031B}" type="presParOf" srcId="{3762AC60-9134-FF4D-BB50-F8719CB1408C}" destId="{1ABB92AA-93FC-9F43-B016-4DEDDD633289}" srcOrd="3" destOrd="0" presId="urn:microsoft.com/office/officeart/2008/layout/VerticalCurvedList"/>
    <dgm:cxn modelId="{4D0293FE-0E29-1744-BF62-30EA39F10629}" type="presParOf" srcId="{8876FE92-DFA7-6549-80A4-6CE3D17E8EBE}" destId="{6DFC845B-6E7D-F94A-8A6B-CDAED540D3F8}" srcOrd="1" destOrd="0" presId="urn:microsoft.com/office/officeart/2008/layout/VerticalCurvedList"/>
    <dgm:cxn modelId="{E8195FEB-D235-A844-8941-81C03699BA82}" type="presParOf" srcId="{8876FE92-DFA7-6549-80A4-6CE3D17E8EBE}" destId="{9F0B21C0-5B46-A74E-8960-445C9A367DA9}" srcOrd="2" destOrd="0" presId="urn:microsoft.com/office/officeart/2008/layout/VerticalCurvedList"/>
    <dgm:cxn modelId="{FE1D82AC-29F5-3245-8DBB-E59A9635D101}" type="presParOf" srcId="{9F0B21C0-5B46-A74E-8960-445C9A367DA9}" destId="{4336997D-222B-3E4A-963E-C676A16631AF}" srcOrd="0" destOrd="0" presId="urn:microsoft.com/office/officeart/2008/layout/VerticalCurvedList"/>
    <dgm:cxn modelId="{DE0BCA5A-A910-BD42-B871-85C3F80F040F}" type="presParOf" srcId="{8876FE92-DFA7-6549-80A4-6CE3D17E8EBE}" destId="{6AA88204-86F1-3A43-8574-2E560B20A6D5}" srcOrd="3" destOrd="0" presId="urn:microsoft.com/office/officeart/2008/layout/VerticalCurvedList"/>
    <dgm:cxn modelId="{5DA61EF5-4BE3-4245-98D1-E41EB39B0CB1}" type="presParOf" srcId="{8876FE92-DFA7-6549-80A4-6CE3D17E8EBE}" destId="{CC22DDEE-FAD3-8243-93A0-43C2FEDB4FF0}" srcOrd="4" destOrd="0" presId="urn:microsoft.com/office/officeart/2008/layout/VerticalCurvedList"/>
    <dgm:cxn modelId="{2A9321F1-05C8-0648-9581-026937A65CEE}" type="presParOf" srcId="{CC22DDEE-FAD3-8243-93A0-43C2FEDB4FF0}" destId="{22468EF3-1627-884B-AA01-85117ACBFDFB}" srcOrd="0" destOrd="0" presId="urn:microsoft.com/office/officeart/2008/layout/VerticalCurvedList"/>
    <dgm:cxn modelId="{845BFE6D-8D5D-5C49-8FB3-074051A3FBCA}" type="presParOf" srcId="{8876FE92-DFA7-6549-80A4-6CE3D17E8EBE}" destId="{49B69EA3-5068-404C-8299-E43774FA2A4F}" srcOrd="5" destOrd="0" presId="urn:microsoft.com/office/officeart/2008/layout/VerticalCurvedList"/>
    <dgm:cxn modelId="{41076D52-F862-F747-8797-41D53EA13675}" type="presParOf" srcId="{8876FE92-DFA7-6549-80A4-6CE3D17E8EBE}" destId="{9511F5C0-F1A0-DA42-9BBD-4FF34E1731C3}" srcOrd="6" destOrd="0" presId="urn:microsoft.com/office/officeart/2008/layout/VerticalCurvedList"/>
    <dgm:cxn modelId="{AB4E7B8D-49C3-CD44-8C40-27A98528571C}" type="presParOf" srcId="{9511F5C0-F1A0-DA42-9BBD-4FF34E1731C3}" destId="{B69C5E07-44CC-6246-8CE2-9CBA55458D12}" srcOrd="0" destOrd="0" presId="urn:microsoft.com/office/officeart/2008/layout/VerticalCurvedList"/>
    <dgm:cxn modelId="{384D9035-583C-984A-8F4D-2F065C20CFF3}" type="presParOf" srcId="{8876FE92-DFA7-6549-80A4-6CE3D17E8EBE}" destId="{F207F514-96B3-C148-A23C-652141F5AEDC}" srcOrd="7" destOrd="0" presId="urn:microsoft.com/office/officeart/2008/layout/VerticalCurvedList"/>
    <dgm:cxn modelId="{E38187A5-6EAD-0947-B5E9-088D45001B2E}" type="presParOf" srcId="{8876FE92-DFA7-6549-80A4-6CE3D17E8EBE}" destId="{9380B649-5B7F-7446-BED2-3D4CC52F7414}" srcOrd="8" destOrd="0" presId="urn:microsoft.com/office/officeart/2008/layout/VerticalCurvedList"/>
    <dgm:cxn modelId="{C0C975B3-FC0A-5644-A4F0-ED0A1C02B6FA}" type="presParOf" srcId="{9380B649-5B7F-7446-BED2-3D4CC52F7414}" destId="{2C58631F-8E1F-8A4D-84EE-8A0BEBCF2B61}" srcOrd="0" destOrd="0" presId="urn:microsoft.com/office/officeart/2008/layout/VerticalCurvedList"/>
    <dgm:cxn modelId="{01716530-2DA9-514C-9E06-AD7C12D86682}" type="presParOf" srcId="{8876FE92-DFA7-6549-80A4-6CE3D17E8EBE}" destId="{0AEC0CC5-EF5C-D641-9222-9AC7CE4FD65A}" srcOrd="9" destOrd="0" presId="urn:microsoft.com/office/officeart/2008/layout/VerticalCurvedList"/>
    <dgm:cxn modelId="{A68D77B1-5811-C84A-8CD6-C21E161EE5B6}" type="presParOf" srcId="{8876FE92-DFA7-6549-80A4-6CE3D17E8EBE}" destId="{14D0FF0C-A91A-B34E-BCC6-A28190A2004C}" srcOrd="10" destOrd="0" presId="urn:microsoft.com/office/officeart/2008/layout/VerticalCurvedList"/>
    <dgm:cxn modelId="{EF9D94DC-0FDB-BA4B-9E8A-EC987422CA6A}" type="presParOf" srcId="{14D0FF0C-A91A-B34E-BCC6-A28190A2004C}" destId="{F3F10353-35F4-B046-9165-F3DC5E6EBAC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0C8863-7DD1-43EF-8EA4-81779491A23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6A24A81-2DFC-4122-ABC9-C6D4F495257D}">
      <dgm:prSet/>
      <dgm:spPr/>
      <dgm:t>
        <a:bodyPr/>
        <a:lstStyle/>
        <a:p>
          <a:pPr>
            <a:lnSpc>
              <a:spcPct val="100000"/>
            </a:lnSpc>
          </a:pPr>
          <a:r>
            <a:rPr lang="en-US"/>
            <a:t>Preliminary searches to find example articles</a:t>
          </a:r>
        </a:p>
      </dgm:t>
    </dgm:pt>
    <dgm:pt modelId="{3FE37B2D-E293-4A6B-82C3-834FCBF5310C}" type="parTrans" cxnId="{BE807B83-F70B-49F2-BF6B-52681A563504}">
      <dgm:prSet/>
      <dgm:spPr/>
      <dgm:t>
        <a:bodyPr/>
        <a:lstStyle/>
        <a:p>
          <a:endParaRPr lang="en-US"/>
        </a:p>
      </dgm:t>
    </dgm:pt>
    <dgm:pt modelId="{CC6621DE-2378-4E8C-AFE8-24F65AC8ABEA}" type="sibTrans" cxnId="{BE807B83-F70B-49F2-BF6B-52681A563504}">
      <dgm:prSet/>
      <dgm:spPr/>
      <dgm:t>
        <a:bodyPr/>
        <a:lstStyle/>
        <a:p>
          <a:endParaRPr lang="en-US"/>
        </a:p>
      </dgm:t>
    </dgm:pt>
    <dgm:pt modelId="{A05CE257-95E1-438E-B6A0-EDBE69E4863B}">
      <dgm:prSet/>
      <dgm:spPr/>
      <dgm:t>
        <a:bodyPr/>
        <a:lstStyle/>
        <a:p>
          <a:pPr>
            <a:lnSpc>
              <a:spcPct val="100000"/>
            </a:lnSpc>
          </a:pPr>
          <a:r>
            <a:rPr lang="en-US"/>
            <a:t>Consumer health websites for background information</a:t>
          </a:r>
        </a:p>
      </dgm:t>
    </dgm:pt>
    <dgm:pt modelId="{C473FF20-2C62-4F3A-9FE2-43A6209E878A}" type="parTrans" cxnId="{5047CF26-9981-4C53-9259-D07AD85D6243}">
      <dgm:prSet/>
      <dgm:spPr/>
      <dgm:t>
        <a:bodyPr/>
        <a:lstStyle/>
        <a:p>
          <a:endParaRPr lang="en-US"/>
        </a:p>
      </dgm:t>
    </dgm:pt>
    <dgm:pt modelId="{7351BAF0-0B18-4571-833C-7676C5EE349C}" type="sibTrans" cxnId="{5047CF26-9981-4C53-9259-D07AD85D6243}">
      <dgm:prSet/>
      <dgm:spPr/>
      <dgm:t>
        <a:bodyPr/>
        <a:lstStyle/>
        <a:p>
          <a:endParaRPr lang="en-US"/>
        </a:p>
      </dgm:t>
    </dgm:pt>
    <dgm:pt modelId="{C25A8716-2F86-4A7F-BBB5-2FF49A06D8AD}">
      <dgm:prSet/>
      <dgm:spPr/>
      <dgm:t>
        <a:bodyPr/>
        <a:lstStyle/>
        <a:p>
          <a:pPr>
            <a:lnSpc>
              <a:spcPct val="100000"/>
            </a:lnSpc>
          </a:pPr>
          <a:r>
            <a:rPr lang="en-US"/>
            <a:t>Tertiary sources </a:t>
          </a:r>
        </a:p>
      </dgm:t>
    </dgm:pt>
    <dgm:pt modelId="{E83ED385-7F6C-4EDE-8AD1-CBAF1A09C9A5}" type="parTrans" cxnId="{AE5828BF-AF17-440B-8E27-DD3B84C2E8F6}">
      <dgm:prSet/>
      <dgm:spPr/>
      <dgm:t>
        <a:bodyPr/>
        <a:lstStyle/>
        <a:p>
          <a:endParaRPr lang="en-US"/>
        </a:p>
      </dgm:t>
    </dgm:pt>
    <dgm:pt modelId="{3BCA7A79-0121-450B-800D-80B7B007D4BF}" type="sibTrans" cxnId="{AE5828BF-AF17-440B-8E27-DD3B84C2E8F6}">
      <dgm:prSet/>
      <dgm:spPr/>
      <dgm:t>
        <a:bodyPr/>
        <a:lstStyle/>
        <a:p>
          <a:endParaRPr lang="en-US"/>
        </a:p>
      </dgm:t>
    </dgm:pt>
    <dgm:pt modelId="{F8EC720C-2BAB-4399-A1CB-6914ACAD703E}">
      <dgm:prSet/>
      <dgm:spPr/>
      <dgm:t>
        <a:bodyPr/>
        <a:lstStyle/>
        <a:p>
          <a:pPr>
            <a:lnSpc>
              <a:spcPct val="100000"/>
            </a:lnSpc>
          </a:pPr>
          <a:r>
            <a:rPr lang="en-US"/>
            <a:t>Engage students in knowledge construction</a:t>
          </a:r>
        </a:p>
      </dgm:t>
    </dgm:pt>
    <dgm:pt modelId="{B6952D5E-097A-4509-AF5A-F29CE80E3DA7}" type="parTrans" cxnId="{FEC52158-E9EB-42C5-B2C0-BFA2D5DF1F45}">
      <dgm:prSet/>
      <dgm:spPr/>
      <dgm:t>
        <a:bodyPr/>
        <a:lstStyle/>
        <a:p>
          <a:endParaRPr lang="en-US"/>
        </a:p>
      </dgm:t>
    </dgm:pt>
    <dgm:pt modelId="{C6FD0000-6720-4610-B1E5-2DD672C56ECE}" type="sibTrans" cxnId="{FEC52158-E9EB-42C5-B2C0-BFA2D5DF1F45}">
      <dgm:prSet/>
      <dgm:spPr/>
      <dgm:t>
        <a:bodyPr/>
        <a:lstStyle/>
        <a:p>
          <a:endParaRPr lang="en-US"/>
        </a:p>
      </dgm:t>
    </dgm:pt>
    <dgm:pt modelId="{571C3E00-B850-457D-A2EB-BFCC847BFE02}" type="pres">
      <dgm:prSet presAssocID="{560C8863-7DD1-43EF-8EA4-81779491A23A}" presName="root" presStyleCnt="0">
        <dgm:presLayoutVars>
          <dgm:dir/>
          <dgm:resizeHandles val="exact"/>
        </dgm:presLayoutVars>
      </dgm:prSet>
      <dgm:spPr/>
    </dgm:pt>
    <dgm:pt modelId="{B09524CA-2F0D-4E6F-990C-6380541D24DF}" type="pres">
      <dgm:prSet presAssocID="{56A24A81-2DFC-4122-ABC9-C6D4F495257D}" presName="compNode" presStyleCnt="0"/>
      <dgm:spPr/>
    </dgm:pt>
    <dgm:pt modelId="{7591E581-FABF-458C-96B8-10ADA91C1DDC}" type="pres">
      <dgm:prSet presAssocID="{56A24A81-2DFC-4122-ABC9-C6D4F49525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8AFA374B-ECEB-4BF9-87DB-5A3FAFAA0D89}" type="pres">
      <dgm:prSet presAssocID="{56A24A81-2DFC-4122-ABC9-C6D4F495257D}" presName="spaceRect" presStyleCnt="0"/>
      <dgm:spPr/>
    </dgm:pt>
    <dgm:pt modelId="{55CB4EC2-A370-4C11-8C44-EC477B4C886F}" type="pres">
      <dgm:prSet presAssocID="{56A24A81-2DFC-4122-ABC9-C6D4F495257D}" presName="textRect" presStyleLbl="revTx" presStyleIdx="0" presStyleCnt="4">
        <dgm:presLayoutVars>
          <dgm:chMax val="1"/>
          <dgm:chPref val="1"/>
        </dgm:presLayoutVars>
      </dgm:prSet>
      <dgm:spPr/>
    </dgm:pt>
    <dgm:pt modelId="{187BC54D-B768-49D0-8240-D155797EFA35}" type="pres">
      <dgm:prSet presAssocID="{CC6621DE-2378-4E8C-AFE8-24F65AC8ABEA}" presName="sibTrans" presStyleCnt="0"/>
      <dgm:spPr/>
    </dgm:pt>
    <dgm:pt modelId="{4F11241B-BAC5-496D-B111-94D0AA2D80EB}" type="pres">
      <dgm:prSet presAssocID="{A05CE257-95E1-438E-B6A0-EDBE69E4863B}" presName="compNode" presStyleCnt="0"/>
      <dgm:spPr/>
    </dgm:pt>
    <dgm:pt modelId="{F94E42E9-6D91-4C76-9572-3D7D0CDF49DF}" type="pres">
      <dgm:prSet presAssocID="{A05CE257-95E1-438E-B6A0-EDBE69E486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37D6F1F1-D4E8-48B5-8A6D-0058CA79C30F}" type="pres">
      <dgm:prSet presAssocID="{A05CE257-95E1-438E-B6A0-EDBE69E4863B}" presName="spaceRect" presStyleCnt="0"/>
      <dgm:spPr/>
    </dgm:pt>
    <dgm:pt modelId="{38F67E0D-07E1-4C32-ABAD-FD4EF77E1D83}" type="pres">
      <dgm:prSet presAssocID="{A05CE257-95E1-438E-B6A0-EDBE69E4863B}" presName="textRect" presStyleLbl="revTx" presStyleIdx="1" presStyleCnt="4">
        <dgm:presLayoutVars>
          <dgm:chMax val="1"/>
          <dgm:chPref val="1"/>
        </dgm:presLayoutVars>
      </dgm:prSet>
      <dgm:spPr/>
    </dgm:pt>
    <dgm:pt modelId="{13A483D3-F8EA-4C12-8751-906E41B47680}" type="pres">
      <dgm:prSet presAssocID="{7351BAF0-0B18-4571-833C-7676C5EE349C}" presName="sibTrans" presStyleCnt="0"/>
      <dgm:spPr/>
    </dgm:pt>
    <dgm:pt modelId="{41C930DD-03FF-448F-8B5D-A89ECE7F5D80}" type="pres">
      <dgm:prSet presAssocID="{C25A8716-2F86-4A7F-BBB5-2FF49A06D8AD}" presName="compNode" presStyleCnt="0"/>
      <dgm:spPr/>
    </dgm:pt>
    <dgm:pt modelId="{62D9EFC5-1BFE-4A35-A71E-B3CB04810095}" type="pres">
      <dgm:prSet presAssocID="{C25A8716-2F86-4A7F-BBB5-2FF49A06D8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newableEnergy"/>
        </a:ext>
      </dgm:extLst>
    </dgm:pt>
    <dgm:pt modelId="{D003BE11-F782-4C93-8C62-9533D11D1E9A}" type="pres">
      <dgm:prSet presAssocID="{C25A8716-2F86-4A7F-BBB5-2FF49A06D8AD}" presName="spaceRect" presStyleCnt="0"/>
      <dgm:spPr/>
    </dgm:pt>
    <dgm:pt modelId="{A6FDA0F4-D2E4-40B6-AD39-C3F1F57FC9C0}" type="pres">
      <dgm:prSet presAssocID="{C25A8716-2F86-4A7F-BBB5-2FF49A06D8AD}" presName="textRect" presStyleLbl="revTx" presStyleIdx="2" presStyleCnt="4">
        <dgm:presLayoutVars>
          <dgm:chMax val="1"/>
          <dgm:chPref val="1"/>
        </dgm:presLayoutVars>
      </dgm:prSet>
      <dgm:spPr/>
    </dgm:pt>
    <dgm:pt modelId="{2ADAD229-6450-451F-B152-8799650A50AA}" type="pres">
      <dgm:prSet presAssocID="{3BCA7A79-0121-450B-800D-80B7B007D4BF}" presName="sibTrans" presStyleCnt="0"/>
      <dgm:spPr/>
    </dgm:pt>
    <dgm:pt modelId="{584DCD4E-3560-4865-8B6E-A9F619734F5E}" type="pres">
      <dgm:prSet presAssocID="{F8EC720C-2BAB-4399-A1CB-6914ACAD703E}" presName="compNode" presStyleCnt="0"/>
      <dgm:spPr/>
    </dgm:pt>
    <dgm:pt modelId="{6457DB38-F0CB-4766-8B95-8FB1B690BE99}" type="pres">
      <dgm:prSet presAssocID="{F8EC720C-2BAB-4399-A1CB-6914ACAD70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8A15E10-9F03-48E8-8D60-C62F4AAF8989}" type="pres">
      <dgm:prSet presAssocID="{F8EC720C-2BAB-4399-A1CB-6914ACAD703E}" presName="spaceRect" presStyleCnt="0"/>
      <dgm:spPr/>
    </dgm:pt>
    <dgm:pt modelId="{1C96B473-AED9-47BA-BC43-377C98055D6F}" type="pres">
      <dgm:prSet presAssocID="{F8EC720C-2BAB-4399-A1CB-6914ACAD703E}" presName="textRect" presStyleLbl="revTx" presStyleIdx="3" presStyleCnt="4">
        <dgm:presLayoutVars>
          <dgm:chMax val="1"/>
          <dgm:chPref val="1"/>
        </dgm:presLayoutVars>
      </dgm:prSet>
      <dgm:spPr/>
    </dgm:pt>
  </dgm:ptLst>
  <dgm:cxnLst>
    <dgm:cxn modelId="{5047CF26-9981-4C53-9259-D07AD85D6243}" srcId="{560C8863-7DD1-43EF-8EA4-81779491A23A}" destId="{A05CE257-95E1-438E-B6A0-EDBE69E4863B}" srcOrd="1" destOrd="0" parTransId="{C473FF20-2C62-4F3A-9FE2-43A6209E878A}" sibTransId="{7351BAF0-0B18-4571-833C-7676C5EE349C}"/>
    <dgm:cxn modelId="{45D85330-6862-4B17-9E3C-39E2089A80F5}" type="presOf" srcId="{C25A8716-2F86-4A7F-BBB5-2FF49A06D8AD}" destId="{A6FDA0F4-D2E4-40B6-AD39-C3F1F57FC9C0}" srcOrd="0" destOrd="0" presId="urn:microsoft.com/office/officeart/2018/2/layout/IconLabelList"/>
    <dgm:cxn modelId="{FEC52158-E9EB-42C5-B2C0-BFA2D5DF1F45}" srcId="{560C8863-7DD1-43EF-8EA4-81779491A23A}" destId="{F8EC720C-2BAB-4399-A1CB-6914ACAD703E}" srcOrd="3" destOrd="0" parTransId="{B6952D5E-097A-4509-AF5A-F29CE80E3DA7}" sibTransId="{C6FD0000-6720-4610-B1E5-2DD672C56ECE}"/>
    <dgm:cxn modelId="{C2F8E163-E5A4-4CFD-9121-14504C3E6622}" type="presOf" srcId="{A05CE257-95E1-438E-B6A0-EDBE69E4863B}" destId="{38F67E0D-07E1-4C32-ABAD-FD4EF77E1D83}" srcOrd="0" destOrd="0" presId="urn:microsoft.com/office/officeart/2018/2/layout/IconLabelList"/>
    <dgm:cxn modelId="{29ACA678-5EE9-495E-9D7A-ED24F573BD00}" type="presOf" srcId="{560C8863-7DD1-43EF-8EA4-81779491A23A}" destId="{571C3E00-B850-457D-A2EB-BFCC847BFE02}" srcOrd="0" destOrd="0" presId="urn:microsoft.com/office/officeart/2018/2/layout/IconLabelList"/>
    <dgm:cxn modelId="{BE807B83-F70B-49F2-BF6B-52681A563504}" srcId="{560C8863-7DD1-43EF-8EA4-81779491A23A}" destId="{56A24A81-2DFC-4122-ABC9-C6D4F495257D}" srcOrd="0" destOrd="0" parTransId="{3FE37B2D-E293-4A6B-82C3-834FCBF5310C}" sibTransId="{CC6621DE-2378-4E8C-AFE8-24F65AC8ABEA}"/>
    <dgm:cxn modelId="{C0272989-C585-45B2-8298-2AAF26BBF34A}" type="presOf" srcId="{56A24A81-2DFC-4122-ABC9-C6D4F495257D}" destId="{55CB4EC2-A370-4C11-8C44-EC477B4C886F}" srcOrd="0" destOrd="0" presId="urn:microsoft.com/office/officeart/2018/2/layout/IconLabelList"/>
    <dgm:cxn modelId="{AE5828BF-AF17-440B-8E27-DD3B84C2E8F6}" srcId="{560C8863-7DD1-43EF-8EA4-81779491A23A}" destId="{C25A8716-2F86-4A7F-BBB5-2FF49A06D8AD}" srcOrd="2" destOrd="0" parTransId="{E83ED385-7F6C-4EDE-8AD1-CBAF1A09C9A5}" sibTransId="{3BCA7A79-0121-450B-800D-80B7B007D4BF}"/>
    <dgm:cxn modelId="{BC201BF0-3A6F-4145-BDEF-01096E3F4FFD}" type="presOf" srcId="{F8EC720C-2BAB-4399-A1CB-6914ACAD703E}" destId="{1C96B473-AED9-47BA-BC43-377C98055D6F}" srcOrd="0" destOrd="0" presId="urn:microsoft.com/office/officeart/2018/2/layout/IconLabelList"/>
    <dgm:cxn modelId="{D9D76EB5-A389-45B5-86A1-D091C197CA33}" type="presParOf" srcId="{571C3E00-B850-457D-A2EB-BFCC847BFE02}" destId="{B09524CA-2F0D-4E6F-990C-6380541D24DF}" srcOrd="0" destOrd="0" presId="urn:microsoft.com/office/officeart/2018/2/layout/IconLabelList"/>
    <dgm:cxn modelId="{1FFE9280-AC2F-4D31-A545-D9210AFD7163}" type="presParOf" srcId="{B09524CA-2F0D-4E6F-990C-6380541D24DF}" destId="{7591E581-FABF-458C-96B8-10ADA91C1DDC}" srcOrd="0" destOrd="0" presId="urn:microsoft.com/office/officeart/2018/2/layout/IconLabelList"/>
    <dgm:cxn modelId="{4B0006C0-6EED-4EAA-A542-DD7F4F68A635}" type="presParOf" srcId="{B09524CA-2F0D-4E6F-990C-6380541D24DF}" destId="{8AFA374B-ECEB-4BF9-87DB-5A3FAFAA0D89}" srcOrd="1" destOrd="0" presId="urn:microsoft.com/office/officeart/2018/2/layout/IconLabelList"/>
    <dgm:cxn modelId="{72F49BAC-5EC2-419E-ABF3-6A00662C70DA}" type="presParOf" srcId="{B09524CA-2F0D-4E6F-990C-6380541D24DF}" destId="{55CB4EC2-A370-4C11-8C44-EC477B4C886F}" srcOrd="2" destOrd="0" presId="urn:microsoft.com/office/officeart/2018/2/layout/IconLabelList"/>
    <dgm:cxn modelId="{955AFDC4-5BDB-4C53-A00C-C8C036B914D3}" type="presParOf" srcId="{571C3E00-B850-457D-A2EB-BFCC847BFE02}" destId="{187BC54D-B768-49D0-8240-D155797EFA35}" srcOrd="1" destOrd="0" presId="urn:microsoft.com/office/officeart/2018/2/layout/IconLabelList"/>
    <dgm:cxn modelId="{25FFABC6-8973-4337-9E68-A021BA7DB1FE}" type="presParOf" srcId="{571C3E00-B850-457D-A2EB-BFCC847BFE02}" destId="{4F11241B-BAC5-496D-B111-94D0AA2D80EB}" srcOrd="2" destOrd="0" presId="urn:microsoft.com/office/officeart/2018/2/layout/IconLabelList"/>
    <dgm:cxn modelId="{4A965011-EFE2-4AB8-AF99-4FED3C12FB77}" type="presParOf" srcId="{4F11241B-BAC5-496D-B111-94D0AA2D80EB}" destId="{F94E42E9-6D91-4C76-9572-3D7D0CDF49DF}" srcOrd="0" destOrd="0" presId="urn:microsoft.com/office/officeart/2018/2/layout/IconLabelList"/>
    <dgm:cxn modelId="{89EB6ABC-87BC-4FD1-B8B5-CF8721507177}" type="presParOf" srcId="{4F11241B-BAC5-496D-B111-94D0AA2D80EB}" destId="{37D6F1F1-D4E8-48B5-8A6D-0058CA79C30F}" srcOrd="1" destOrd="0" presId="urn:microsoft.com/office/officeart/2018/2/layout/IconLabelList"/>
    <dgm:cxn modelId="{D5031E83-6186-4879-91A4-24CA221722BD}" type="presParOf" srcId="{4F11241B-BAC5-496D-B111-94D0AA2D80EB}" destId="{38F67E0D-07E1-4C32-ABAD-FD4EF77E1D83}" srcOrd="2" destOrd="0" presId="urn:microsoft.com/office/officeart/2018/2/layout/IconLabelList"/>
    <dgm:cxn modelId="{C94FFF4B-7540-4AC4-8533-67F6C47497D7}" type="presParOf" srcId="{571C3E00-B850-457D-A2EB-BFCC847BFE02}" destId="{13A483D3-F8EA-4C12-8751-906E41B47680}" srcOrd="3" destOrd="0" presId="urn:microsoft.com/office/officeart/2018/2/layout/IconLabelList"/>
    <dgm:cxn modelId="{EF8B1E57-9DF6-46F2-864F-2B178DAF942A}" type="presParOf" srcId="{571C3E00-B850-457D-A2EB-BFCC847BFE02}" destId="{41C930DD-03FF-448F-8B5D-A89ECE7F5D80}" srcOrd="4" destOrd="0" presId="urn:microsoft.com/office/officeart/2018/2/layout/IconLabelList"/>
    <dgm:cxn modelId="{B80D1D9F-8D88-41EC-B940-6B9EFC13D73E}" type="presParOf" srcId="{41C930DD-03FF-448F-8B5D-A89ECE7F5D80}" destId="{62D9EFC5-1BFE-4A35-A71E-B3CB04810095}" srcOrd="0" destOrd="0" presId="urn:microsoft.com/office/officeart/2018/2/layout/IconLabelList"/>
    <dgm:cxn modelId="{45503A51-AFC2-48C3-821B-8D602E04F8A8}" type="presParOf" srcId="{41C930DD-03FF-448F-8B5D-A89ECE7F5D80}" destId="{D003BE11-F782-4C93-8C62-9533D11D1E9A}" srcOrd="1" destOrd="0" presId="urn:microsoft.com/office/officeart/2018/2/layout/IconLabelList"/>
    <dgm:cxn modelId="{CFF7E00B-9E21-4240-B655-2DE4465B6D3A}" type="presParOf" srcId="{41C930DD-03FF-448F-8B5D-A89ECE7F5D80}" destId="{A6FDA0F4-D2E4-40B6-AD39-C3F1F57FC9C0}" srcOrd="2" destOrd="0" presId="urn:microsoft.com/office/officeart/2018/2/layout/IconLabelList"/>
    <dgm:cxn modelId="{D0006D99-C932-403B-8648-981F1D214234}" type="presParOf" srcId="{571C3E00-B850-457D-A2EB-BFCC847BFE02}" destId="{2ADAD229-6450-451F-B152-8799650A50AA}" srcOrd="5" destOrd="0" presId="urn:microsoft.com/office/officeart/2018/2/layout/IconLabelList"/>
    <dgm:cxn modelId="{959A6741-E261-45F8-A632-959929EA4AD2}" type="presParOf" srcId="{571C3E00-B850-457D-A2EB-BFCC847BFE02}" destId="{584DCD4E-3560-4865-8B6E-A9F619734F5E}" srcOrd="6" destOrd="0" presId="urn:microsoft.com/office/officeart/2018/2/layout/IconLabelList"/>
    <dgm:cxn modelId="{D8708F20-D3C0-4A82-99D2-F78A3E914527}" type="presParOf" srcId="{584DCD4E-3560-4865-8B6E-A9F619734F5E}" destId="{6457DB38-F0CB-4766-8B95-8FB1B690BE99}" srcOrd="0" destOrd="0" presId="urn:microsoft.com/office/officeart/2018/2/layout/IconLabelList"/>
    <dgm:cxn modelId="{C21ED2CD-F9EE-4782-B88D-DA3DF8C14445}" type="presParOf" srcId="{584DCD4E-3560-4865-8B6E-A9F619734F5E}" destId="{E8A15E10-9F03-48E8-8D60-C62F4AAF8989}" srcOrd="1" destOrd="0" presId="urn:microsoft.com/office/officeart/2018/2/layout/IconLabelList"/>
    <dgm:cxn modelId="{7499965F-5E4C-4875-910B-8B8D071DE783}" type="presParOf" srcId="{584DCD4E-3560-4865-8B6E-A9F619734F5E}" destId="{1C96B473-AED9-47BA-BC43-377C98055D6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F7E1A-606A-4649-91F9-AB2DF4F327A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C0584-F22F-C643-A08B-D5A22C3F831D}">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Active &amp; Inquiry-based Learning</a:t>
          </a:r>
        </a:p>
      </dsp:txBody>
      <dsp:txXfrm>
        <a:off x="696297" y="538547"/>
        <a:ext cx="4171627" cy="2590157"/>
      </dsp:txXfrm>
    </dsp:sp>
    <dsp:sp modelId="{8204092D-C558-6A4A-895A-335531C96C4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66B4B-59BF-9447-925B-26F668733FD7}">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Constructivism &amp; Critical pedagogy</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44742-1739-4543-BAFA-E79F30AD23B1}">
      <dsp:nvSpPr>
        <dsp:cNvPr id="0" name=""/>
        <dsp:cNvSpPr/>
      </dsp:nvSpPr>
      <dsp:spPr>
        <a:xfrm>
          <a:off x="205" y="687670"/>
          <a:ext cx="2479997" cy="29759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66750">
            <a:lnSpc>
              <a:spcPct val="90000"/>
            </a:lnSpc>
            <a:spcBef>
              <a:spcPct val="0"/>
            </a:spcBef>
            <a:spcAft>
              <a:spcPct val="35000"/>
            </a:spcAft>
            <a:buNone/>
          </a:pPr>
          <a:r>
            <a:rPr lang="en-US" sz="1500" kern="1200"/>
            <a:t>Learners will be able to identify and explain the differences between types of reviews of the literature common in the health sciences</a:t>
          </a:r>
        </a:p>
      </dsp:txBody>
      <dsp:txXfrm>
        <a:off x="205" y="1878069"/>
        <a:ext cx="2479997" cy="1785598"/>
      </dsp:txXfrm>
    </dsp:sp>
    <dsp:sp modelId="{34A988D6-7C06-6D43-B402-3A50EFF125E7}">
      <dsp:nvSpPr>
        <dsp:cNvPr id="0" name=""/>
        <dsp:cNvSpPr/>
      </dsp:nvSpPr>
      <dsp:spPr>
        <a:xfrm>
          <a:off x="205"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C7C12D26-10BC-2445-9929-1FDAB1D1B989}">
      <dsp:nvSpPr>
        <dsp:cNvPr id="0" name=""/>
        <dsp:cNvSpPr/>
      </dsp:nvSpPr>
      <dsp:spPr>
        <a:xfrm>
          <a:off x="2678602" y="687670"/>
          <a:ext cx="2479997" cy="297599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66750">
            <a:lnSpc>
              <a:spcPct val="90000"/>
            </a:lnSpc>
            <a:spcBef>
              <a:spcPct val="0"/>
            </a:spcBef>
            <a:spcAft>
              <a:spcPct val="35000"/>
            </a:spcAft>
            <a:buNone/>
          </a:pPr>
          <a:r>
            <a:rPr lang="en-US" sz="1500" kern="1200" dirty="0"/>
            <a:t>Leaners will be able to develop a search strategy, using keywords &amp; </a:t>
          </a:r>
          <a:r>
            <a:rPr lang="en-US" sz="1500" kern="1200" dirty="0" err="1"/>
            <a:t>MeSH</a:t>
          </a:r>
          <a:r>
            <a:rPr lang="en-US" sz="1500" kern="1200" dirty="0"/>
            <a:t> terms, to conduct a review of the literature in PubMed</a:t>
          </a:r>
        </a:p>
      </dsp:txBody>
      <dsp:txXfrm>
        <a:off x="2678602" y="1878069"/>
        <a:ext cx="2479997" cy="1785598"/>
      </dsp:txXfrm>
    </dsp:sp>
    <dsp:sp modelId="{BD4A9D81-87C3-ED45-BD81-049CE1FE3863}">
      <dsp:nvSpPr>
        <dsp:cNvPr id="0" name=""/>
        <dsp:cNvSpPr/>
      </dsp:nvSpPr>
      <dsp:spPr>
        <a:xfrm>
          <a:off x="2678602"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B4B390C2-1980-F642-BDA8-CC4A9713E665}">
      <dsp:nvSpPr>
        <dsp:cNvPr id="0" name=""/>
        <dsp:cNvSpPr/>
      </dsp:nvSpPr>
      <dsp:spPr>
        <a:xfrm>
          <a:off x="5356999" y="687670"/>
          <a:ext cx="2479997" cy="297599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66750">
            <a:lnSpc>
              <a:spcPct val="90000"/>
            </a:lnSpc>
            <a:spcBef>
              <a:spcPct val="0"/>
            </a:spcBef>
            <a:spcAft>
              <a:spcPct val="35000"/>
            </a:spcAft>
            <a:buNone/>
          </a:pPr>
          <a:r>
            <a:rPr lang="en-US" sz="1500" kern="1200"/>
            <a:t>Learners will be able to identify the benefits of Boolean searching over natural language searching</a:t>
          </a:r>
        </a:p>
      </dsp:txBody>
      <dsp:txXfrm>
        <a:off x="5356999" y="1878069"/>
        <a:ext cx="2479997" cy="1785598"/>
      </dsp:txXfrm>
    </dsp:sp>
    <dsp:sp modelId="{712D6652-9C9D-7E43-BBBC-C379017EB432}">
      <dsp:nvSpPr>
        <dsp:cNvPr id="0" name=""/>
        <dsp:cNvSpPr/>
      </dsp:nvSpPr>
      <dsp:spPr>
        <a:xfrm>
          <a:off x="5356999"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1C4870EE-ADCF-F94F-A435-CFA0F4D83582}">
      <dsp:nvSpPr>
        <dsp:cNvPr id="0" name=""/>
        <dsp:cNvSpPr/>
      </dsp:nvSpPr>
      <dsp:spPr>
        <a:xfrm>
          <a:off x="8035397" y="687670"/>
          <a:ext cx="2479997" cy="297599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66750">
            <a:lnSpc>
              <a:spcPct val="90000"/>
            </a:lnSpc>
            <a:spcBef>
              <a:spcPct val="0"/>
            </a:spcBef>
            <a:spcAft>
              <a:spcPct val="35000"/>
            </a:spcAft>
            <a:buNone/>
          </a:pPr>
          <a:r>
            <a:rPr lang="en-US" sz="1500" kern="1200"/>
            <a:t>Learners will be able to find and evaluate literature for a review</a:t>
          </a:r>
        </a:p>
      </dsp:txBody>
      <dsp:txXfrm>
        <a:off x="8035397" y="1878069"/>
        <a:ext cx="2479997" cy="1785598"/>
      </dsp:txXfrm>
    </dsp:sp>
    <dsp:sp modelId="{1F40BCF8-81F0-B74C-BA62-7EBD43A0B11E}">
      <dsp:nvSpPr>
        <dsp:cNvPr id="0" name=""/>
        <dsp:cNvSpPr/>
      </dsp:nvSpPr>
      <dsp:spPr>
        <a:xfrm>
          <a:off x="8035397"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64204-DBBF-4109-8BC3-AA143CE6147E}">
      <dsp:nvSpPr>
        <dsp:cNvPr id="0" name=""/>
        <dsp:cNvSpPr/>
      </dsp:nvSpPr>
      <dsp:spPr>
        <a:xfrm>
          <a:off x="311379" y="1083375"/>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34D1A-D955-4B61-9F9C-2D22A2522BEC}">
      <dsp:nvSpPr>
        <dsp:cNvPr id="0" name=""/>
        <dsp:cNvSpPr/>
      </dsp:nvSpPr>
      <dsp:spPr>
        <a:xfrm>
          <a:off x="517957" y="128995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456396-DDA6-4F4B-A147-ABADC084E607}">
      <dsp:nvSpPr>
        <dsp:cNvPr id="0" name=""/>
        <dsp:cNvSpPr/>
      </dsp:nvSpPr>
      <dsp:spPr>
        <a:xfrm>
          <a:off x="1512" y="2354625"/>
          <a:ext cx="1589062" cy="75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Welcome &amp; Introductions (5 mins)</a:t>
          </a:r>
        </a:p>
      </dsp:txBody>
      <dsp:txXfrm>
        <a:off x="1512" y="2354625"/>
        <a:ext cx="1589062" cy="754804"/>
      </dsp:txXfrm>
    </dsp:sp>
    <dsp:sp modelId="{FAFC4F06-9449-4B7E-9D9B-BE174507B1E6}">
      <dsp:nvSpPr>
        <dsp:cNvPr id="0" name=""/>
        <dsp:cNvSpPr/>
      </dsp:nvSpPr>
      <dsp:spPr>
        <a:xfrm>
          <a:off x="2178527" y="1083375"/>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A50BD-476F-48E3-8ACC-B18C05A328A6}">
      <dsp:nvSpPr>
        <dsp:cNvPr id="0" name=""/>
        <dsp:cNvSpPr/>
      </dsp:nvSpPr>
      <dsp:spPr>
        <a:xfrm>
          <a:off x="2385105" y="128995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2B4AB-14E9-439B-A98B-87B4C8BB1763}">
      <dsp:nvSpPr>
        <dsp:cNvPr id="0" name=""/>
        <dsp:cNvSpPr/>
      </dsp:nvSpPr>
      <dsp:spPr>
        <a:xfrm>
          <a:off x="1868660" y="2354625"/>
          <a:ext cx="1589062" cy="75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Types of Reviews: Literature Review, Systematic Review, Metanalysis, Scoping Review (15 mins)</a:t>
          </a:r>
        </a:p>
      </dsp:txBody>
      <dsp:txXfrm>
        <a:off x="1868660" y="2354625"/>
        <a:ext cx="1589062" cy="754804"/>
      </dsp:txXfrm>
    </dsp:sp>
    <dsp:sp modelId="{00175F6B-E75C-4465-A25C-D2ADB1E32784}">
      <dsp:nvSpPr>
        <dsp:cNvPr id="0" name=""/>
        <dsp:cNvSpPr/>
      </dsp:nvSpPr>
      <dsp:spPr>
        <a:xfrm>
          <a:off x="4045676" y="1083375"/>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DA2B5-64FE-439C-B8D4-50E3BFB3E197}">
      <dsp:nvSpPr>
        <dsp:cNvPr id="0" name=""/>
        <dsp:cNvSpPr/>
      </dsp:nvSpPr>
      <dsp:spPr>
        <a:xfrm>
          <a:off x="4252254" y="128995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55647-451C-4EAF-8811-97EB2E62F020}">
      <dsp:nvSpPr>
        <dsp:cNvPr id="0" name=""/>
        <dsp:cNvSpPr/>
      </dsp:nvSpPr>
      <dsp:spPr>
        <a:xfrm>
          <a:off x="3735809" y="2354625"/>
          <a:ext cx="1589062" cy="75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Reviews Activity (25 mins)</a:t>
          </a:r>
        </a:p>
      </dsp:txBody>
      <dsp:txXfrm>
        <a:off x="3735809" y="2354625"/>
        <a:ext cx="1589062" cy="754804"/>
      </dsp:txXfrm>
    </dsp:sp>
    <dsp:sp modelId="{AFC1D4A7-61CB-4159-A2E6-DDF07D5692FA}">
      <dsp:nvSpPr>
        <dsp:cNvPr id="0" name=""/>
        <dsp:cNvSpPr/>
      </dsp:nvSpPr>
      <dsp:spPr>
        <a:xfrm>
          <a:off x="5912824" y="1083375"/>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04407-016F-46E8-B50F-7A378B28E36A}">
      <dsp:nvSpPr>
        <dsp:cNvPr id="0" name=""/>
        <dsp:cNvSpPr/>
      </dsp:nvSpPr>
      <dsp:spPr>
        <a:xfrm>
          <a:off x="6119402" y="128995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A2F30E-39C9-4C50-8D05-91B9CD5B7F6C}">
      <dsp:nvSpPr>
        <dsp:cNvPr id="0" name=""/>
        <dsp:cNvSpPr/>
      </dsp:nvSpPr>
      <dsp:spPr>
        <a:xfrm>
          <a:off x="5602957" y="2354625"/>
          <a:ext cx="1589062" cy="75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Searching for Literature w/ PICOT &amp; PubMed (15 mins)</a:t>
          </a:r>
        </a:p>
      </dsp:txBody>
      <dsp:txXfrm>
        <a:off x="5602957" y="2354625"/>
        <a:ext cx="1589062" cy="754804"/>
      </dsp:txXfrm>
    </dsp:sp>
    <dsp:sp modelId="{80F6A69E-3D89-4B20-BDD8-74322C70969A}">
      <dsp:nvSpPr>
        <dsp:cNvPr id="0" name=""/>
        <dsp:cNvSpPr/>
      </dsp:nvSpPr>
      <dsp:spPr>
        <a:xfrm>
          <a:off x="7779973" y="1083375"/>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454D9-3A00-4B4B-937B-AF11572EFBD4}">
      <dsp:nvSpPr>
        <dsp:cNvPr id="0" name=""/>
        <dsp:cNvSpPr/>
      </dsp:nvSpPr>
      <dsp:spPr>
        <a:xfrm>
          <a:off x="7986551" y="128995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C6E16-2152-43EB-B8B4-56C18C0DDDA6}">
      <dsp:nvSpPr>
        <dsp:cNvPr id="0" name=""/>
        <dsp:cNvSpPr/>
      </dsp:nvSpPr>
      <dsp:spPr>
        <a:xfrm>
          <a:off x="7470105" y="2354625"/>
          <a:ext cx="1589062" cy="75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PubMed Searching Activity (25 mins)</a:t>
          </a:r>
        </a:p>
      </dsp:txBody>
      <dsp:txXfrm>
        <a:off x="7470105" y="2354625"/>
        <a:ext cx="1589062" cy="754804"/>
      </dsp:txXfrm>
    </dsp:sp>
    <dsp:sp modelId="{D2C37374-9D81-4273-8833-2BD8332D14CA}">
      <dsp:nvSpPr>
        <dsp:cNvPr id="0" name=""/>
        <dsp:cNvSpPr/>
      </dsp:nvSpPr>
      <dsp:spPr>
        <a:xfrm>
          <a:off x="9647121" y="1083375"/>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99227-A318-4218-AA50-5D903C56397C}">
      <dsp:nvSpPr>
        <dsp:cNvPr id="0" name=""/>
        <dsp:cNvSpPr/>
      </dsp:nvSpPr>
      <dsp:spPr>
        <a:xfrm>
          <a:off x="9853699" y="128995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0A0B32-7897-47E8-BD70-27B22AD9E1D0}">
      <dsp:nvSpPr>
        <dsp:cNvPr id="0" name=""/>
        <dsp:cNvSpPr/>
      </dsp:nvSpPr>
      <dsp:spPr>
        <a:xfrm>
          <a:off x="9337254" y="2354625"/>
          <a:ext cx="1589062" cy="754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Wrap-up (5 mins)</a:t>
          </a:r>
        </a:p>
      </dsp:txBody>
      <dsp:txXfrm>
        <a:off x="9337254" y="2354625"/>
        <a:ext cx="1589062" cy="754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121F6-6C30-444A-B811-8B209CE9831D}">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FC845B-6E7D-F94A-8A6B-CDAED540D3F8}">
      <dsp:nvSpPr>
        <dsp:cNvPr id="0" name=""/>
        <dsp:cNvSpPr/>
      </dsp:nvSpPr>
      <dsp:spPr>
        <a:xfrm>
          <a:off x="411090" y="271871"/>
          <a:ext cx="1004478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Patient, Problem, Population</a:t>
          </a:r>
        </a:p>
      </dsp:txBody>
      <dsp:txXfrm>
        <a:off x="411090" y="271871"/>
        <a:ext cx="10044785" cy="544091"/>
      </dsp:txXfrm>
    </dsp:sp>
    <dsp:sp modelId="{4336997D-222B-3E4A-963E-C676A16631AF}">
      <dsp:nvSpPr>
        <dsp:cNvPr id="0" name=""/>
        <dsp:cNvSpPr/>
      </dsp:nvSpPr>
      <dsp:spPr>
        <a:xfrm>
          <a:off x="71032" y="203860"/>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88204-86F1-3A43-8574-2E560B20A6D5}">
      <dsp:nvSpPr>
        <dsp:cNvPr id="0" name=""/>
        <dsp:cNvSpPr/>
      </dsp:nvSpPr>
      <dsp:spPr>
        <a:xfrm>
          <a:off x="800969" y="1087747"/>
          <a:ext cx="965490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Intervention, Exposure</a:t>
          </a:r>
        </a:p>
      </dsp:txBody>
      <dsp:txXfrm>
        <a:off x="800969" y="1087747"/>
        <a:ext cx="9654905" cy="544091"/>
      </dsp:txXfrm>
    </dsp:sp>
    <dsp:sp modelId="{22468EF3-1627-884B-AA01-85117ACBFDFB}">
      <dsp:nvSpPr>
        <dsp:cNvPr id="0" name=""/>
        <dsp:cNvSpPr/>
      </dsp:nvSpPr>
      <dsp:spPr>
        <a:xfrm>
          <a:off x="460912" y="1019736"/>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69EA3-5068-404C-8299-E43774FA2A4F}">
      <dsp:nvSpPr>
        <dsp:cNvPr id="0" name=""/>
        <dsp:cNvSpPr/>
      </dsp:nvSpPr>
      <dsp:spPr>
        <a:xfrm>
          <a:off x="920631" y="1903623"/>
          <a:ext cx="9535243"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Comparison</a:t>
          </a:r>
        </a:p>
      </dsp:txBody>
      <dsp:txXfrm>
        <a:off x="920631" y="1903623"/>
        <a:ext cx="9535243" cy="544091"/>
      </dsp:txXfrm>
    </dsp:sp>
    <dsp:sp modelId="{B69C5E07-44CC-6246-8CE2-9CBA55458D12}">
      <dsp:nvSpPr>
        <dsp:cNvPr id="0" name=""/>
        <dsp:cNvSpPr/>
      </dsp:nvSpPr>
      <dsp:spPr>
        <a:xfrm>
          <a:off x="580574" y="1835611"/>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07F514-96B3-C148-A23C-652141F5AEDC}">
      <dsp:nvSpPr>
        <dsp:cNvPr id="0" name=""/>
        <dsp:cNvSpPr/>
      </dsp:nvSpPr>
      <dsp:spPr>
        <a:xfrm>
          <a:off x="800969" y="2719499"/>
          <a:ext cx="965490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Outcome</a:t>
          </a:r>
        </a:p>
      </dsp:txBody>
      <dsp:txXfrm>
        <a:off x="800969" y="2719499"/>
        <a:ext cx="9654905" cy="544091"/>
      </dsp:txXfrm>
    </dsp:sp>
    <dsp:sp modelId="{2C58631F-8E1F-8A4D-84EE-8A0BEBCF2B61}">
      <dsp:nvSpPr>
        <dsp:cNvPr id="0" name=""/>
        <dsp:cNvSpPr/>
      </dsp:nvSpPr>
      <dsp:spPr>
        <a:xfrm>
          <a:off x="460912" y="2651487"/>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EC0CC5-EF5C-D641-9222-9AC7CE4FD65A}">
      <dsp:nvSpPr>
        <dsp:cNvPr id="0" name=""/>
        <dsp:cNvSpPr/>
      </dsp:nvSpPr>
      <dsp:spPr>
        <a:xfrm>
          <a:off x="411090" y="3535375"/>
          <a:ext cx="1004478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Type of Question/Study</a:t>
          </a:r>
        </a:p>
      </dsp:txBody>
      <dsp:txXfrm>
        <a:off x="411090" y="3535375"/>
        <a:ext cx="10044785" cy="544091"/>
      </dsp:txXfrm>
    </dsp:sp>
    <dsp:sp modelId="{F3F10353-35F4-B046-9165-F3DC5E6EBAC3}">
      <dsp:nvSpPr>
        <dsp:cNvPr id="0" name=""/>
        <dsp:cNvSpPr/>
      </dsp:nvSpPr>
      <dsp:spPr>
        <a:xfrm>
          <a:off x="71032" y="3467363"/>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1E581-FABF-458C-96B8-10ADA91C1DDC}">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B4EC2-A370-4C11-8C44-EC477B4C886F}">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Preliminary searches to find example articles</a:t>
          </a:r>
        </a:p>
      </dsp:txBody>
      <dsp:txXfrm>
        <a:off x="569079" y="2427788"/>
        <a:ext cx="2072362" cy="720000"/>
      </dsp:txXfrm>
    </dsp:sp>
    <dsp:sp modelId="{F94E42E9-6D91-4C76-9572-3D7D0CDF49DF}">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67E0D-07E1-4C32-ABAD-FD4EF77E1D83}">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Consumer health websites for background information</a:t>
          </a:r>
        </a:p>
      </dsp:txBody>
      <dsp:txXfrm>
        <a:off x="3004105" y="2427788"/>
        <a:ext cx="2072362" cy="720000"/>
      </dsp:txXfrm>
    </dsp:sp>
    <dsp:sp modelId="{62D9EFC5-1BFE-4A35-A71E-B3CB04810095}">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DA0F4-D2E4-40B6-AD39-C3F1F57FC9C0}">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Tertiary sources </a:t>
          </a:r>
        </a:p>
      </dsp:txBody>
      <dsp:txXfrm>
        <a:off x="5439131" y="2427788"/>
        <a:ext cx="2072362" cy="720000"/>
      </dsp:txXfrm>
    </dsp:sp>
    <dsp:sp modelId="{6457DB38-F0CB-4766-8B95-8FB1B690BE99}">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6B473-AED9-47BA-BC43-377C98055D6F}">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Engage students in knowledge construction</a:t>
          </a:r>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A97D8-8EF3-E649-B75E-6AC28531363A}"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61909-6C7A-CD47-A848-7C3444861D34}" type="slidenum">
              <a:rPr lang="en-US" smtClean="0"/>
              <a:t>‹#›</a:t>
            </a:fld>
            <a:endParaRPr lang="en-US"/>
          </a:p>
        </p:txBody>
      </p:sp>
    </p:spTree>
    <p:extLst>
      <p:ext uri="{BB962C8B-B14F-4D97-AF65-F5344CB8AC3E}">
        <p14:creationId xmlns:p14="http://schemas.microsoft.com/office/powerpoint/2010/main" val="423913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Hello! Welcome! Thank you for having me. Before I get started, I just want to let everyone know that a copy of the slides and an accessibility copy of this presentation are available on my website </a:t>
            </a:r>
            <a:r>
              <a:rPr lang="en-US" sz="1200" kern="1200" dirty="0" err="1">
                <a:solidFill>
                  <a:schemeClr val="tx1"/>
                </a:solidFill>
                <a:effectLst/>
                <a:latin typeface="+mn-lt"/>
                <a:ea typeface="+mn-ea"/>
                <a:cs typeface="+mn-cs"/>
              </a:rPr>
              <a:t>academic.mattweirick.com</a:t>
            </a:r>
            <a:r>
              <a:rPr lang="en-US" sz="1200" kern="1200" dirty="0">
                <a:solidFill>
                  <a:schemeClr val="tx1"/>
                </a:solidFill>
                <a:effectLst/>
                <a:latin typeface="+mn-lt"/>
                <a:ea typeface="+mn-ea"/>
                <a:cs typeface="+mn-cs"/>
              </a:rPr>
              <a:t>. I’ll put a link in the chat to go directly to the presentation page on my website. That link will also be available again at the end of the presentation if there’s anything you want to come back to. </a:t>
            </a:r>
          </a:p>
        </p:txBody>
      </p:sp>
      <p:sp>
        <p:nvSpPr>
          <p:cNvPr id="4" name="Slide Number Placeholder 3"/>
          <p:cNvSpPr>
            <a:spLocks noGrp="1"/>
          </p:cNvSpPr>
          <p:nvPr>
            <p:ph type="sldNum" sz="quarter" idx="5"/>
          </p:nvPr>
        </p:nvSpPr>
        <p:spPr/>
        <p:txBody>
          <a:bodyPr/>
          <a:lstStyle/>
          <a:p>
            <a:fld id="{D4E61909-6C7A-CD47-A848-7C3444861D34}" type="slidenum">
              <a:rPr lang="en-US" smtClean="0"/>
              <a:t>1</a:t>
            </a:fld>
            <a:endParaRPr lang="en-US"/>
          </a:p>
        </p:txBody>
      </p:sp>
    </p:spTree>
    <p:extLst>
      <p:ext uri="{BB962C8B-B14F-4D97-AF65-F5344CB8AC3E}">
        <p14:creationId xmlns:p14="http://schemas.microsoft.com/office/powerpoint/2010/main" val="149289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2</a:t>
            </a:fld>
            <a:endParaRPr lang="en-US"/>
          </a:p>
        </p:txBody>
      </p:sp>
    </p:spTree>
    <p:extLst>
      <p:ext uri="{BB962C8B-B14F-4D97-AF65-F5344CB8AC3E}">
        <p14:creationId xmlns:p14="http://schemas.microsoft.com/office/powerpoint/2010/main" val="300386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I’ll just take a quick minute to give some background about myself and who I am. Theoretically everyone has seen my CV and cover letter. I have a background in English, but while I was getting my MSLS, I got particularly interested in public health. I’ve worked as the Community Workshop Series coordinator at UNC, and I have a recent article about that experience that I’ll share at the end of the presentation. I’ve worked for a non-profit in NC advancing equity and social justice throughout the state, as a photographer for the North Carolina AIDS Action Network, and with a startup working to provide consumer health information. But we’re also all people outside of work. I like fantasy novels, and have a particularly tendency to choose not-so-great-ones, and I love both Gilmore and Gossip Girls, though I haven’t yet decided if I’ll watch the new TV version of Gossip Girls. I like board games, especially when they’re unnecessarily complicated and have multiple rulebooks. And, I’m currently living in the Old North State, North Carolina. The image on the right is a photo of me taken by my brother.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3</a:t>
            </a:fld>
            <a:endParaRPr lang="en-US"/>
          </a:p>
        </p:txBody>
      </p:sp>
    </p:spTree>
    <p:extLst>
      <p:ext uri="{BB962C8B-B14F-4D97-AF65-F5344CB8AC3E}">
        <p14:creationId xmlns:p14="http://schemas.microsoft.com/office/powerpoint/2010/main" val="416713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I want to take a moment to provide some background information, considerations, context, and lots of hedging from me to inform everyone’s understanding of my approach to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4</a:t>
            </a:fld>
            <a:endParaRPr lang="en-US"/>
          </a:p>
        </p:txBody>
      </p:sp>
    </p:spTree>
    <p:extLst>
      <p:ext uri="{BB962C8B-B14F-4D97-AF65-F5344CB8AC3E}">
        <p14:creationId xmlns:p14="http://schemas.microsoft.com/office/powerpoint/2010/main" val="223254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my obligatory inclusion of the presentation prompt, which I’ll just quickly read. </a:t>
            </a:r>
            <a:endParaRPr lang="en-US" dirty="0"/>
          </a:p>
        </p:txBody>
      </p:sp>
      <p:sp>
        <p:nvSpPr>
          <p:cNvPr id="4" name="Slide Number Placeholder 3"/>
          <p:cNvSpPr>
            <a:spLocks noGrp="1"/>
          </p:cNvSpPr>
          <p:nvPr>
            <p:ph type="sldNum" sz="quarter" idx="5"/>
          </p:nvPr>
        </p:nvSpPr>
        <p:spPr/>
        <p:txBody>
          <a:bodyPr/>
          <a:lstStyle/>
          <a:p>
            <a:fld id="{D4E61909-6C7A-CD47-A848-7C3444861D34}" type="slidenum">
              <a:rPr lang="en-US" smtClean="0"/>
              <a:t>5</a:t>
            </a:fld>
            <a:endParaRPr lang="en-US"/>
          </a:p>
        </p:txBody>
      </p:sp>
    </p:spTree>
    <p:extLst>
      <p:ext uri="{BB962C8B-B14F-4D97-AF65-F5344CB8AC3E}">
        <p14:creationId xmlns:p14="http://schemas.microsoft.com/office/powerpoint/2010/main" val="2269237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I want to take a moment to provide some background information, considerations, context, and lots of hedging from me to inform everyone’s understanding of my approach to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7</a:t>
            </a:fld>
            <a:endParaRPr lang="en-US"/>
          </a:p>
        </p:txBody>
      </p:sp>
    </p:spTree>
    <p:extLst>
      <p:ext uri="{BB962C8B-B14F-4D97-AF65-F5344CB8AC3E}">
        <p14:creationId xmlns:p14="http://schemas.microsoft.com/office/powerpoint/2010/main" val="262159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PubMed – how do we use this to search, </a:t>
            </a:r>
            <a:r>
              <a:rPr lang="en-US" dirty="0" err="1"/>
              <a:t>MeSH</a:t>
            </a:r>
            <a:endParaRPr lang="en-US" dirty="0"/>
          </a:p>
          <a:p>
            <a:r>
              <a:rPr lang="en-US" dirty="0"/>
              <a:t>PICO(T)</a:t>
            </a:r>
          </a:p>
          <a:p>
            <a:pPr lvl="1"/>
            <a:r>
              <a:rPr lang="en-US" dirty="0"/>
              <a:t>Patient, Problem, Population</a:t>
            </a:r>
          </a:p>
          <a:p>
            <a:pPr lvl="1"/>
            <a:r>
              <a:rPr lang="en-US" dirty="0"/>
              <a:t>Intervention, Exposure</a:t>
            </a:r>
          </a:p>
          <a:p>
            <a:pPr lvl="1"/>
            <a:r>
              <a:rPr lang="en-US" dirty="0"/>
              <a:t>Comparison</a:t>
            </a:r>
          </a:p>
          <a:p>
            <a:pPr lvl="1"/>
            <a:r>
              <a:rPr lang="en-US" dirty="0"/>
              <a:t>Outcome</a:t>
            </a:r>
          </a:p>
          <a:p>
            <a:pPr lvl="1"/>
            <a:r>
              <a:rPr lang="en-US" dirty="0"/>
              <a:t>Type of Question/Study</a:t>
            </a:r>
          </a:p>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12</a:t>
            </a:fld>
            <a:endParaRPr lang="en-US"/>
          </a:p>
        </p:txBody>
      </p:sp>
    </p:spTree>
    <p:extLst>
      <p:ext uri="{BB962C8B-B14F-4D97-AF65-F5344CB8AC3E}">
        <p14:creationId xmlns:p14="http://schemas.microsoft.com/office/powerpoint/2010/main" val="1440723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4E61909-6C7A-CD47-A848-7C3444861D34}" type="slidenum">
              <a:rPr lang="en-US" smtClean="0"/>
              <a:t>17</a:t>
            </a:fld>
            <a:endParaRPr lang="en-US"/>
          </a:p>
        </p:txBody>
      </p:sp>
    </p:spTree>
    <p:extLst>
      <p:ext uri="{BB962C8B-B14F-4D97-AF65-F5344CB8AC3E}">
        <p14:creationId xmlns:p14="http://schemas.microsoft.com/office/powerpoint/2010/main" val="374331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560E217-F735-9843-A2E1-541F17FFD978}" type="slidenum">
              <a:rPr lang="en-US" smtClean="0"/>
              <a:t>18</a:t>
            </a:fld>
            <a:endParaRPr lang="en-US"/>
          </a:p>
        </p:txBody>
      </p:sp>
    </p:spTree>
    <p:extLst>
      <p:ext uri="{BB962C8B-B14F-4D97-AF65-F5344CB8AC3E}">
        <p14:creationId xmlns:p14="http://schemas.microsoft.com/office/powerpoint/2010/main" val="28552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14F6-C64D-3243-8C02-AD986167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D7A614-D4C0-9B44-AE96-A6E290EA0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830D0-0E92-D846-B4F3-AA3E4E7EE89C}"/>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a:extLst>
              <a:ext uri="{FF2B5EF4-FFF2-40B4-BE49-F238E27FC236}">
                <a16:creationId xmlns:a16="http://schemas.microsoft.com/office/drawing/2014/main" id="{9DAFC6FE-179B-8D40-AE34-123BE053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BCEBD-8ABC-9345-B74F-41224A71EF45}"/>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26036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2755-B17C-6647-98D0-605F10929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AF6D7-5699-4046-8659-789D4B682C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D1B1E-CAA5-2940-A48B-FCD96E24FC85}"/>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a:extLst>
              <a:ext uri="{FF2B5EF4-FFF2-40B4-BE49-F238E27FC236}">
                <a16:creationId xmlns:a16="http://schemas.microsoft.com/office/drawing/2014/main" id="{5AFEBED2-E6A7-474B-8EDC-38B9C3639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1A0C-64D7-D346-9462-5984B6C11A21}"/>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71122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811E2D-125C-1645-A773-302802FFB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22069-B74A-D444-910D-2381E09D36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9ACB4-FEEE-9C47-96D1-60A332662AC8}"/>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a:extLst>
              <a:ext uri="{FF2B5EF4-FFF2-40B4-BE49-F238E27FC236}">
                <a16:creationId xmlns:a16="http://schemas.microsoft.com/office/drawing/2014/main" id="{4E14F626-B416-8249-B18A-34EC3842C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5A914-6792-454E-B9F3-885A6768346D}"/>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81203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003409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144164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89805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77296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AE183-1662-1A43-9475-8674B93708D9}" type="datetimeFigureOut">
              <a:rPr lang="en-US" smtClean="0"/>
              <a:t>12/6/21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40679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AE183-1662-1A43-9475-8674B93708D9}" type="datetimeFigureOut">
              <a:rPr lang="en-US" smtClean="0"/>
              <a:t>12/6/21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73961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AE183-1662-1A43-9475-8674B93708D9}" type="datetimeFigureOut">
              <a:rPr lang="en-US" smtClean="0"/>
              <a:t>12/6/21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792941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418207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FC3E-275F-104C-84C1-3201B17A6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20C55-F65E-4848-A13B-DF52FA75F5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B89B3-43BE-1F4E-8F6A-129008AAAAD6}"/>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a:extLst>
              <a:ext uri="{FF2B5EF4-FFF2-40B4-BE49-F238E27FC236}">
                <a16:creationId xmlns:a16="http://schemas.microsoft.com/office/drawing/2014/main" id="{122D4EC8-019C-E64C-91E9-837272403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5136D-2D8C-C240-B2F1-BB60AC431B42}"/>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648776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575797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64025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95525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737284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422010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451497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1936725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AE183-1662-1A43-9475-8674B93708D9}" type="datetimeFigureOut">
              <a:rPr lang="en-US" smtClean="0"/>
              <a:t>12/6/21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687760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AE183-1662-1A43-9475-8674B93708D9}" type="datetimeFigureOut">
              <a:rPr lang="en-US" smtClean="0"/>
              <a:t>12/6/21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87993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AE183-1662-1A43-9475-8674B93708D9}" type="datetimeFigureOut">
              <a:rPr lang="en-US" smtClean="0"/>
              <a:t>12/6/21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82526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40B-B93C-3944-A75D-2C1B686A4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6672F-081D-0647-845A-428691DB2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6BB4A2-BBDC-D745-8521-EABDD7B279CE}"/>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a:extLst>
              <a:ext uri="{FF2B5EF4-FFF2-40B4-BE49-F238E27FC236}">
                <a16:creationId xmlns:a16="http://schemas.microsoft.com/office/drawing/2014/main" id="{406A9A0E-44AF-BE47-B8B4-B4838BFB5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09C93-74A1-B34C-AF0E-D0966F98317E}"/>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60101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651737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100754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19280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AE183-1662-1A43-9475-8674B93708D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58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6FF8-4525-6140-AC16-9F9E2C590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F966E-BCB0-9242-9BB2-89BC6FF90D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1275C6-3246-4140-AA3C-AAC25F85D0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0EFFE-98AB-E541-8065-818E5E5E770D}"/>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a:extLst>
              <a:ext uri="{FF2B5EF4-FFF2-40B4-BE49-F238E27FC236}">
                <a16:creationId xmlns:a16="http://schemas.microsoft.com/office/drawing/2014/main" id="{D48EC03B-83F0-AB41-8759-1D63D279A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6BF98-F015-6347-A05C-AC6C11C7D25E}"/>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95530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632D-EFC0-414F-82C1-5485D09690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9AE2C-2AB0-8842-BD74-E0B5B3E0D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708102-CAF0-F34A-94EE-6E67E5A059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E32BE-5487-2345-9C56-0F536CDC5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7CD4C-E949-A341-A112-9049850B2E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A6292B-5415-DF45-BEB8-14120C5B401B}"/>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8" name="Footer Placeholder 7">
            <a:extLst>
              <a:ext uri="{FF2B5EF4-FFF2-40B4-BE49-F238E27FC236}">
                <a16:creationId xmlns:a16="http://schemas.microsoft.com/office/drawing/2014/main" id="{87ABBA4B-6730-464C-90AE-3A47CBFB27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309E3-6C15-6740-82A8-E72B4CEE35EB}"/>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33860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12BF-2D1A-D341-97C8-CFD2CBDC6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EC029C-FFCE-4245-87FE-7DA83608FF75}"/>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4" name="Footer Placeholder 3">
            <a:extLst>
              <a:ext uri="{FF2B5EF4-FFF2-40B4-BE49-F238E27FC236}">
                <a16:creationId xmlns:a16="http://schemas.microsoft.com/office/drawing/2014/main" id="{4E077687-9225-CB48-A2BE-70F5FDE94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8156B-D1AB-E64A-B719-DCA79C8AC394}"/>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27809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4508-7E95-4C49-B65E-E126247899A5}"/>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3" name="Footer Placeholder 2">
            <a:extLst>
              <a:ext uri="{FF2B5EF4-FFF2-40B4-BE49-F238E27FC236}">
                <a16:creationId xmlns:a16="http://schemas.microsoft.com/office/drawing/2014/main" id="{35989D11-5E5D-1D48-85B5-F5D3C9BD7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6BD7B-7169-7E4F-ACE8-C97C64A3E5DB}"/>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30264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E1B5-52B0-FF4C-AFE3-CB037C68E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1B611-07BA-C543-9214-58544054E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8D377-FCB7-5949-9F82-968229B0D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218FEE-A080-FE4C-97F6-5D0E6AEC3B1A}"/>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a:extLst>
              <a:ext uri="{FF2B5EF4-FFF2-40B4-BE49-F238E27FC236}">
                <a16:creationId xmlns:a16="http://schemas.microsoft.com/office/drawing/2014/main" id="{F82E22B4-342A-7D43-AA9D-9B3BFE2C3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3A305-21DA-F24B-AC4F-526FE898949F}"/>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44047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2AB5-749F-FD47-A122-2AB4DC640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5588F-01E6-E646-8D83-B09E9FF4E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AA29A-758D-1E4C-B3D3-5FDED155E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F5F752-FB9D-5946-AE97-395AD3A13DBB}"/>
              </a:ext>
            </a:extLst>
          </p:cNvPr>
          <p:cNvSpPr>
            <a:spLocks noGrp="1"/>
          </p:cNvSpPr>
          <p:nvPr>
            <p:ph type="dt" sz="half" idx="10"/>
          </p:nvPr>
        </p:nvSpPr>
        <p:spPr/>
        <p:txBody>
          <a:bodyPr/>
          <a:lstStyle/>
          <a:p>
            <a:fld id="{8A2AE183-1662-1A43-9475-8674B93708D9}" type="datetimeFigureOut">
              <a:rPr lang="en-US" smtClean="0"/>
              <a:t>12/6/21</a:t>
            </a:fld>
            <a:endParaRPr lang="en-US"/>
          </a:p>
        </p:txBody>
      </p:sp>
      <p:sp>
        <p:nvSpPr>
          <p:cNvPr id="6" name="Footer Placeholder 5">
            <a:extLst>
              <a:ext uri="{FF2B5EF4-FFF2-40B4-BE49-F238E27FC236}">
                <a16:creationId xmlns:a16="http://schemas.microsoft.com/office/drawing/2014/main" id="{0CD6F81A-4718-114F-B3C3-BF99D0E25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48F48-9FB3-7348-8C0A-BFC396BBAA59}"/>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59691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D344C-89E9-074B-9C6E-AFF0205B9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97F90-7565-634E-9E99-127E3F623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D215A-402F-2F49-9F58-838E04B99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E183-1662-1A43-9475-8674B93708D9}" type="datetimeFigureOut">
              <a:rPr lang="en-US" smtClean="0"/>
              <a:t>12/6/21</a:t>
            </a:fld>
            <a:endParaRPr lang="en-US"/>
          </a:p>
        </p:txBody>
      </p:sp>
      <p:sp>
        <p:nvSpPr>
          <p:cNvPr id="5" name="Footer Placeholder 4">
            <a:extLst>
              <a:ext uri="{FF2B5EF4-FFF2-40B4-BE49-F238E27FC236}">
                <a16:creationId xmlns:a16="http://schemas.microsoft.com/office/drawing/2014/main" id="{88EB1709-88D5-0D47-9619-47942A852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C2B68-4EE7-C34F-9A0A-34342A036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ED122-3CD9-6D40-9EC7-D22AC997D1D6}" type="slidenum">
              <a:rPr lang="en-US" smtClean="0"/>
              <a:t>‹#›</a:t>
            </a:fld>
            <a:endParaRPr lang="en-US"/>
          </a:p>
        </p:txBody>
      </p:sp>
    </p:spTree>
    <p:extLst>
      <p:ext uri="{BB962C8B-B14F-4D97-AF65-F5344CB8AC3E}">
        <p14:creationId xmlns:p14="http://schemas.microsoft.com/office/powerpoint/2010/main" val="3213270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E183-1662-1A43-9475-8674B93708D9}" type="datetimeFigureOut">
              <a:rPr lang="en-US" smtClean="0"/>
              <a:t>12/6/21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ED122-3CD9-6D40-9EC7-D22AC997D1D6}" type="slidenum">
              <a:rPr lang="en-US" smtClean="0"/>
              <a:t>‹#›</a:t>
            </a:fld>
            <a:endParaRPr lang="en-US"/>
          </a:p>
        </p:txBody>
      </p:sp>
    </p:spTree>
    <p:extLst>
      <p:ext uri="{BB962C8B-B14F-4D97-AF65-F5344CB8AC3E}">
        <p14:creationId xmlns:p14="http://schemas.microsoft.com/office/powerpoint/2010/main" val="3253610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E183-1662-1A43-9475-8674B93708D9}" type="datetimeFigureOut">
              <a:rPr lang="en-US" smtClean="0"/>
              <a:t>12/6/21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ED122-3CD9-6D40-9EC7-D22AC997D1D6}" type="slidenum">
              <a:rPr lang="en-US" smtClean="0"/>
              <a:t>‹#›</a:t>
            </a:fld>
            <a:endParaRPr lang="en-US"/>
          </a:p>
        </p:txBody>
      </p:sp>
    </p:spTree>
    <p:extLst>
      <p:ext uri="{BB962C8B-B14F-4D97-AF65-F5344CB8AC3E}">
        <p14:creationId xmlns:p14="http://schemas.microsoft.com/office/powerpoint/2010/main" val="27405438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ademic.mattweiric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hyperlink" Target="mailto:matt@mattweirick.com" TargetMode="External"/><Relationship Id="rId3" Type="http://schemas.openxmlformats.org/officeDocument/2006/relationships/image" Target="../media/image27.jp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academic.mattweirick.com/" TargetMode="External"/><Relationship Id="rId5" Type="http://schemas.openxmlformats.org/officeDocument/2006/relationships/image" Target="../media/image2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unsplash.com/s/photos/agenda?utm_source=unsplash&amp;utm_medium=referral&amp;utm_content=creditCopyText" TargetMode="External"/><Relationship Id="rId4" Type="http://schemas.openxmlformats.org/officeDocument/2006/relationships/hyperlink" Target="https://unsplash.com/@esteejanssens?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F26E3-DF7E-334C-B7B2-A98E0F856572}"/>
              </a:ext>
            </a:extLst>
          </p:cNvPr>
          <p:cNvSpPr>
            <a:spLocks noGrp="1"/>
          </p:cNvSpPr>
          <p:nvPr>
            <p:ph type="ctrTitle"/>
          </p:nvPr>
        </p:nvSpPr>
        <p:spPr>
          <a:xfrm>
            <a:off x="890338" y="640080"/>
            <a:ext cx="3734014" cy="3566160"/>
          </a:xfrm>
        </p:spPr>
        <p:txBody>
          <a:bodyPr anchor="b">
            <a:normAutofit/>
          </a:bodyPr>
          <a:lstStyle/>
          <a:p>
            <a:pPr algn="l"/>
            <a:r>
              <a:rPr lang="en-US" sz="5400" dirty="0"/>
              <a:t>Instruction in Literature Searching</a:t>
            </a:r>
          </a:p>
        </p:txBody>
      </p:sp>
      <p:sp>
        <p:nvSpPr>
          <p:cNvPr id="3" name="Subtitle 2">
            <a:extLst>
              <a:ext uri="{FF2B5EF4-FFF2-40B4-BE49-F238E27FC236}">
                <a16:creationId xmlns:a16="http://schemas.microsoft.com/office/drawing/2014/main" id="{C0719746-660E-9546-8662-DC1BD1B82DA1}"/>
              </a:ext>
            </a:extLst>
          </p:cNvPr>
          <p:cNvSpPr>
            <a:spLocks noGrp="1"/>
          </p:cNvSpPr>
          <p:nvPr>
            <p:ph type="subTitle" idx="1"/>
          </p:nvPr>
        </p:nvSpPr>
        <p:spPr>
          <a:xfrm>
            <a:off x="890339" y="4636008"/>
            <a:ext cx="3734014" cy="1572768"/>
          </a:xfrm>
        </p:spPr>
        <p:txBody>
          <a:bodyPr>
            <a:normAutofit/>
          </a:bodyPr>
          <a:lstStyle/>
          <a:p>
            <a:pPr algn="l"/>
            <a:r>
              <a:rPr lang="en-US" sz="2000" dirty="0"/>
              <a:t>Matthew </a:t>
            </a:r>
            <a:r>
              <a:rPr lang="en-US" sz="2000" dirty="0" err="1"/>
              <a:t>Weirick</a:t>
            </a:r>
            <a:r>
              <a:rPr lang="en-US" sz="2000" dirty="0"/>
              <a:t> Johnson, MSLS</a:t>
            </a:r>
          </a:p>
          <a:p>
            <a:pPr algn="l"/>
            <a:r>
              <a:rPr lang="en-US" sz="2000" dirty="0"/>
              <a:t>DePaul University</a:t>
            </a:r>
          </a:p>
          <a:p>
            <a:pPr algn="l"/>
            <a:r>
              <a:rPr lang="en-US" sz="2000" dirty="0"/>
              <a:t>7 December 2021</a:t>
            </a:r>
          </a:p>
          <a:p>
            <a:pPr algn="l"/>
            <a:r>
              <a:rPr lang="en-US" sz="2000" dirty="0">
                <a:latin typeface="Constantia" panose="02030602050306030303" pitchFamily="18" charset="0"/>
                <a:hlinkClick r:id="rId3"/>
              </a:rPr>
              <a:t>academic.mattweirick.com</a:t>
            </a:r>
            <a:endParaRPr lang="en-US" sz="2000" dirty="0">
              <a:latin typeface="Constantia" panose="02030602050306030303" pitchFamily="18" charset="0"/>
            </a:endParaRPr>
          </a:p>
          <a:p>
            <a:pPr algn="l"/>
            <a:endParaRPr lang="en-US" sz="2000" dirty="0"/>
          </a:p>
        </p:txBody>
      </p:sp>
      <p:sp>
        <p:nvSpPr>
          <p:cNvPr id="5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y logo. It is an M and W running together.">
            <a:extLst>
              <a:ext uri="{FF2B5EF4-FFF2-40B4-BE49-F238E27FC236}">
                <a16:creationId xmlns:a16="http://schemas.microsoft.com/office/drawing/2014/main" id="{EC354A61-C2E7-AC40-8224-46E652F56F91}"/>
              </a:ext>
            </a:extLst>
          </p:cNvPr>
          <p:cNvPicPr>
            <a:picLocks noChangeAspect="1"/>
          </p:cNvPicPr>
          <p:nvPr/>
        </p:nvPicPr>
        <p:blipFill rotWithShape="1">
          <a:blip r:embed="rId4"/>
          <a:srcRect l="19705" r="2387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6064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AFA3D4-5972-6847-9A7B-B01C9A0E6E6A}"/>
              </a:ext>
            </a:extLst>
          </p:cNvPr>
          <p:cNvSpPr>
            <a:spLocks noGrp="1"/>
          </p:cNvSpPr>
          <p:nvPr>
            <p:ph type="title"/>
          </p:nvPr>
        </p:nvSpPr>
        <p:spPr>
          <a:xfrm>
            <a:off x="958506" y="800392"/>
            <a:ext cx="10264697" cy="1212102"/>
          </a:xfrm>
        </p:spPr>
        <p:txBody>
          <a:bodyPr>
            <a:normAutofit/>
          </a:bodyPr>
          <a:lstStyle/>
          <a:p>
            <a:r>
              <a:rPr lang="en-US" sz="4000" dirty="0"/>
              <a:t>Types of Reviews</a:t>
            </a:r>
          </a:p>
        </p:txBody>
      </p:sp>
      <p:sp>
        <p:nvSpPr>
          <p:cNvPr id="3" name="Content Placeholder 2">
            <a:extLst>
              <a:ext uri="{FF2B5EF4-FFF2-40B4-BE49-F238E27FC236}">
                <a16:creationId xmlns:a16="http://schemas.microsoft.com/office/drawing/2014/main" id="{F4D06A53-9C4F-B447-B003-627D248C1DAA}"/>
              </a:ext>
            </a:extLst>
          </p:cNvPr>
          <p:cNvSpPr>
            <a:spLocks noGrp="1"/>
          </p:cNvSpPr>
          <p:nvPr>
            <p:ph idx="1"/>
          </p:nvPr>
        </p:nvSpPr>
        <p:spPr>
          <a:xfrm>
            <a:off x="1367624" y="2490436"/>
            <a:ext cx="9708995" cy="3567173"/>
          </a:xfrm>
        </p:spPr>
        <p:txBody>
          <a:bodyPr anchor="ctr">
            <a:normAutofit/>
          </a:bodyPr>
          <a:lstStyle/>
          <a:p>
            <a:r>
              <a:rPr lang="en-US" sz="1700" b="1" dirty="0"/>
              <a:t>Literature Review</a:t>
            </a:r>
            <a:r>
              <a:rPr lang="en-US" sz="1700" dirty="0"/>
              <a:t>: Ghosn J, Taiwo B, Seedat S, </a:t>
            </a:r>
            <a:r>
              <a:rPr lang="en-US" sz="1700" dirty="0" err="1"/>
              <a:t>Autran</a:t>
            </a:r>
            <a:r>
              <a:rPr lang="en-US" sz="1700" dirty="0"/>
              <a:t> B, </a:t>
            </a:r>
            <a:r>
              <a:rPr lang="en-US" sz="1700" dirty="0" err="1"/>
              <a:t>Katlama</a:t>
            </a:r>
            <a:r>
              <a:rPr lang="en-US" sz="1700" dirty="0"/>
              <a:t> C. HIV. Lancet. 2018 Aug 25;392(10148):685-697. </a:t>
            </a:r>
            <a:r>
              <a:rPr lang="en-US" sz="1700" dirty="0" err="1"/>
              <a:t>doi</a:t>
            </a:r>
            <a:r>
              <a:rPr lang="en-US" sz="1700" dirty="0"/>
              <a:t>: 10.1016/S0140-6736(18)31311-4. </a:t>
            </a:r>
            <a:r>
              <a:rPr lang="en-US" sz="1700" dirty="0" err="1"/>
              <a:t>Epub</a:t>
            </a:r>
            <a:r>
              <a:rPr lang="en-US" sz="1700" dirty="0"/>
              <a:t> 2018 Jul 23. PMID: 30049419.</a:t>
            </a:r>
            <a:endParaRPr lang="en-US" sz="1700" b="1" dirty="0"/>
          </a:p>
          <a:p>
            <a:r>
              <a:rPr lang="en-US" sz="1700" b="1" dirty="0"/>
              <a:t>Systematic Review</a:t>
            </a:r>
            <a:r>
              <a:rPr lang="en-US" sz="1700" dirty="0"/>
              <a:t>: </a:t>
            </a:r>
            <a:r>
              <a:rPr lang="en-US" sz="1700" dirty="0" err="1"/>
              <a:t>Hergenrather</a:t>
            </a:r>
            <a:r>
              <a:rPr lang="en-US" sz="1700" dirty="0"/>
              <a:t> KC, Emmanuel D, Durant S, Rhodes SD. Enhancing HIV Prevention Among Young Men Who Have Sex With Men: A Systematic Review of HIV Behavioral Interventions for Young Gay and Bisexual Men. AIDS Educ Prev. 2016 Jun;28(3):252-71. </a:t>
            </a:r>
            <a:r>
              <a:rPr lang="en-US" sz="1700" dirty="0" err="1"/>
              <a:t>doi</a:t>
            </a:r>
            <a:r>
              <a:rPr lang="en-US" sz="1700" dirty="0"/>
              <a:t>: 10.1521/aeap.2016.28.3.252. Erratum in: AIDS Educ Prev. 2016 Oct;28(5):455. PMID: 27244193.</a:t>
            </a:r>
          </a:p>
          <a:p>
            <a:r>
              <a:rPr lang="en-US" sz="1700" b="1" dirty="0"/>
              <a:t>Meta-analysis</a:t>
            </a:r>
            <a:r>
              <a:rPr lang="en-US" sz="1700" dirty="0"/>
              <a:t>: Russ S, Zhang C, Liu Y. Pre-Exposure Prophylaxis Care Continuum, Barriers, and Facilitators among Black Men Who Have Sex with Men in the United States: A Systematic Review and Meta-Analysis. AIDS </a:t>
            </a:r>
            <a:r>
              <a:rPr lang="en-US" sz="1700" dirty="0" err="1"/>
              <a:t>Behav</a:t>
            </a:r>
            <a:r>
              <a:rPr lang="en-US" sz="1700" dirty="0"/>
              <a:t>. 2021 Jul;25(7):2278-2288. </a:t>
            </a:r>
            <a:r>
              <a:rPr lang="en-US" sz="1700" dirty="0" err="1"/>
              <a:t>doi</a:t>
            </a:r>
            <a:r>
              <a:rPr lang="en-US" sz="1700" dirty="0"/>
              <a:t>: 10.1007/s10461-020-03156-x. </a:t>
            </a:r>
            <a:r>
              <a:rPr lang="en-US" sz="1700" dirty="0" err="1"/>
              <a:t>Epub</a:t>
            </a:r>
            <a:r>
              <a:rPr lang="en-US" sz="1700" dirty="0"/>
              <a:t> 2021 Jan 12. PMID: 33438151.</a:t>
            </a:r>
          </a:p>
          <a:p>
            <a:r>
              <a:rPr lang="en-US" sz="1700" b="1" dirty="0"/>
              <a:t>Scoping Review</a:t>
            </a:r>
            <a:r>
              <a:rPr lang="en-US" sz="1700" dirty="0"/>
              <a:t>: </a:t>
            </a:r>
            <a:r>
              <a:rPr lang="en-US" sz="1700" dirty="0" err="1"/>
              <a:t>Maulsby</a:t>
            </a:r>
            <a:r>
              <a:rPr lang="en-US" sz="1700" dirty="0"/>
              <a:t> CH, Ratnayake A, </a:t>
            </a:r>
            <a:r>
              <a:rPr lang="en-US" sz="1700" dirty="0" err="1"/>
              <a:t>Hesson</a:t>
            </a:r>
            <a:r>
              <a:rPr lang="en-US" sz="1700" dirty="0"/>
              <a:t> D, </a:t>
            </a:r>
            <a:r>
              <a:rPr lang="en-US" sz="1700" dirty="0" err="1"/>
              <a:t>Mugavero</a:t>
            </a:r>
            <a:r>
              <a:rPr lang="en-US" sz="1700" dirty="0"/>
              <a:t> MJ, </a:t>
            </a:r>
            <a:r>
              <a:rPr lang="en-US" sz="1700" dirty="0" err="1"/>
              <a:t>Latkin</a:t>
            </a:r>
            <a:r>
              <a:rPr lang="en-US" sz="1700" dirty="0"/>
              <a:t> CA. A Scoping Review of Employment and HIV. AIDS </a:t>
            </a:r>
            <a:r>
              <a:rPr lang="en-US" sz="1700" dirty="0" err="1"/>
              <a:t>Behav</a:t>
            </a:r>
            <a:r>
              <a:rPr lang="en-US" sz="1700" dirty="0"/>
              <a:t>. 2020 Oct;24(10):2942-2955. </a:t>
            </a:r>
            <a:r>
              <a:rPr lang="en-US" sz="1700" dirty="0" err="1"/>
              <a:t>doi</a:t>
            </a:r>
            <a:r>
              <a:rPr lang="en-US" sz="1700" dirty="0"/>
              <a:t>: 10.1007/s10461-020-02845-x. PMID: 32246357; PMCID: PMC7716244.</a:t>
            </a:r>
          </a:p>
        </p:txBody>
      </p:sp>
    </p:spTree>
    <p:extLst>
      <p:ext uri="{BB962C8B-B14F-4D97-AF65-F5344CB8AC3E}">
        <p14:creationId xmlns:p14="http://schemas.microsoft.com/office/powerpoint/2010/main" val="107313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A42A8A9-550C-B241-BA30-CC47853F5F9F}"/>
              </a:ext>
            </a:extLst>
          </p:cNvPr>
          <p:cNvSpPr>
            <a:spLocks noGrp="1"/>
          </p:cNvSpPr>
          <p:nvPr>
            <p:ph type="title"/>
          </p:nvPr>
        </p:nvSpPr>
        <p:spPr>
          <a:xfrm>
            <a:off x="1098468" y="885651"/>
            <a:ext cx="3229803" cy="4624603"/>
          </a:xfrm>
        </p:spPr>
        <p:txBody>
          <a:bodyPr>
            <a:normAutofit/>
          </a:bodyPr>
          <a:lstStyle/>
          <a:p>
            <a:r>
              <a:rPr lang="en-US" dirty="0"/>
              <a:t>Reviews Activity</a:t>
            </a:r>
          </a:p>
        </p:txBody>
      </p:sp>
      <p:sp>
        <p:nvSpPr>
          <p:cNvPr id="3" name="Content Placeholder 2">
            <a:extLst>
              <a:ext uri="{FF2B5EF4-FFF2-40B4-BE49-F238E27FC236}">
                <a16:creationId xmlns:a16="http://schemas.microsoft.com/office/drawing/2014/main" id="{3CC42D9F-41D5-C348-BC52-BCE7198195A3}"/>
              </a:ext>
            </a:extLst>
          </p:cNvPr>
          <p:cNvSpPr>
            <a:spLocks noGrp="1"/>
          </p:cNvSpPr>
          <p:nvPr>
            <p:ph idx="1"/>
          </p:nvPr>
        </p:nvSpPr>
        <p:spPr>
          <a:xfrm>
            <a:off x="4978708" y="885651"/>
            <a:ext cx="6525220" cy="4616849"/>
          </a:xfrm>
        </p:spPr>
        <p:txBody>
          <a:bodyPr anchor="ctr">
            <a:normAutofit/>
          </a:bodyPr>
          <a:lstStyle/>
          <a:p>
            <a:r>
              <a:rPr lang="en-US" sz="2400" dirty="0"/>
              <a:t>Groups of 4</a:t>
            </a:r>
          </a:p>
          <a:p>
            <a:r>
              <a:rPr lang="en-US" sz="2400" dirty="0"/>
              <a:t>Select a topic related to HIV – perhaps a specific population or intervention</a:t>
            </a:r>
          </a:p>
          <a:p>
            <a:r>
              <a:rPr lang="en-US" sz="2400" dirty="0"/>
              <a:t>Each person finds an example of one type of review</a:t>
            </a:r>
          </a:p>
          <a:p>
            <a:r>
              <a:rPr lang="en-US" sz="2400" dirty="0"/>
              <a:t>Compare methods and results </a:t>
            </a:r>
          </a:p>
        </p:txBody>
      </p:sp>
    </p:spTree>
    <p:extLst>
      <p:ext uri="{BB962C8B-B14F-4D97-AF65-F5344CB8AC3E}">
        <p14:creationId xmlns:p14="http://schemas.microsoft.com/office/powerpoint/2010/main" val="373374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F22-636F-2341-A5FD-46E0B9DF7D37}"/>
              </a:ext>
            </a:extLst>
          </p:cNvPr>
          <p:cNvSpPr>
            <a:spLocks noGrp="1"/>
          </p:cNvSpPr>
          <p:nvPr>
            <p:ph type="title"/>
          </p:nvPr>
        </p:nvSpPr>
        <p:spPr/>
        <p:txBody>
          <a:bodyPr/>
          <a:lstStyle/>
          <a:p>
            <a:r>
              <a:rPr lang="en-US" dirty="0"/>
              <a:t>Searching for Literature – PICOT &amp; PubMed</a:t>
            </a:r>
          </a:p>
        </p:txBody>
      </p:sp>
      <p:graphicFrame>
        <p:nvGraphicFramePr>
          <p:cNvPr id="13" name="Content Placeholder 12">
            <a:extLst>
              <a:ext uri="{FF2B5EF4-FFF2-40B4-BE49-F238E27FC236}">
                <a16:creationId xmlns:a16="http://schemas.microsoft.com/office/drawing/2014/main" id="{6BAEA8DF-7555-B647-B071-87B9709096F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11CFE927-ACCC-6642-9B71-A0C8A19FCD14}"/>
              </a:ext>
            </a:extLst>
          </p:cNvPr>
          <p:cNvSpPr txBox="1"/>
          <p:nvPr/>
        </p:nvSpPr>
        <p:spPr>
          <a:xfrm>
            <a:off x="1033763" y="2043123"/>
            <a:ext cx="527539" cy="646331"/>
          </a:xfrm>
          <a:prstGeom prst="rect">
            <a:avLst/>
          </a:prstGeom>
          <a:noFill/>
        </p:spPr>
        <p:txBody>
          <a:bodyPr wrap="square" rtlCol="0">
            <a:spAutoFit/>
          </a:bodyPr>
          <a:lstStyle/>
          <a:p>
            <a:r>
              <a:rPr lang="en-US" sz="3600" dirty="0">
                <a:latin typeface="Plane Crash" panose="02000000000000000000" pitchFamily="2" charset="0"/>
              </a:rPr>
              <a:t>P</a:t>
            </a:r>
          </a:p>
        </p:txBody>
      </p:sp>
      <p:sp>
        <p:nvSpPr>
          <p:cNvPr id="19" name="TextBox 18">
            <a:extLst>
              <a:ext uri="{FF2B5EF4-FFF2-40B4-BE49-F238E27FC236}">
                <a16:creationId xmlns:a16="http://schemas.microsoft.com/office/drawing/2014/main" id="{1364FEA9-9BAB-0D4A-87EB-FA597231D52E}"/>
              </a:ext>
            </a:extLst>
          </p:cNvPr>
          <p:cNvSpPr txBox="1"/>
          <p:nvPr/>
        </p:nvSpPr>
        <p:spPr>
          <a:xfrm>
            <a:off x="1477107" y="2887271"/>
            <a:ext cx="527539" cy="646331"/>
          </a:xfrm>
          <a:prstGeom prst="rect">
            <a:avLst/>
          </a:prstGeom>
          <a:noFill/>
        </p:spPr>
        <p:txBody>
          <a:bodyPr wrap="square" rtlCol="0">
            <a:spAutoFit/>
          </a:bodyPr>
          <a:lstStyle/>
          <a:p>
            <a:r>
              <a:rPr lang="en-US" sz="3600" dirty="0">
                <a:latin typeface="Plane Crash" panose="02000000000000000000" pitchFamily="2" charset="0"/>
              </a:rPr>
              <a:t>I</a:t>
            </a:r>
          </a:p>
        </p:txBody>
      </p:sp>
      <p:sp>
        <p:nvSpPr>
          <p:cNvPr id="20" name="TextBox 19">
            <a:extLst>
              <a:ext uri="{FF2B5EF4-FFF2-40B4-BE49-F238E27FC236}">
                <a16:creationId xmlns:a16="http://schemas.microsoft.com/office/drawing/2014/main" id="{C70E57A2-EDB7-604B-BD89-8DEC09881AAE}"/>
              </a:ext>
            </a:extLst>
          </p:cNvPr>
          <p:cNvSpPr txBox="1"/>
          <p:nvPr/>
        </p:nvSpPr>
        <p:spPr>
          <a:xfrm>
            <a:off x="1504817" y="3715679"/>
            <a:ext cx="527539" cy="646331"/>
          </a:xfrm>
          <a:prstGeom prst="rect">
            <a:avLst/>
          </a:prstGeom>
          <a:noFill/>
        </p:spPr>
        <p:txBody>
          <a:bodyPr wrap="square" rtlCol="0">
            <a:spAutoFit/>
          </a:bodyPr>
          <a:lstStyle/>
          <a:p>
            <a:r>
              <a:rPr lang="en-US" sz="3600" dirty="0">
                <a:latin typeface="Plane Crash" panose="02000000000000000000" pitchFamily="2" charset="0"/>
              </a:rPr>
              <a:t>C</a:t>
            </a:r>
          </a:p>
        </p:txBody>
      </p:sp>
      <p:sp>
        <p:nvSpPr>
          <p:cNvPr id="21" name="TextBox 20">
            <a:extLst>
              <a:ext uri="{FF2B5EF4-FFF2-40B4-BE49-F238E27FC236}">
                <a16:creationId xmlns:a16="http://schemas.microsoft.com/office/drawing/2014/main" id="{8A6BC349-0EDF-E642-9A55-B34BE63C9B9D}"/>
              </a:ext>
            </a:extLst>
          </p:cNvPr>
          <p:cNvSpPr txBox="1"/>
          <p:nvPr/>
        </p:nvSpPr>
        <p:spPr>
          <a:xfrm>
            <a:off x="1409431" y="4488667"/>
            <a:ext cx="527539" cy="646331"/>
          </a:xfrm>
          <a:prstGeom prst="rect">
            <a:avLst/>
          </a:prstGeom>
          <a:noFill/>
        </p:spPr>
        <p:txBody>
          <a:bodyPr wrap="square" rtlCol="0">
            <a:spAutoFit/>
          </a:bodyPr>
          <a:lstStyle/>
          <a:p>
            <a:r>
              <a:rPr lang="en-US" sz="3600" dirty="0">
                <a:latin typeface="Plane Crash" panose="02000000000000000000" pitchFamily="2" charset="0"/>
              </a:rPr>
              <a:t>O</a:t>
            </a:r>
          </a:p>
        </p:txBody>
      </p:sp>
      <p:sp>
        <p:nvSpPr>
          <p:cNvPr id="22" name="TextBox 21">
            <a:extLst>
              <a:ext uri="{FF2B5EF4-FFF2-40B4-BE49-F238E27FC236}">
                <a16:creationId xmlns:a16="http://schemas.microsoft.com/office/drawing/2014/main" id="{CC1F2B22-A47F-B941-A58A-606CEDF44D5E}"/>
              </a:ext>
            </a:extLst>
          </p:cNvPr>
          <p:cNvSpPr txBox="1"/>
          <p:nvPr/>
        </p:nvSpPr>
        <p:spPr>
          <a:xfrm>
            <a:off x="1050283" y="5360525"/>
            <a:ext cx="527539" cy="646331"/>
          </a:xfrm>
          <a:prstGeom prst="rect">
            <a:avLst/>
          </a:prstGeom>
          <a:noFill/>
        </p:spPr>
        <p:txBody>
          <a:bodyPr wrap="square" rtlCol="0">
            <a:spAutoFit/>
          </a:bodyPr>
          <a:lstStyle/>
          <a:p>
            <a:r>
              <a:rPr lang="en-US" sz="3600" dirty="0">
                <a:latin typeface="Plane Crash" panose="02000000000000000000" pitchFamily="2" charset="0"/>
              </a:rPr>
              <a:t>T</a:t>
            </a:r>
          </a:p>
        </p:txBody>
      </p:sp>
    </p:spTree>
    <p:extLst>
      <p:ext uri="{BB962C8B-B14F-4D97-AF65-F5344CB8AC3E}">
        <p14:creationId xmlns:p14="http://schemas.microsoft.com/office/powerpoint/2010/main" val="340320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5B4F79B-15BA-BD41-B090-3BC0F2914E8D}"/>
              </a:ext>
            </a:extLst>
          </p:cNvPr>
          <p:cNvSpPr>
            <a:spLocks noGrp="1"/>
          </p:cNvSpPr>
          <p:nvPr>
            <p:ph type="title"/>
          </p:nvPr>
        </p:nvSpPr>
        <p:spPr>
          <a:xfrm>
            <a:off x="1098468" y="885651"/>
            <a:ext cx="3229803" cy="4624603"/>
          </a:xfrm>
        </p:spPr>
        <p:txBody>
          <a:bodyPr>
            <a:normAutofit/>
          </a:bodyPr>
          <a:lstStyle/>
          <a:p>
            <a:r>
              <a:rPr lang="en-US" dirty="0"/>
              <a:t>PubMed Searching Activity</a:t>
            </a:r>
          </a:p>
        </p:txBody>
      </p:sp>
      <p:sp>
        <p:nvSpPr>
          <p:cNvPr id="3" name="Content Placeholder 2">
            <a:extLst>
              <a:ext uri="{FF2B5EF4-FFF2-40B4-BE49-F238E27FC236}">
                <a16:creationId xmlns:a16="http://schemas.microsoft.com/office/drawing/2014/main" id="{C1F56DEE-DF27-D341-949D-5FBE8E066D4C}"/>
              </a:ext>
            </a:extLst>
          </p:cNvPr>
          <p:cNvSpPr>
            <a:spLocks noGrp="1"/>
          </p:cNvSpPr>
          <p:nvPr>
            <p:ph idx="1"/>
          </p:nvPr>
        </p:nvSpPr>
        <p:spPr>
          <a:xfrm>
            <a:off x="4978708" y="885651"/>
            <a:ext cx="6525220" cy="4616849"/>
          </a:xfrm>
        </p:spPr>
        <p:txBody>
          <a:bodyPr anchor="ctr">
            <a:normAutofit/>
          </a:bodyPr>
          <a:lstStyle/>
          <a:p>
            <a:r>
              <a:rPr lang="en-US" sz="2400" dirty="0"/>
              <a:t>In the same groups, reflect on how you searched in the previous activity. What might you do differently? </a:t>
            </a:r>
          </a:p>
          <a:p>
            <a:r>
              <a:rPr lang="en-US" sz="2400" dirty="0"/>
              <a:t>Using the same general topic related to HIV, develop a search strategy that takes into account aspects of PICOT. </a:t>
            </a:r>
          </a:p>
          <a:p>
            <a:r>
              <a:rPr lang="en-US" sz="2400" dirty="0"/>
              <a:t>Write out your keywords in a table with the number of results</a:t>
            </a:r>
          </a:p>
          <a:p>
            <a:r>
              <a:rPr lang="en-US" sz="2400" dirty="0"/>
              <a:t>How can we continue to improve our search strategy? Did you get the results you wanted? How are the results different from previously, if at all?</a:t>
            </a:r>
          </a:p>
        </p:txBody>
      </p:sp>
    </p:spTree>
    <p:extLst>
      <p:ext uri="{BB962C8B-B14F-4D97-AF65-F5344CB8AC3E}">
        <p14:creationId xmlns:p14="http://schemas.microsoft.com/office/powerpoint/2010/main" val="92263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B9295F2-7C8C-C642-AC05-A6A49E9BBB8D}"/>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dirty="0">
                <a:solidFill>
                  <a:schemeClr val="bg1"/>
                </a:solidFill>
                <a:latin typeface="+mj-lt"/>
                <a:ea typeface="+mj-ea"/>
                <a:cs typeface="+mj-cs"/>
              </a:rPr>
              <a:t>Considerations</a:t>
            </a:r>
          </a:p>
        </p:txBody>
      </p:sp>
      <p:sp>
        <p:nvSpPr>
          <p:cNvPr id="3" name="Text Placeholder 2">
            <a:extLst>
              <a:ext uri="{FF2B5EF4-FFF2-40B4-BE49-F238E27FC236}">
                <a16:creationId xmlns:a16="http://schemas.microsoft.com/office/drawing/2014/main" id="{6FDB12D0-3FFA-E641-8576-7D2BC4668D04}"/>
              </a:ext>
            </a:extLst>
          </p:cNvPr>
          <p:cNvSpPr>
            <a:spLocks noGrp="1"/>
          </p:cNvSpPr>
          <p:nvPr>
            <p:ph type="body" idx="1"/>
          </p:nvPr>
        </p:nvSpPr>
        <p:spPr>
          <a:xfrm>
            <a:off x="1987499" y="4810308"/>
            <a:ext cx="9003022" cy="1076551"/>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421003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29CA-D151-D94D-BED3-9A2B95E2E77D}"/>
              </a:ext>
            </a:extLst>
          </p:cNvPr>
          <p:cNvSpPr>
            <a:spLocks noGrp="1"/>
          </p:cNvSpPr>
          <p:nvPr>
            <p:ph type="title"/>
          </p:nvPr>
        </p:nvSpPr>
        <p:spPr/>
        <p:txBody>
          <a:bodyPr/>
          <a:lstStyle/>
          <a:p>
            <a:r>
              <a:rPr lang="en-US"/>
              <a:t>Researching the Topic</a:t>
            </a:r>
            <a:endParaRPr lang="en-US" dirty="0"/>
          </a:p>
        </p:txBody>
      </p:sp>
      <p:graphicFrame>
        <p:nvGraphicFramePr>
          <p:cNvPr id="5" name="Content Placeholder 2">
            <a:extLst>
              <a:ext uri="{FF2B5EF4-FFF2-40B4-BE49-F238E27FC236}">
                <a16:creationId xmlns:a16="http://schemas.microsoft.com/office/drawing/2014/main" id="{9E232395-6320-49AA-9CA4-298D2B9B83B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50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D55AEB-892C-4143-86ED-4A31D61E3ED7}"/>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Challenges for Learners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CA7DDA2-DAA5-EC47-A453-DFACA16752D6}"/>
              </a:ext>
            </a:extLst>
          </p:cNvPr>
          <p:cNvSpPr>
            <a:spLocks noGrp="1"/>
          </p:cNvSpPr>
          <p:nvPr>
            <p:ph idx="1"/>
          </p:nvPr>
        </p:nvSpPr>
        <p:spPr>
          <a:xfrm>
            <a:off x="5221862" y="1719618"/>
            <a:ext cx="5948831" cy="4334629"/>
          </a:xfrm>
        </p:spPr>
        <p:txBody>
          <a:bodyPr anchor="ctr">
            <a:normAutofit/>
          </a:bodyPr>
          <a:lstStyle/>
          <a:p>
            <a:r>
              <a:rPr lang="en-US" sz="2400" dirty="0"/>
              <a:t>Expanding searches &amp; searching experimentally</a:t>
            </a:r>
          </a:p>
          <a:p>
            <a:r>
              <a:rPr lang="en-US" sz="2400" dirty="0"/>
              <a:t>Understanding primary, secondary, and tertiary sources and the importance of different types of reviews</a:t>
            </a:r>
          </a:p>
          <a:p>
            <a:r>
              <a:rPr lang="en-US" sz="2400" dirty="0"/>
              <a:t>Understanding scholarship as conversation — searching to understand the conversation not to find a single thing</a:t>
            </a:r>
          </a:p>
          <a:p>
            <a:r>
              <a:rPr lang="en-US" sz="2400" dirty="0"/>
              <a:t>Critically appraising and evaluating sources</a:t>
            </a:r>
          </a:p>
        </p:txBody>
      </p:sp>
    </p:spTree>
    <p:extLst>
      <p:ext uri="{BB962C8B-B14F-4D97-AF65-F5344CB8AC3E}">
        <p14:creationId xmlns:p14="http://schemas.microsoft.com/office/powerpoint/2010/main" val="88019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bbon bow icon.">
            <a:extLst>
              <a:ext uri="{FF2B5EF4-FFF2-40B4-BE49-F238E27FC236}">
                <a16:creationId xmlns:a16="http://schemas.microsoft.com/office/drawing/2014/main" id="{0A0D1860-569E-1C46-9D68-4654F919619E}"/>
              </a:ext>
            </a:extLst>
          </p:cNvPr>
          <p:cNvPicPr>
            <a:picLocks noChangeAspect="1"/>
          </p:cNvPicPr>
          <p:nvPr/>
        </p:nvPicPr>
        <p:blipFill>
          <a:blip r:embed="rId3"/>
          <a:srcRect/>
          <a:stretch/>
        </p:blipFill>
        <p:spPr>
          <a:xfrm>
            <a:off x="0" y="0"/>
            <a:ext cx="3524794" cy="3524794"/>
          </a:xfrm>
          <a:prstGeom prst="rect">
            <a:avLst/>
          </a:prstGeom>
        </p:spPr>
      </p:pic>
      <p:sp>
        <p:nvSpPr>
          <p:cNvPr id="2" name="Title 1">
            <a:extLst>
              <a:ext uri="{FF2B5EF4-FFF2-40B4-BE49-F238E27FC236}">
                <a16:creationId xmlns:a16="http://schemas.microsoft.com/office/drawing/2014/main" id="{4B00C97E-BA45-5D43-ADAF-4EF9CA517BE0}"/>
              </a:ext>
            </a:extLst>
          </p:cNvPr>
          <p:cNvSpPr>
            <a:spLocks noGrp="1"/>
          </p:cNvSpPr>
          <p:nvPr>
            <p:ph type="title"/>
          </p:nvPr>
        </p:nvSpPr>
        <p:spPr/>
        <p:txBody>
          <a:bodyPr/>
          <a:lstStyle/>
          <a:p>
            <a:r>
              <a:rPr lang="en-US" dirty="0"/>
              <a:t>Wrapping Up</a:t>
            </a:r>
          </a:p>
        </p:txBody>
      </p:sp>
    </p:spTree>
    <p:extLst>
      <p:ext uri="{BB962C8B-B14F-4D97-AF65-F5344CB8AC3E}">
        <p14:creationId xmlns:p14="http://schemas.microsoft.com/office/powerpoint/2010/main" val="336531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568D-4DEF-7141-B5EA-C7C921DEC7C5}"/>
              </a:ext>
            </a:extLst>
          </p:cNvPr>
          <p:cNvSpPr>
            <a:spLocks noGrp="1"/>
          </p:cNvSpPr>
          <p:nvPr>
            <p:ph type="title"/>
          </p:nvPr>
        </p:nvSpPr>
        <p:spPr/>
        <p:txBody>
          <a:bodyPr/>
          <a:lstStyle/>
          <a:p>
            <a:r>
              <a:rPr lang="en-US" dirty="0"/>
              <a:t>Contact</a:t>
            </a:r>
            <a:r>
              <a:rPr lang="en-US" baseline="0" dirty="0"/>
              <a:t> Me</a:t>
            </a:r>
            <a:endParaRPr lang="en-US" dirty="0"/>
          </a:p>
        </p:txBody>
      </p:sp>
      <p:pic>
        <p:nvPicPr>
          <p:cNvPr id="32" name="Picture 31" descr="Me helping a colleague at a computer station.">
            <a:extLst>
              <a:ext uri="{FF2B5EF4-FFF2-40B4-BE49-F238E27FC236}">
                <a16:creationId xmlns:a16="http://schemas.microsoft.com/office/drawing/2014/main" id="{2CFEBEAA-DA1D-E64F-AE08-32270EC7E2E2}"/>
              </a:ext>
            </a:extLst>
          </p:cNvPr>
          <p:cNvPicPr>
            <a:picLocks noChangeAspect="1"/>
          </p:cNvPicPr>
          <p:nvPr/>
        </p:nvPicPr>
        <p:blipFill>
          <a:blip r:embed="rId3"/>
          <a:stretch>
            <a:fillRect/>
          </a:stretch>
        </p:blipFill>
        <p:spPr>
          <a:xfrm>
            <a:off x="-364599" y="-201599"/>
            <a:ext cx="12556599" cy="7059599"/>
          </a:xfrm>
          <a:prstGeom prst="rect">
            <a:avLst/>
          </a:prstGeom>
        </p:spPr>
      </p:pic>
      <p:sp>
        <p:nvSpPr>
          <p:cNvPr id="33" name="Rectangle 32">
            <a:extLst>
              <a:ext uri="{FF2B5EF4-FFF2-40B4-BE49-F238E27FC236}">
                <a16:creationId xmlns:a16="http://schemas.microsoft.com/office/drawing/2014/main" id="{8C75B12F-500D-064D-89D6-B0EF311BD663}"/>
              </a:ext>
              <a:ext uri="{C183D7F6-B498-43B3-948B-1728B52AA6E4}">
                <adec:decorative xmlns:adec="http://schemas.microsoft.com/office/drawing/2017/decorative" val="1"/>
              </a:ext>
            </a:extLst>
          </p:cNvPr>
          <p:cNvSpPr/>
          <p:nvPr/>
        </p:nvSpPr>
        <p:spPr>
          <a:xfrm>
            <a:off x="-423867" y="4517726"/>
            <a:ext cx="12675135" cy="2473024"/>
          </a:xfrm>
          <a:prstGeom prst="rect">
            <a:avLst/>
          </a:prstGeom>
          <a:solidFill>
            <a:srgbClr val="D1C2D5"/>
          </a:solidFill>
          <a:ln w="31750" cap="rnd">
            <a:noFill/>
            <a:round/>
          </a:ln>
          <a:effectLst>
            <a:glow rad="342900">
              <a:srgbClr val="D1C2D5">
                <a:alpha val="85000"/>
              </a:srgbClr>
            </a:glo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My logo.">
            <a:extLst>
              <a:ext uri="{FF2B5EF4-FFF2-40B4-BE49-F238E27FC236}">
                <a16:creationId xmlns:a16="http://schemas.microsoft.com/office/drawing/2014/main" id="{57836004-51C6-3F47-AE1B-46E7275C67D1}"/>
              </a:ext>
            </a:extLst>
          </p:cNvPr>
          <p:cNvPicPr>
            <a:picLocks noChangeAspect="1"/>
          </p:cNvPicPr>
          <p:nvPr/>
        </p:nvPicPr>
        <p:blipFill>
          <a:blip r:embed="rId4"/>
          <a:stretch>
            <a:fillRect/>
          </a:stretch>
        </p:blipFill>
        <p:spPr>
          <a:xfrm>
            <a:off x="1185271" y="4599918"/>
            <a:ext cx="4134386" cy="2324457"/>
          </a:xfrm>
          <a:prstGeom prst="rect">
            <a:avLst/>
          </a:prstGeom>
        </p:spPr>
      </p:pic>
      <p:sp>
        <p:nvSpPr>
          <p:cNvPr id="30" name="TextBox 29">
            <a:extLst>
              <a:ext uri="{FF2B5EF4-FFF2-40B4-BE49-F238E27FC236}">
                <a16:creationId xmlns:a16="http://schemas.microsoft.com/office/drawing/2014/main" id="{E0D4483F-9C95-0D41-9CC5-2CE26615272C}"/>
              </a:ext>
            </a:extLst>
          </p:cNvPr>
          <p:cNvSpPr txBox="1"/>
          <p:nvPr/>
        </p:nvSpPr>
        <p:spPr>
          <a:xfrm>
            <a:off x="4953397" y="4884983"/>
            <a:ext cx="7074480" cy="369332"/>
          </a:xfrm>
          <a:prstGeom prst="rect">
            <a:avLst/>
          </a:prstGeom>
          <a:noFill/>
        </p:spPr>
        <p:txBody>
          <a:bodyPr wrap="square" rtlCol="0">
            <a:spAutoFit/>
          </a:bodyPr>
          <a:lstStyle/>
          <a:p>
            <a:r>
              <a:rPr lang="en-US" dirty="0">
                <a:latin typeface="Constantia" panose="02030602050306030303" pitchFamily="18" charset="0"/>
              </a:rPr>
              <a:t>Matthew </a:t>
            </a:r>
            <a:r>
              <a:rPr lang="en-US" dirty="0" err="1">
                <a:latin typeface="Constantia" panose="02030602050306030303" pitchFamily="18" charset="0"/>
              </a:rPr>
              <a:t>Weirick</a:t>
            </a:r>
            <a:r>
              <a:rPr lang="en-US" dirty="0">
                <a:latin typeface="Constantia" panose="02030602050306030303" pitchFamily="18" charset="0"/>
              </a:rPr>
              <a:t> Johnson</a:t>
            </a:r>
          </a:p>
        </p:txBody>
      </p:sp>
      <p:pic>
        <p:nvPicPr>
          <p:cNvPr id="19" name="Picture 18" descr="Website icon.">
            <a:extLst>
              <a:ext uri="{FF2B5EF4-FFF2-40B4-BE49-F238E27FC236}">
                <a16:creationId xmlns:a16="http://schemas.microsoft.com/office/drawing/2014/main" id="{31C2660D-6738-2248-B676-71EA3E3CA5A0}"/>
              </a:ext>
            </a:extLst>
          </p:cNvPr>
          <p:cNvPicPr>
            <a:picLocks noChangeAspect="1"/>
          </p:cNvPicPr>
          <p:nvPr/>
        </p:nvPicPr>
        <p:blipFill>
          <a:blip r:embed="rId5"/>
          <a:stretch>
            <a:fillRect/>
          </a:stretch>
        </p:blipFill>
        <p:spPr>
          <a:xfrm>
            <a:off x="4676195" y="5223331"/>
            <a:ext cx="240241" cy="220128"/>
          </a:xfrm>
          <a:prstGeom prst="rect">
            <a:avLst/>
          </a:prstGeom>
        </p:spPr>
      </p:pic>
      <p:sp>
        <p:nvSpPr>
          <p:cNvPr id="3" name="TextBox 2">
            <a:extLst>
              <a:ext uri="{FF2B5EF4-FFF2-40B4-BE49-F238E27FC236}">
                <a16:creationId xmlns:a16="http://schemas.microsoft.com/office/drawing/2014/main" id="{B8C295EB-7DE1-764C-ABD0-4BFE278C833C}"/>
              </a:ext>
            </a:extLst>
          </p:cNvPr>
          <p:cNvSpPr txBox="1"/>
          <p:nvPr/>
        </p:nvSpPr>
        <p:spPr>
          <a:xfrm>
            <a:off x="4953397" y="5148729"/>
            <a:ext cx="3194304" cy="369332"/>
          </a:xfrm>
          <a:prstGeom prst="rect">
            <a:avLst/>
          </a:prstGeom>
          <a:noFill/>
        </p:spPr>
        <p:txBody>
          <a:bodyPr wrap="square" rtlCol="0">
            <a:spAutoFit/>
          </a:bodyPr>
          <a:lstStyle/>
          <a:p>
            <a:r>
              <a:rPr lang="en-US" dirty="0">
                <a:latin typeface="Constantia" panose="02030602050306030303" pitchFamily="18" charset="0"/>
                <a:hlinkClick r:id="rId6"/>
              </a:rPr>
              <a:t>academic.mattweirick.com</a:t>
            </a:r>
            <a:endParaRPr lang="en-US" dirty="0">
              <a:latin typeface="Constantia" panose="02030602050306030303" pitchFamily="18" charset="0"/>
            </a:endParaRPr>
          </a:p>
        </p:txBody>
      </p:sp>
      <p:pic>
        <p:nvPicPr>
          <p:cNvPr id="23" name="Picture 22" descr="Email icon.">
            <a:extLst>
              <a:ext uri="{FF2B5EF4-FFF2-40B4-BE49-F238E27FC236}">
                <a16:creationId xmlns:a16="http://schemas.microsoft.com/office/drawing/2014/main" id="{71A27037-2BF2-ED47-B522-A33A49A9CCE5}"/>
              </a:ext>
            </a:extLst>
          </p:cNvPr>
          <p:cNvPicPr>
            <a:picLocks noChangeAspect="1"/>
          </p:cNvPicPr>
          <p:nvPr/>
        </p:nvPicPr>
        <p:blipFill>
          <a:blip r:embed="rId7"/>
          <a:stretch>
            <a:fillRect/>
          </a:stretch>
        </p:blipFill>
        <p:spPr>
          <a:xfrm>
            <a:off x="4676195" y="5504403"/>
            <a:ext cx="240241" cy="220128"/>
          </a:xfrm>
          <a:prstGeom prst="rect">
            <a:avLst/>
          </a:prstGeom>
        </p:spPr>
      </p:pic>
      <p:sp>
        <p:nvSpPr>
          <p:cNvPr id="4" name="TextBox 3">
            <a:extLst>
              <a:ext uri="{FF2B5EF4-FFF2-40B4-BE49-F238E27FC236}">
                <a16:creationId xmlns:a16="http://schemas.microsoft.com/office/drawing/2014/main" id="{7DE45DEE-5C7D-C14D-ADA9-36CE95BE00C7}"/>
              </a:ext>
            </a:extLst>
          </p:cNvPr>
          <p:cNvSpPr txBox="1"/>
          <p:nvPr/>
        </p:nvSpPr>
        <p:spPr>
          <a:xfrm>
            <a:off x="4953397" y="5429965"/>
            <a:ext cx="3511296" cy="369332"/>
          </a:xfrm>
          <a:prstGeom prst="rect">
            <a:avLst/>
          </a:prstGeom>
          <a:noFill/>
        </p:spPr>
        <p:txBody>
          <a:bodyPr wrap="square" rtlCol="0">
            <a:spAutoFit/>
          </a:bodyPr>
          <a:lstStyle/>
          <a:p>
            <a:r>
              <a:rPr lang="en-US" dirty="0">
                <a:latin typeface="Constantia" panose="02030602050306030303" pitchFamily="18" charset="0"/>
                <a:hlinkClick r:id="rId8"/>
              </a:rPr>
              <a:t>matt@mattweirick.com</a:t>
            </a:r>
            <a:endParaRPr lang="en-US" dirty="0">
              <a:latin typeface="Constantia" panose="02030602050306030303" pitchFamily="18" charset="0"/>
            </a:endParaRPr>
          </a:p>
        </p:txBody>
      </p:sp>
    </p:spTree>
    <p:extLst>
      <p:ext uri="{BB962C8B-B14F-4D97-AF65-F5344CB8AC3E}">
        <p14:creationId xmlns:p14="http://schemas.microsoft.com/office/powerpoint/2010/main" val="374667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cup of coffee on a monthly planner.">
            <a:extLst>
              <a:ext uri="{FF2B5EF4-FFF2-40B4-BE49-F238E27FC236}">
                <a16:creationId xmlns:a16="http://schemas.microsoft.com/office/drawing/2014/main" id="{27A876F6-3AB0-E740-A118-C3DDFF25A939}"/>
              </a:ext>
            </a:extLst>
          </p:cNvPr>
          <p:cNvPicPr>
            <a:picLocks noGrp="1" noChangeAspect="1"/>
          </p:cNvPicPr>
          <p:nvPr>
            <p:ph type="pic" idx="1"/>
          </p:nvPr>
        </p:nvPicPr>
        <p:blipFill rotWithShape="1">
          <a:blip r:embed="rId3"/>
          <a:srcRect r="5882" b="-1"/>
          <a:stretch/>
        </p:blipFill>
        <p:spPr>
          <a:xfrm>
            <a:off x="1"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FA0CA-2F7F-E34F-BB88-461B969FA64F}"/>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Agenda</a:t>
            </a:r>
          </a:p>
        </p:txBody>
      </p:sp>
      <p:sp>
        <p:nvSpPr>
          <p:cNvPr id="3" name="Content Placeholder 2">
            <a:extLst>
              <a:ext uri="{FF2B5EF4-FFF2-40B4-BE49-F238E27FC236}">
                <a16:creationId xmlns:a16="http://schemas.microsoft.com/office/drawing/2014/main" id="{D87D59B4-CCD7-A848-9D96-1365470E2C06}"/>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dirty="0"/>
              <a:t>Introduction</a:t>
            </a:r>
          </a:p>
          <a:p>
            <a:pPr indent="-228600">
              <a:buFont typeface="Arial" panose="020B0604020202020204" pitchFamily="34" charset="0"/>
              <a:buChar char="•"/>
            </a:pPr>
            <a:r>
              <a:rPr lang="en-US" sz="2000" dirty="0"/>
              <a:t>Background Information</a:t>
            </a:r>
          </a:p>
          <a:p>
            <a:pPr indent="-228600">
              <a:buFont typeface="Arial" panose="020B0604020202020204" pitchFamily="34" charset="0"/>
              <a:buChar char="•"/>
            </a:pPr>
            <a:r>
              <a:rPr lang="en-US" sz="2000" dirty="0"/>
              <a:t>An Instruction Session</a:t>
            </a:r>
          </a:p>
          <a:p>
            <a:pPr indent="-228600">
              <a:buFont typeface="Arial" panose="020B0604020202020204" pitchFamily="34" charset="0"/>
              <a:buChar char="•"/>
            </a:pPr>
            <a:r>
              <a:rPr lang="en-US" sz="2000" dirty="0"/>
              <a:t>Considerations</a:t>
            </a:r>
          </a:p>
          <a:p>
            <a:pPr indent="-228600">
              <a:buFont typeface="Arial" panose="020B0604020202020204" pitchFamily="34" charset="0"/>
              <a:buChar char="•"/>
            </a:pPr>
            <a:r>
              <a:rPr lang="en-US" sz="2000" dirty="0"/>
              <a:t>Wrap-up</a:t>
            </a:r>
          </a:p>
          <a:p>
            <a:endParaRPr lang="en-US" sz="1400" dirty="0"/>
          </a:p>
          <a:p>
            <a:r>
              <a:rPr lang="en-US" sz="1400" dirty="0"/>
              <a:t>Photo by </a:t>
            </a:r>
            <a:r>
              <a:rPr lang="en-US" sz="1400" dirty="0">
                <a:hlinkClick r:id="rId4"/>
              </a:rPr>
              <a:t>Estée Janssens</a:t>
            </a:r>
            <a:r>
              <a:rPr lang="en-US" sz="1400" dirty="0"/>
              <a:t> on </a:t>
            </a:r>
            <a:r>
              <a:rPr lang="en-US" sz="1400" dirty="0">
                <a:hlinkClick r:id="rId5"/>
              </a:rPr>
              <a:t>Unsplash</a:t>
            </a:r>
            <a:r>
              <a:rPr lang="en-US" sz="1400" dirty="0"/>
              <a:t> </a:t>
            </a:r>
          </a:p>
        </p:txBody>
      </p:sp>
    </p:spTree>
    <p:extLst>
      <p:ext uri="{BB962C8B-B14F-4D97-AF65-F5344CB8AC3E}">
        <p14:creationId xmlns:p14="http://schemas.microsoft.com/office/powerpoint/2010/main" val="141338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7EA3-E1F3-5D41-AD3B-5A1E2A8621FD}"/>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Introduction</a:t>
            </a:r>
          </a:p>
        </p:txBody>
      </p:sp>
      <p:cxnSp>
        <p:nvCxnSpPr>
          <p:cNvPr id="35" name="Straight Connector 3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5441D"/>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0D47997-4A77-0745-89FF-E9F19368A0DA}"/>
              </a:ext>
            </a:extLst>
          </p:cNvPr>
          <p:cNvSpPr txBox="1">
            <a:spLocks/>
          </p:cNvSpPr>
          <p:nvPr/>
        </p:nvSpPr>
        <p:spPr>
          <a:xfrm>
            <a:off x="4965431" y="2438400"/>
            <a:ext cx="6586489"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fontAlgn="auto">
              <a:spcBef>
                <a:spcPts val="1000"/>
              </a:spcBef>
              <a:spcAft>
                <a:spcPts val="0"/>
              </a:spcAft>
              <a:buClrTx/>
              <a:buSzTx/>
              <a:tabLst/>
              <a:defRPr/>
            </a:pPr>
            <a:r>
              <a:rPr kumimoji="0" lang="en-US" sz="1700" b="0" i="0" u="none" strike="noStrike" cap="none" spc="0" normalizeH="0" baseline="0" noProof="0">
                <a:ln>
                  <a:noFill/>
                </a:ln>
                <a:effectLst/>
                <a:uLnTx/>
                <a:uFillTx/>
              </a:rPr>
              <a:t>Bachelor of English in Literature &amp; Language; Virginia Tech, Blacksburg, VA</a:t>
            </a:r>
          </a:p>
          <a:p>
            <a:pPr marL="228600" marR="0" lvl="0" fontAlgn="auto">
              <a:spcBef>
                <a:spcPts val="1000"/>
              </a:spcBef>
              <a:spcAft>
                <a:spcPts val="0"/>
              </a:spcAft>
              <a:buClrTx/>
              <a:buSzTx/>
              <a:tabLst/>
              <a:defRPr/>
            </a:pPr>
            <a:r>
              <a:rPr kumimoji="0" lang="en-US" sz="1700" b="0" i="0" u="none" strike="noStrike" cap="none" spc="0" normalizeH="0" baseline="0" noProof="0">
                <a:ln>
                  <a:noFill/>
                </a:ln>
                <a:effectLst/>
                <a:uLnTx/>
                <a:uFillTx/>
              </a:rPr>
              <a:t>Master of Science in Library Science; University of North Carolina, Chapel Hill, NC</a:t>
            </a:r>
          </a:p>
          <a:p>
            <a:pPr marL="685800" marR="0" lvl="1" fontAlgn="auto">
              <a:spcBef>
                <a:spcPts val="500"/>
              </a:spcBef>
              <a:spcAft>
                <a:spcPts val="0"/>
              </a:spcAft>
              <a:buClrTx/>
              <a:buSzTx/>
              <a:tabLst/>
              <a:defRPr/>
            </a:pPr>
            <a:r>
              <a:rPr kumimoji="0" lang="en-US" sz="1700" b="0" i="0" u="none" strike="noStrike" cap="none" spc="0" normalizeH="0" baseline="0" noProof="0">
                <a:ln>
                  <a:noFill/>
                </a:ln>
                <a:effectLst/>
                <a:uLnTx/>
                <a:uFillTx/>
              </a:rPr>
              <a:t>Graduate Certificates: SILS Diversity Advocate, Interdisciplinary Health Communication, Interdisciplinary Health Disparities</a:t>
            </a:r>
          </a:p>
          <a:p>
            <a:pPr marL="228600" marR="0" lvl="0" fontAlgn="auto">
              <a:spcBef>
                <a:spcPts val="1000"/>
              </a:spcBef>
              <a:spcAft>
                <a:spcPts val="0"/>
              </a:spcAft>
              <a:buClrTx/>
              <a:buSzTx/>
              <a:tabLst/>
              <a:defRPr/>
            </a:pPr>
            <a:r>
              <a:rPr kumimoji="0" lang="en-US" sz="1700" b="0" i="0" u="none" strike="noStrike" cap="none" spc="0" normalizeH="0" baseline="0" noProof="0">
                <a:ln>
                  <a:noFill/>
                </a:ln>
                <a:effectLst/>
                <a:uLnTx/>
                <a:uFillTx/>
              </a:rPr>
              <a:t>Community Workshop Series Coordinator</a:t>
            </a:r>
          </a:p>
          <a:p>
            <a:pPr marL="228600" marR="0" lvl="0" fontAlgn="auto">
              <a:spcBef>
                <a:spcPts val="1000"/>
              </a:spcBef>
              <a:spcAft>
                <a:spcPts val="0"/>
              </a:spcAft>
              <a:buClrTx/>
              <a:buSzTx/>
              <a:tabLst/>
              <a:defRPr/>
            </a:pPr>
            <a:r>
              <a:rPr kumimoji="0" lang="en-US" sz="1700" b="0" i="0" u="none" strike="noStrike" cap="none" spc="0" normalizeH="0" baseline="0" noProof="0">
                <a:ln>
                  <a:noFill/>
                </a:ln>
                <a:effectLst/>
                <a:uLnTx/>
                <a:uFillTx/>
              </a:rPr>
              <a:t>UCLA Library – Associate Librarian</a:t>
            </a:r>
          </a:p>
          <a:p>
            <a:pPr lvl="1">
              <a:spcBef>
                <a:spcPts val="1000"/>
              </a:spcBef>
            </a:pPr>
            <a:r>
              <a:rPr lang="en-US" sz="1700"/>
              <a:t>Librarian for English, History, and Comparative Literature, Humanities &amp; Social Sciences Lead for Research Services, and Lead for Teaching &amp; Learning</a:t>
            </a:r>
            <a:endParaRPr kumimoji="0" lang="en-US" sz="1700" b="0" i="0" u="none" strike="noStrike" cap="none" spc="0" normalizeH="0" baseline="0" noProof="0">
              <a:ln>
                <a:noFill/>
              </a:ln>
              <a:effectLst/>
              <a:uLnTx/>
              <a:uFillTx/>
            </a:endParaRPr>
          </a:p>
          <a:p>
            <a:pPr marL="0" marR="0" lvl="0" fontAlgn="auto">
              <a:spcBef>
                <a:spcPts val="1000"/>
              </a:spcBef>
              <a:spcAft>
                <a:spcPts val="0"/>
              </a:spcAft>
              <a:buClrTx/>
              <a:buSzTx/>
              <a:tabLst/>
              <a:defRPr/>
            </a:pPr>
            <a:endParaRPr kumimoji="0" lang="en-US" sz="1700" b="0" i="0" u="none" strike="noStrike" cap="none" spc="0" normalizeH="0" baseline="0" noProof="0">
              <a:ln>
                <a:noFill/>
              </a:ln>
              <a:effectLst/>
              <a:uLnTx/>
              <a:uFillTx/>
            </a:endParaRPr>
          </a:p>
        </p:txBody>
      </p:sp>
      <p:pic>
        <p:nvPicPr>
          <p:cNvPr id="5" name="Content Placeholder 4" descr="A portrait of me.">
            <a:extLst>
              <a:ext uri="{FF2B5EF4-FFF2-40B4-BE49-F238E27FC236}">
                <a16:creationId xmlns:a16="http://schemas.microsoft.com/office/drawing/2014/main" id="{16A23325-898B-424F-8C50-EF20156C18C9}"/>
              </a:ext>
            </a:extLst>
          </p:cNvPr>
          <p:cNvPicPr>
            <a:picLocks noGrp="1" noChangeAspect="1"/>
          </p:cNvPicPr>
          <p:nvPr>
            <p:ph idx="1"/>
          </p:nvPr>
        </p:nvPicPr>
        <p:blipFill rotWithShape="1">
          <a:blip r:embed="rId3"/>
          <a:srcRect l="16203" r="16203"/>
          <a:stretch/>
        </p:blipFill>
        <p:spPr>
          <a:xfrm>
            <a:off x="20" y="10"/>
            <a:ext cx="4635571" cy="6857990"/>
          </a:xfrm>
          <a:prstGeom prst="rect">
            <a:avLst/>
          </a:prstGeom>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528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icon.">
            <a:extLst>
              <a:ext uri="{FF2B5EF4-FFF2-40B4-BE49-F238E27FC236}">
                <a16:creationId xmlns:a16="http://schemas.microsoft.com/office/drawing/2014/main" id="{AE638D23-3A88-F04D-9F10-DC4239407352}"/>
              </a:ext>
            </a:extLst>
          </p:cNvPr>
          <p:cNvPicPr>
            <a:picLocks noChangeAspect="1"/>
          </p:cNvPicPr>
          <p:nvPr/>
        </p:nvPicPr>
        <p:blipFill>
          <a:blip r:embed="rId3"/>
          <a:stretch>
            <a:fillRect/>
          </a:stretch>
        </p:blipFill>
        <p:spPr>
          <a:xfrm>
            <a:off x="0" y="0"/>
            <a:ext cx="3524794" cy="3524794"/>
          </a:xfrm>
          <a:prstGeom prst="rect">
            <a:avLst/>
          </a:prstGeom>
        </p:spPr>
      </p:pic>
      <p:sp>
        <p:nvSpPr>
          <p:cNvPr id="2" name="Title 1">
            <a:extLst>
              <a:ext uri="{FF2B5EF4-FFF2-40B4-BE49-F238E27FC236}">
                <a16:creationId xmlns:a16="http://schemas.microsoft.com/office/drawing/2014/main" id="{068B5D0B-2311-C84A-80C6-3DCFE9ACA83B}"/>
              </a:ext>
            </a:extLst>
          </p:cNvPr>
          <p:cNvSpPr>
            <a:spLocks noGrp="1"/>
          </p:cNvSpPr>
          <p:nvPr>
            <p:ph type="title"/>
          </p:nvPr>
        </p:nvSpPr>
        <p:spPr/>
        <p:txBody>
          <a:bodyPr/>
          <a:lstStyle/>
          <a:p>
            <a:r>
              <a:rPr lang="en-US" dirty="0"/>
              <a:t>Background Information</a:t>
            </a:r>
          </a:p>
        </p:txBody>
      </p:sp>
    </p:spTree>
    <p:extLst>
      <p:ext uri="{BB962C8B-B14F-4D97-AF65-F5344CB8AC3E}">
        <p14:creationId xmlns:p14="http://schemas.microsoft.com/office/powerpoint/2010/main" val="26991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FA0CA-2F7F-E34F-BB88-461B969FA64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Prompt</a:t>
            </a:r>
          </a:p>
        </p:txBody>
      </p:sp>
      <p:sp>
        <p:nvSpPr>
          <p:cNvPr id="3" name="Content Placeholder 2">
            <a:extLst>
              <a:ext uri="{FF2B5EF4-FFF2-40B4-BE49-F238E27FC236}">
                <a16:creationId xmlns:a16="http://schemas.microsoft.com/office/drawing/2014/main" id="{D87D59B4-CCD7-A848-9D96-1365470E2C06}"/>
              </a:ext>
            </a:extLst>
          </p:cNvPr>
          <p:cNvSpPr>
            <a:spLocks noGrp="1"/>
          </p:cNvSpPr>
          <p:nvPr>
            <p:ph idx="1"/>
          </p:nvPr>
        </p:nvSpPr>
        <p:spPr>
          <a:xfrm>
            <a:off x="4810259" y="649480"/>
            <a:ext cx="6555347" cy="5546047"/>
          </a:xfrm>
        </p:spPr>
        <p:txBody>
          <a:bodyPr anchor="ctr">
            <a:normAutofit fontScale="70000" lnSpcReduction="20000"/>
          </a:bodyPr>
          <a:lstStyle/>
          <a:p>
            <a:r>
              <a:rPr lang="en-US" dirty="0"/>
              <a:t>Please prepare a 30-minute presentation in response to the prompt below. </a:t>
            </a:r>
            <a:br>
              <a:rPr lang="en-US" dirty="0"/>
            </a:br>
            <a:endParaRPr lang="en-US" dirty="0"/>
          </a:p>
          <a:p>
            <a:r>
              <a:rPr lang="en-US" dirty="0"/>
              <a:t>Your presentation will be followed by 10-15 minutes of Q&amp;A. This prompt is meant to provide an adaptable framework for you to share your perspectives and experience.</a:t>
            </a:r>
            <a:br>
              <a:rPr lang="en-US" dirty="0"/>
            </a:br>
            <a:endParaRPr lang="en-US" dirty="0"/>
          </a:p>
          <a:p>
            <a:r>
              <a:rPr lang="en-US" dirty="0"/>
              <a:t>You’ve been invited to design and deliver a 90-minute library instruction class for masters level students in a health professions discipline. This hypothetical class should prepare students to perform a review of literature that a) relates to a health issue (of your choice), and b) resonates strongly with DePaul University’s core Vincentian mission, with emphasis on diversity, equity, inclusion, social justice and support for the underrepresented and marginalized.</a:t>
            </a:r>
            <a:br>
              <a:rPr lang="en-US" dirty="0"/>
            </a:br>
            <a:endParaRPr lang="en-US" dirty="0"/>
          </a:p>
          <a:p>
            <a:r>
              <a:rPr lang="en-US" dirty="0"/>
              <a:t>Explain how you would navigate the process of researching this topic, and indicate how you would prioritize the health information literacy skills you seek to cover. Describe any challenges you anticipate students will encounter.</a:t>
            </a:r>
          </a:p>
        </p:txBody>
      </p:sp>
    </p:spTree>
    <p:extLst>
      <p:ext uri="{BB962C8B-B14F-4D97-AF65-F5344CB8AC3E}">
        <p14:creationId xmlns:p14="http://schemas.microsoft.com/office/powerpoint/2010/main" val="309601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89FF4-47D0-964F-9FFB-07B8C4FE7AE2}"/>
              </a:ext>
            </a:extLst>
          </p:cNvPr>
          <p:cNvSpPr>
            <a:spLocks noGrp="1"/>
          </p:cNvSpPr>
          <p:nvPr>
            <p:ph type="title"/>
          </p:nvPr>
        </p:nvSpPr>
        <p:spPr>
          <a:xfrm>
            <a:off x="1043631" y="809898"/>
            <a:ext cx="10173010" cy="1554480"/>
          </a:xfrm>
        </p:spPr>
        <p:txBody>
          <a:bodyPr anchor="ctr">
            <a:normAutofit/>
          </a:bodyPr>
          <a:lstStyle/>
          <a:p>
            <a:r>
              <a:rPr lang="en-US" sz="4800"/>
              <a:t>Pedagogy &amp; Approach</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8F8A732-944A-45D0-B706-42F95CC00BB6}"/>
              </a:ext>
            </a:extLst>
          </p:cNvPr>
          <p:cNvGraphicFramePr>
            <a:graphicFrameLocks noGrp="1"/>
          </p:cNvGraphicFramePr>
          <p:nvPr>
            <p:ph idx="1"/>
            <p:extLst>
              <p:ext uri="{D42A27DB-BD31-4B8C-83A1-F6EECF244321}">
                <p14:modId xmlns:p14="http://schemas.microsoft.com/office/powerpoint/2010/main" val="54453259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17484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8B5D0B-2311-C84A-80C6-3DCFE9ACA83B}"/>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dirty="0">
                <a:solidFill>
                  <a:schemeClr val="bg1"/>
                </a:solidFill>
                <a:latin typeface="+mj-lt"/>
                <a:ea typeface="+mj-ea"/>
                <a:cs typeface="+mj-cs"/>
              </a:rPr>
              <a:t>Class Session</a:t>
            </a:r>
          </a:p>
        </p:txBody>
      </p:sp>
    </p:spTree>
    <p:extLst>
      <p:ext uri="{BB962C8B-B14F-4D97-AF65-F5344CB8AC3E}">
        <p14:creationId xmlns:p14="http://schemas.microsoft.com/office/powerpoint/2010/main" val="252884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2ED303E-563A-4FD8-B647-B305F6938146}"/>
              </a:ext>
            </a:extLst>
          </p:cNvPr>
          <p:cNvPicPr>
            <a:picLocks noChangeAspect="1"/>
          </p:cNvPicPr>
          <p:nvPr/>
        </p:nvPicPr>
        <p:blipFill rotWithShape="1">
          <a:blip r:embed="rId2">
            <a:duotone>
              <a:schemeClr val="bg2">
                <a:shade val="45000"/>
                <a:satMod val="135000"/>
              </a:schemeClr>
              <a:prstClr val="white"/>
            </a:duotone>
          </a:blip>
          <a:srcRect l="6325" r="12341"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3DBD7-792C-EE41-8E24-22915122F725}"/>
              </a:ext>
            </a:extLst>
          </p:cNvPr>
          <p:cNvSpPr>
            <a:spLocks noGrp="1"/>
          </p:cNvSpPr>
          <p:nvPr>
            <p:ph type="title"/>
          </p:nvPr>
        </p:nvSpPr>
        <p:spPr>
          <a:xfrm>
            <a:off x="838200" y="365125"/>
            <a:ext cx="10515600" cy="1325563"/>
          </a:xfrm>
        </p:spPr>
        <p:txBody>
          <a:bodyPr>
            <a:normAutofit/>
          </a:bodyPr>
          <a:lstStyle/>
          <a:p>
            <a:r>
              <a:rPr lang="en-US"/>
              <a:t>Learning Outcomes</a:t>
            </a:r>
            <a:endParaRPr lang="en-US" dirty="0"/>
          </a:p>
        </p:txBody>
      </p:sp>
      <p:graphicFrame>
        <p:nvGraphicFramePr>
          <p:cNvPr id="18" name="Content Placeholder 2">
            <a:extLst>
              <a:ext uri="{FF2B5EF4-FFF2-40B4-BE49-F238E27FC236}">
                <a16:creationId xmlns:a16="http://schemas.microsoft.com/office/drawing/2014/main" id="{CAE5E55E-8147-41E2-80B5-1310FD914634}"/>
              </a:ext>
            </a:extLst>
          </p:cNvPr>
          <p:cNvGraphicFramePr>
            <a:graphicFrameLocks noGrp="1"/>
          </p:cNvGraphicFramePr>
          <p:nvPr>
            <p:ph idx="1"/>
            <p:extLst>
              <p:ext uri="{D42A27DB-BD31-4B8C-83A1-F6EECF244321}">
                <p14:modId xmlns:p14="http://schemas.microsoft.com/office/powerpoint/2010/main" val="19300240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474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7F364F-1D5F-C248-B753-CBE329957A2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Class Agenda</a:t>
            </a:r>
          </a:p>
        </p:txBody>
      </p:sp>
      <p:graphicFrame>
        <p:nvGraphicFramePr>
          <p:cNvPr id="5" name="Content Placeholder 2">
            <a:extLst>
              <a:ext uri="{FF2B5EF4-FFF2-40B4-BE49-F238E27FC236}">
                <a16:creationId xmlns:a16="http://schemas.microsoft.com/office/drawing/2014/main" id="{037D3BFB-98B7-4FD8-ADFE-15C59A0B7E2D}"/>
              </a:ext>
            </a:extLst>
          </p:cNvPr>
          <p:cNvGraphicFramePr>
            <a:graphicFrameLocks noGrp="1"/>
          </p:cNvGraphicFramePr>
          <p:nvPr>
            <p:ph idx="1"/>
            <p:extLst>
              <p:ext uri="{D42A27DB-BD31-4B8C-83A1-F6EECF244321}">
                <p14:modId xmlns:p14="http://schemas.microsoft.com/office/powerpoint/2010/main" val="5110374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3904270"/>
      </p:ext>
    </p:extLst>
  </p:cSld>
  <p:clrMapOvr>
    <a:masterClrMapping/>
  </p:clrMapOvr>
</p:sld>
</file>

<file path=ppt/theme/theme1.xml><?xml version="1.0" encoding="utf-8"?>
<a:theme xmlns:a="http://schemas.openxmlformats.org/drawingml/2006/main" name="Office Theme">
  <a:themeElements>
    <a:clrScheme name="My Theme">
      <a:dk1>
        <a:srgbClr val="000000"/>
      </a:dk1>
      <a:lt1>
        <a:srgbClr val="FFFFFF"/>
      </a:lt1>
      <a:dk2>
        <a:srgbClr val="44546A"/>
      </a:dk2>
      <a:lt2>
        <a:srgbClr val="D1C2D5"/>
      </a:lt2>
      <a:accent1>
        <a:srgbClr val="D1C2D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My Theme">
      <a:dk1>
        <a:srgbClr val="000000"/>
      </a:dk1>
      <a:lt1>
        <a:srgbClr val="FFFFFF"/>
      </a:lt1>
      <a:dk2>
        <a:srgbClr val="44546A"/>
      </a:dk2>
      <a:lt2>
        <a:srgbClr val="D1C2D5"/>
      </a:lt2>
      <a:accent1>
        <a:srgbClr val="D1C2D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y Theme">
    <a:dk1>
      <a:srgbClr val="000000"/>
    </a:dk1>
    <a:lt1>
      <a:srgbClr val="FFFFFF"/>
    </a:lt1>
    <a:dk2>
      <a:srgbClr val="44546A"/>
    </a:dk2>
    <a:lt2>
      <a:srgbClr val="D1C2D5"/>
    </a:lt2>
    <a:accent1>
      <a:srgbClr val="D1C2D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7723</TotalTime>
  <Words>1321</Words>
  <Application>Microsoft Macintosh PowerPoint</Application>
  <PresentationFormat>Widescreen</PresentationFormat>
  <Paragraphs>109</Paragraphs>
  <Slides>18</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Calibri Light</vt:lpstr>
      <vt:lpstr>Constantia</vt:lpstr>
      <vt:lpstr>Plane Crash</vt:lpstr>
      <vt:lpstr>Office Theme</vt:lpstr>
      <vt:lpstr>1_Office Theme</vt:lpstr>
      <vt:lpstr>2_Office Theme</vt:lpstr>
      <vt:lpstr>Instruction in Literature Searching</vt:lpstr>
      <vt:lpstr>Agenda</vt:lpstr>
      <vt:lpstr>Introduction</vt:lpstr>
      <vt:lpstr>Background Information</vt:lpstr>
      <vt:lpstr>Prompt</vt:lpstr>
      <vt:lpstr>Pedagogy &amp; Approach</vt:lpstr>
      <vt:lpstr>Class Session</vt:lpstr>
      <vt:lpstr>Learning Outcomes</vt:lpstr>
      <vt:lpstr>Class Agenda</vt:lpstr>
      <vt:lpstr>Types of Reviews</vt:lpstr>
      <vt:lpstr>Reviews Activity</vt:lpstr>
      <vt:lpstr>Searching for Literature – PICOT &amp; PubMed</vt:lpstr>
      <vt:lpstr>PubMed Searching Activity</vt:lpstr>
      <vt:lpstr>Considerations</vt:lpstr>
      <vt:lpstr>Researching the Topic</vt:lpstr>
      <vt:lpstr>Challenges for Learners</vt:lpstr>
      <vt:lpstr>Wrapping Up</vt:lpstr>
      <vt:lpstr>Contact 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Vision to Expand, Promote, and Assess Teaching &amp; Learning</dc:title>
  <dc:subject/>
  <dc:creator>Matthew Johnson</dc:creator>
  <cp:keywords/>
  <dc:description/>
  <cp:lastModifiedBy>Johnson, Matthew</cp:lastModifiedBy>
  <cp:revision>69</cp:revision>
  <dcterms:created xsi:type="dcterms:W3CDTF">2019-01-07T21:32:22Z</dcterms:created>
  <dcterms:modified xsi:type="dcterms:W3CDTF">2021-12-07T04:45:51Z</dcterms:modified>
  <cp:category/>
</cp:coreProperties>
</file>