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73" r:id="rId4"/>
    <p:sldId id="274" r:id="rId5"/>
    <p:sldId id="277" r:id="rId6"/>
    <p:sldId id="258" r:id="rId7"/>
    <p:sldId id="269" r:id="rId8"/>
    <p:sldId id="270" r:id="rId9"/>
    <p:sldId id="261" r:id="rId10"/>
    <p:sldId id="271" r:id="rId11"/>
    <p:sldId id="263" r:id="rId12"/>
    <p:sldId id="276" r:id="rId13"/>
    <p:sldId id="266" r:id="rId14"/>
    <p:sldId id="267" r:id="rId15"/>
    <p:sldId id="265" r:id="rId16"/>
    <p:sldId id="260" r:id="rId17"/>
    <p:sldId id="268" r:id="rId18"/>
    <p:sldId id="262"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8DA"/>
    <a:srgbClr val="8873F1"/>
    <a:srgbClr val="A996E7"/>
    <a:srgbClr val="CFD5EA"/>
    <a:srgbClr val="D1C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78214"/>
  </p:normalViewPr>
  <p:slideViewPr>
    <p:cSldViewPr snapToGrid="0" snapToObjects="1">
      <p:cViewPr>
        <p:scale>
          <a:sx n="73" d="100"/>
          <a:sy n="73" d="100"/>
        </p:scale>
        <p:origin x="520"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6077F-296E-DB4B-AF47-183838DAF999}" type="doc">
      <dgm:prSet loTypeId="urn:microsoft.com/office/officeart/2005/8/layout/chevron1" loCatId="" qsTypeId="urn:microsoft.com/office/officeart/2005/8/quickstyle/simple1" qsCatId="simple" csTypeId="urn:microsoft.com/office/officeart/2005/8/colors/accent1_2" csCatId="accent1" phldr="1"/>
      <dgm:spPr/>
    </dgm:pt>
    <dgm:pt modelId="{67348A63-95EB-1440-A5F4-9B89B838811B}">
      <dgm:prSet phldrT="[Text]" custT="1"/>
      <dgm:spPr>
        <a:solidFill>
          <a:srgbClr val="8873F1"/>
        </a:solidFill>
      </dgm:spPr>
      <dgm:t>
        <a:bodyPr/>
        <a:lstStyle/>
        <a:p>
          <a:r>
            <a:rPr lang="en-US" sz="3000" dirty="0"/>
            <a:t>Information Needs</a:t>
          </a:r>
        </a:p>
      </dgm:t>
    </dgm:pt>
    <dgm:pt modelId="{56443EB4-EB77-4A43-A13B-23D04E48A045}" type="parTrans" cxnId="{3C41EBC2-665C-4D42-86A7-AC31A94DFCA0}">
      <dgm:prSet/>
      <dgm:spPr/>
      <dgm:t>
        <a:bodyPr/>
        <a:lstStyle/>
        <a:p>
          <a:endParaRPr lang="en-US"/>
        </a:p>
      </dgm:t>
    </dgm:pt>
    <dgm:pt modelId="{F8DB7212-6F00-F04D-A067-AE8C6F2F1865}" type="sibTrans" cxnId="{3C41EBC2-665C-4D42-86A7-AC31A94DFCA0}">
      <dgm:prSet/>
      <dgm:spPr/>
      <dgm:t>
        <a:bodyPr/>
        <a:lstStyle/>
        <a:p>
          <a:endParaRPr lang="en-US"/>
        </a:p>
      </dgm:t>
    </dgm:pt>
    <dgm:pt modelId="{32A31408-445E-814D-8E57-2A6821D9A8D6}">
      <dgm:prSet phldrT="[Text]" custT="1"/>
      <dgm:spPr>
        <a:solidFill>
          <a:srgbClr val="A996E7"/>
        </a:solidFill>
      </dgm:spPr>
      <dgm:t>
        <a:bodyPr/>
        <a:lstStyle/>
        <a:p>
          <a:r>
            <a:rPr lang="en-US" sz="3000" dirty="0"/>
            <a:t>Clinical Information Needs</a:t>
          </a:r>
        </a:p>
      </dgm:t>
    </dgm:pt>
    <dgm:pt modelId="{97132123-C53A-874D-ABC7-ACAC975C2585}" type="parTrans" cxnId="{63D0D8F7-5C50-4549-B699-0D0AB2AA2899}">
      <dgm:prSet/>
      <dgm:spPr/>
      <dgm:t>
        <a:bodyPr/>
        <a:lstStyle/>
        <a:p>
          <a:endParaRPr lang="en-US"/>
        </a:p>
      </dgm:t>
    </dgm:pt>
    <dgm:pt modelId="{169BC01C-4B34-0D40-825A-8664E9264DAD}" type="sibTrans" cxnId="{63D0D8F7-5C50-4549-B699-0D0AB2AA2899}">
      <dgm:prSet/>
      <dgm:spPr/>
      <dgm:t>
        <a:bodyPr/>
        <a:lstStyle/>
        <a:p>
          <a:endParaRPr lang="en-US"/>
        </a:p>
      </dgm:t>
    </dgm:pt>
    <dgm:pt modelId="{BDF09E9E-3B1B-954E-B8F4-31823FEAE214}" type="pres">
      <dgm:prSet presAssocID="{E3C6077F-296E-DB4B-AF47-183838DAF999}" presName="Name0" presStyleCnt="0">
        <dgm:presLayoutVars>
          <dgm:dir/>
          <dgm:animLvl val="lvl"/>
          <dgm:resizeHandles val="exact"/>
        </dgm:presLayoutVars>
      </dgm:prSet>
      <dgm:spPr/>
    </dgm:pt>
    <dgm:pt modelId="{268D2F96-393B-7A4B-A643-4D5822530A71}" type="pres">
      <dgm:prSet presAssocID="{67348A63-95EB-1440-A5F4-9B89B838811B}" presName="parTxOnly" presStyleLbl="node1" presStyleIdx="0" presStyleCnt="2">
        <dgm:presLayoutVars>
          <dgm:chMax val="0"/>
          <dgm:chPref val="0"/>
          <dgm:bulletEnabled val="1"/>
        </dgm:presLayoutVars>
      </dgm:prSet>
      <dgm:spPr/>
    </dgm:pt>
    <dgm:pt modelId="{72B53659-C9DC-CF42-884C-C9A90AC176F3}" type="pres">
      <dgm:prSet presAssocID="{F8DB7212-6F00-F04D-A067-AE8C6F2F1865}" presName="parTxOnlySpace" presStyleCnt="0"/>
      <dgm:spPr/>
    </dgm:pt>
    <dgm:pt modelId="{14EB9780-07C8-0B47-AC37-EDFC7B15A746}" type="pres">
      <dgm:prSet presAssocID="{32A31408-445E-814D-8E57-2A6821D9A8D6}" presName="parTxOnly" presStyleLbl="node1" presStyleIdx="1" presStyleCnt="2">
        <dgm:presLayoutVars>
          <dgm:chMax val="0"/>
          <dgm:chPref val="0"/>
          <dgm:bulletEnabled val="1"/>
        </dgm:presLayoutVars>
      </dgm:prSet>
      <dgm:spPr/>
    </dgm:pt>
  </dgm:ptLst>
  <dgm:cxnLst>
    <dgm:cxn modelId="{6B4F5959-56B5-BF4B-A67E-96E4989D613F}" type="presOf" srcId="{32A31408-445E-814D-8E57-2A6821D9A8D6}" destId="{14EB9780-07C8-0B47-AC37-EDFC7B15A746}" srcOrd="0" destOrd="0" presId="urn:microsoft.com/office/officeart/2005/8/layout/chevron1"/>
    <dgm:cxn modelId="{272AA492-975A-4448-8E1B-F91FE37354A4}" type="presOf" srcId="{67348A63-95EB-1440-A5F4-9B89B838811B}" destId="{268D2F96-393B-7A4B-A643-4D5822530A71}" srcOrd="0" destOrd="0" presId="urn:microsoft.com/office/officeart/2005/8/layout/chevron1"/>
    <dgm:cxn modelId="{017ED698-A5D8-B347-95B5-EDDBE1052386}" type="presOf" srcId="{E3C6077F-296E-DB4B-AF47-183838DAF999}" destId="{BDF09E9E-3B1B-954E-B8F4-31823FEAE214}" srcOrd="0" destOrd="0" presId="urn:microsoft.com/office/officeart/2005/8/layout/chevron1"/>
    <dgm:cxn modelId="{3C41EBC2-665C-4D42-86A7-AC31A94DFCA0}" srcId="{E3C6077F-296E-DB4B-AF47-183838DAF999}" destId="{67348A63-95EB-1440-A5F4-9B89B838811B}" srcOrd="0" destOrd="0" parTransId="{56443EB4-EB77-4A43-A13B-23D04E48A045}" sibTransId="{F8DB7212-6F00-F04D-A067-AE8C6F2F1865}"/>
    <dgm:cxn modelId="{63D0D8F7-5C50-4549-B699-0D0AB2AA2899}" srcId="{E3C6077F-296E-DB4B-AF47-183838DAF999}" destId="{32A31408-445E-814D-8E57-2A6821D9A8D6}" srcOrd="1" destOrd="0" parTransId="{97132123-C53A-874D-ABC7-ACAC975C2585}" sibTransId="{169BC01C-4B34-0D40-825A-8664E9264DAD}"/>
    <dgm:cxn modelId="{BF82905C-A49D-F845-8E46-994BF9B33749}" type="presParOf" srcId="{BDF09E9E-3B1B-954E-B8F4-31823FEAE214}" destId="{268D2F96-393B-7A4B-A643-4D5822530A71}" srcOrd="0" destOrd="0" presId="urn:microsoft.com/office/officeart/2005/8/layout/chevron1"/>
    <dgm:cxn modelId="{67B3184F-6299-3049-9FDA-4B892C6C5DA6}" type="presParOf" srcId="{BDF09E9E-3B1B-954E-B8F4-31823FEAE214}" destId="{72B53659-C9DC-CF42-884C-C9A90AC176F3}" srcOrd="1" destOrd="0" presId="urn:microsoft.com/office/officeart/2005/8/layout/chevron1"/>
    <dgm:cxn modelId="{C09997AB-AC33-D04F-8ADF-30BF5345C5E1}" type="presParOf" srcId="{BDF09E9E-3B1B-954E-B8F4-31823FEAE214}" destId="{14EB9780-07C8-0B47-AC37-EDFC7B15A74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6077F-296E-DB4B-AF47-183838DAF999}" type="doc">
      <dgm:prSet loTypeId="urn:microsoft.com/office/officeart/2005/8/layout/chevron1" loCatId="" qsTypeId="urn:microsoft.com/office/officeart/2005/8/quickstyle/simple1" qsCatId="simple" csTypeId="urn:microsoft.com/office/officeart/2005/8/colors/accent1_2" csCatId="accent1" phldr="1"/>
      <dgm:spPr/>
    </dgm:pt>
    <dgm:pt modelId="{67348A63-95EB-1440-A5F4-9B89B838811B}">
      <dgm:prSet phldrT="[Text]" custT="1"/>
      <dgm:spPr>
        <a:solidFill>
          <a:srgbClr val="8873F1"/>
        </a:solidFill>
      </dgm:spPr>
      <dgm:t>
        <a:bodyPr/>
        <a:lstStyle/>
        <a:p>
          <a:r>
            <a:rPr lang="en-US" sz="3000" dirty="0"/>
            <a:t>Information Sources</a:t>
          </a:r>
        </a:p>
      </dgm:t>
    </dgm:pt>
    <dgm:pt modelId="{56443EB4-EB77-4A43-A13B-23D04E48A045}" type="parTrans" cxnId="{3C41EBC2-665C-4D42-86A7-AC31A94DFCA0}">
      <dgm:prSet/>
      <dgm:spPr/>
      <dgm:t>
        <a:bodyPr/>
        <a:lstStyle/>
        <a:p>
          <a:endParaRPr lang="en-US"/>
        </a:p>
      </dgm:t>
    </dgm:pt>
    <dgm:pt modelId="{F8DB7212-6F00-F04D-A067-AE8C6F2F1865}" type="sibTrans" cxnId="{3C41EBC2-665C-4D42-86A7-AC31A94DFCA0}">
      <dgm:prSet/>
      <dgm:spPr/>
      <dgm:t>
        <a:bodyPr/>
        <a:lstStyle/>
        <a:p>
          <a:endParaRPr lang="en-US"/>
        </a:p>
      </dgm:t>
    </dgm:pt>
    <dgm:pt modelId="{32A31408-445E-814D-8E57-2A6821D9A8D6}">
      <dgm:prSet phldrT="[Text]" custT="1"/>
      <dgm:spPr>
        <a:solidFill>
          <a:srgbClr val="A996E7"/>
        </a:solidFill>
      </dgm:spPr>
      <dgm:t>
        <a:bodyPr/>
        <a:lstStyle/>
        <a:p>
          <a:r>
            <a:rPr lang="en-US" sz="3000" dirty="0"/>
            <a:t>Clinical Information Sources</a:t>
          </a:r>
        </a:p>
      </dgm:t>
    </dgm:pt>
    <dgm:pt modelId="{97132123-C53A-874D-ABC7-ACAC975C2585}" type="parTrans" cxnId="{63D0D8F7-5C50-4549-B699-0D0AB2AA2899}">
      <dgm:prSet/>
      <dgm:spPr/>
      <dgm:t>
        <a:bodyPr/>
        <a:lstStyle/>
        <a:p>
          <a:endParaRPr lang="en-US"/>
        </a:p>
      </dgm:t>
    </dgm:pt>
    <dgm:pt modelId="{169BC01C-4B34-0D40-825A-8664E9264DAD}" type="sibTrans" cxnId="{63D0D8F7-5C50-4549-B699-0D0AB2AA2899}">
      <dgm:prSet/>
      <dgm:spPr/>
      <dgm:t>
        <a:bodyPr/>
        <a:lstStyle/>
        <a:p>
          <a:endParaRPr lang="en-US"/>
        </a:p>
      </dgm:t>
    </dgm:pt>
    <dgm:pt modelId="{BDF09E9E-3B1B-954E-B8F4-31823FEAE214}" type="pres">
      <dgm:prSet presAssocID="{E3C6077F-296E-DB4B-AF47-183838DAF999}" presName="Name0" presStyleCnt="0">
        <dgm:presLayoutVars>
          <dgm:dir/>
          <dgm:animLvl val="lvl"/>
          <dgm:resizeHandles val="exact"/>
        </dgm:presLayoutVars>
      </dgm:prSet>
      <dgm:spPr/>
    </dgm:pt>
    <dgm:pt modelId="{268D2F96-393B-7A4B-A643-4D5822530A71}" type="pres">
      <dgm:prSet presAssocID="{67348A63-95EB-1440-A5F4-9B89B838811B}" presName="parTxOnly" presStyleLbl="node1" presStyleIdx="0" presStyleCnt="2">
        <dgm:presLayoutVars>
          <dgm:chMax val="0"/>
          <dgm:chPref val="0"/>
          <dgm:bulletEnabled val="1"/>
        </dgm:presLayoutVars>
      </dgm:prSet>
      <dgm:spPr/>
    </dgm:pt>
    <dgm:pt modelId="{72B53659-C9DC-CF42-884C-C9A90AC176F3}" type="pres">
      <dgm:prSet presAssocID="{F8DB7212-6F00-F04D-A067-AE8C6F2F1865}" presName="parTxOnlySpace" presStyleCnt="0"/>
      <dgm:spPr/>
    </dgm:pt>
    <dgm:pt modelId="{14EB9780-07C8-0B47-AC37-EDFC7B15A746}" type="pres">
      <dgm:prSet presAssocID="{32A31408-445E-814D-8E57-2A6821D9A8D6}" presName="parTxOnly" presStyleLbl="node1" presStyleIdx="1" presStyleCnt="2">
        <dgm:presLayoutVars>
          <dgm:chMax val="0"/>
          <dgm:chPref val="0"/>
          <dgm:bulletEnabled val="1"/>
        </dgm:presLayoutVars>
      </dgm:prSet>
      <dgm:spPr/>
    </dgm:pt>
  </dgm:ptLst>
  <dgm:cxnLst>
    <dgm:cxn modelId="{6B4F5959-56B5-BF4B-A67E-96E4989D613F}" type="presOf" srcId="{32A31408-445E-814D-8E57-2A6821D9A8D6}" destId="{14EB9780-07C8-0B47-AC37-EDFC7B15A746}" srcOrd="0" destOrd="0" presId="urn:microsoft.com/office/officeart/2005/8/layout/chevron1"/>
    <dgm:cxn modelId="{272AA492-975A-4448-8E1B-F91FE37354A4}" type="presOf" srcId="{67348A63-95EB-1440-A5F4-9B89B838811B}" destId="{268D2F96-393B-7A4B-A643-4D5822530A71}" srcOrd="0" destOrd="0" presId="urn:microsoft.com/office/officeart/2005/8/layout/chevron1"/>
    <dgm:cxn modelId="{017ED698-A5D8-B347-95B5-EDDBE1052386}" type="presOf" srcId="{E3C6077F-296E-DB4B-AF47-183838DAF999}" destId="{BDF09E9E-3B1B-954E-B8F4-31823FEAE214}" srcOrd="0" destOrd="0" presId="urn:microsoft.com/office/officeart/2005/8/layout/chevron1"/>
    <dgm:cxn modelId="{3C41EBC2-665C-4D42-86A7-AC31A94DFCA0}" srcId="{E3C6077F-296E-DB4B-AF47-183838DAF999}" destId="{67348A63-95EB-1440-A5F4-9B89B838811B}" srcOrd="0" destOrd="0" parTransId="{56443EB4-EB77-4A43-A13B-23D04E48A045}" sibTransId="{F8DB7212-6F00-F04D-A067-AE8C6F2F1865}"/>
    <dgm:cxn modelId="{63D0D8F7-5C50-4549-B699-0D0AB2AA2899}" srcId="{E3C6077F-296E-DB4B-AF47-183838DAF999}" destId="{32A31408-445E-814D-8E57-2A6821D9A8D6}" srcOrd="1" destOrd="0" parTransId="{97132123-C53A-874D-ABC7-ACAC975C2585}" sibTransId="{169BC01C-4B34-0D40-825A-8664E9264DAD}"/>
    <dgm:cxn modelId="{BF82905C-A49D-F845-8E46-994BF9B33749}" type="presParOf" srcId="{BDF09E9E-3B1B-954E-B8F4-31823FEAE214}" destId="{268D2F96-393B-7A4B-A643-4D5822530A71}" srcOrd="0" destOrd="0" presId="urn:microsoft.com/office/officeart/2005/8/layout/chevron1"/>
    <dgm:cxn modelId="{67B3184F-6299-3049-9FDA-4B892C6C5DA6}" type="presParOf" srcId="{BDF09E9E-3B1B-954E-B8F4-31823FEAE214}" destId="{72B53659-C9DC-CF42-884C-C9A90AC176F3}" srcOrd="1" destOrd="0" presId="urn:microsoft.com/office/officeart/2005/8/layout/chevron1"/>
    <dgm:cxn modelId="{C09997AB-AC33-D04F-8ADF-30BF5345C5E1}" type="presParOf" srcId="{BDF09E9E-3B1B-954E-B8F4-31823FEAE214}" destId="{14EB9780-07C8-0B47-AC37-EDFC7B15A746}"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29068-0BFC-D742-A02D-5CA7FF7EC332}" type="doc">
      <dgm:prSet loTypeId="urn:microsoft.com/office/officeart/2005/8/layout/target1" loCatId="" qsTypeId="urn:microsoft.com/office/officeart/2005/8/quickstyle/simple1" qsCatId="simple" csTypeId="urn:microsoft.com/office/officeart/2005/8/colors/accent1_2" csCatId="accent1" phldr="1"/>
      <dgm:spPr/>
      <dgm:t>
        <a:bodyPr/>
        <a:lstStyle/>
        <a:p>
          <a:endParaRPr lang="en-US"/>
        </a:p>
      </dgm:t>
    </dgm:pt>
    <dgm:pt modelId="{60054F6A-4E1B-A345-808A-0CB4CB5806CD}">
      <dgm:prSet phldrT="[Text]" custT="1"/>
      <dgm:spPr/>
      <dgm:t>
        <a:bodyPr/>
        <a:lstStyle/>
        <a:p>
          <a:r>
            <a:rPr lang="en-US" sz="3000" dirty="0"/>
            <a:t>Individual</a:t>
          </a:r>
        </a:p>
      </dgm:t>
    </dgm:pt>
    <dgm:pt modelId="{760C2184-63EB-744D-87EB-4072619AA865}" type="parTrans" cxnId="{CC09F88B-8DDB-0940-88E7-52247FE377EF}">
      <dgm:prSet/>
      <dgm:spPr/>
      <dgm:t>
        <a:bodyPr/>
        <a:lstStyle/>
        <a:p>
          <a:endParaRPr lang="en-US"/>
        </a:p>
      </dgm:t>
    </dgm:pt>
    <dgm:pt modelId="{C1D9A56E-5CEA-D34B-A83C-03228EE4C68E}" type="sibTrans" cxnId="{CC09F88B-8DDB-0940-88E7-52247FE377EF}">
      <dgm:prSet/>
      <dgm:spPr/>
      <dgm:t>
        <a:bodyPr/>
        <a:lstStyle/>
        <a:p>
          <a:endParaRPr lang="en-US"/>
        </a:p>
      </dgm:t>
    </dgm:pt>
    <dgm:pt modelId="{A9F94CC9-30C4-7B49-BB8E-0634395913E1}">
      <dgm:prSet phldrT="[Text]" custT="1"/>
      <dgm:spPr/>
      <dgm:t>
        <a:bodyPr/>
        <a:lstStyle/>
        <a:p>
          <a:r>
            <a:rPr lang="en-US" sz="3000" dirty="0"/>
            <a:t>Interpersonal</a:t>
          </a:r>
        </a:p>
      </dgm:t>
    </dgm:pt>
    <dgm:pt modelId="{3E5736D1-21F7-044F-83E5-625C8A7DCCBD}" type="parTrans" cxnId="{3D47FDD3-CFAF-8944-87E4-6C6CD777E676}">
      <dgm:prSet/>
      <dgm:spPr/>
      <dgm:t>
        <a:bodyPr/>
        <a:lstStyle/>
        <a:p>
          <a:endParaRPr lang="en-US"/>
        </a:p>
      </dgm:t>
    </dgm:pt>
    <dgm:pt modelId="{72CBA7E3-8FB0-D742-B92F-53D4F43B0C5C}" type="sibTrans" cxnId="{3D47FDD3-CFAF-8944-87E4-6C6CD777E676}">
      <dgm:prSet/>
      <dgm:spPr/>
      <dgm:t>
        <a:bodyPr/>
        <a:lstStyle/>
        <a:p>
          <a:endParaRPr lang="en-US"/>
        </a:p>
      </dgm:t>
    </dgm:pt>
    <dgm:pt modelId="{2B5E6823-5A51-904F-8EC5-F25B893AC687}">
      <dgm:prSet phldrT="[Text]" custT="1"/>
      <dgm:spPr/>
      <dgm:t>
        <a:bodyPr/>
        <a:lstStyle/>
        <a:p>
          <a:r>
            <a:rPr lang="en-US" sz="3000" dirty="0"/>
            <a:t>Organizational</a:t>
          </a:r>
        </a:p>
      </dgm:t>
    </dgm:pt>
    <dgm:pt modelId="{CAF23B94-2BE0-D541-A4BE-1769C76458EF}" type="parTrans" cxnId="{7B44B6F0-F869-E742-A57A-E8D8290DD863}">
      <dgm:prSet/>
      <dgm:spPr/>
      <dgm:t>
        <a:bodyPr/>
        <a:lstStyle/>
        <a:p>
          <a:endParaRPr lang="en-US"/>
        </a:p>
      </dgm:t>
    </dgm:pt>
    <dgm:pt modelId="{80C7A4F6-F1E0-0146-88E5-D71957ED8D58}" type="sibTrans" cxnId="{7B44B6F0-F869-E742-A57A-E8D8290DD863}">
      <dgm:prSet/>
      <dgm:spPr/>
      <dgm:t>
        <a:bodyPr/>
        <a:lstStyle/>
        <a:p>
          <a:endParaRPr lang="en-US"/>
        </a:p>
      </dgm:t>
    </dgm:pt>
    <dgm:pt modelId="{3FCBDD18-865F-9142-81FC-A21000D56916}">
      <dgm:prSet phldrT="[Text]" custT="1"/>
      <dgm:spPr/>
      <dgm:t>
        <a:bodyPr/>
        <a:lstStyle/>
        <a:p>
          <a:r>
            <a:rPr lang="en-US" sz="3000" dirty="0"/>
            <a:t>Community</a:t>
          </a:r>
        </a:p>
      </dgm:t>
    </dgm:pt>
    <dgm:pt modelId="{169AE28E-8CD5-A243-8BB1-F8D6819C53E5}" type="parTrans" cxnId="{4DDBDA55-A811-E545-A547-CD8CEA876869}">
      <dgm:prSet/>
      <dgm:spPr/>
      <dgm:t>
        <a:bodyPr/>
        <a:lstStyle/>
        <a:p>
          <a:endParaRPr lang="en-US"/>
        </a:p>
      </dgm:t>
    </dgm:pt>
    <dgm:pt modelId="{A099A1E1-EEA9-3145-9F80-27799598C22B}" type="sibTrans" cxnId="{4DDBDA55-A811-E545-A547-CD8CEA876869}">
      <dgm:prSet/>
      <dgm:spPr/>
      <dgm:t>
        <a:bodyPr/>
        <a:lstStyle/>
        <a:p>
          <a:endParaRPr lang="en-US"/>
        </a:p>
      </dgm:t>
    </dgm:pt>
    <dgm:pt modelId="{AA74B47B-0A2D-2244-B8C8-00D70BF9187A}">
      <dgm:prSet custT="1"/>
      <dgm:spPr/>
      <dgm:t>
        <a:bodyPr/>
        <a:lstStyle/>
        <a:p>
          <a:r>
            <a:rPr lang="en-US" sz="3000" dirty="0"/>
            <a:t>Policy</a:t>
          </a:r>
        </a:p>
      </dgm:t>
    </dgm:pt>
    <dgm:pt modelId="{168928F6-2C02-E24D-8FA8-60B8B508B149}" type="parTrans" cxnId="{8AE1561C-3596-C74C-97CD-4D8224CF9BF2}">
      <dgm:prSet/>
      <dgm:spPr/>
      <dgm:t>
        <a:bodyPr/>
        <a:lstStyle/>
        <a:p>
          <a:endParaRPr lang="en-US"/>
        </a:p>
      </dgm:t>
    </dgm:pt>
    <dgm:pt modelId="{B73A9170-1345-2944-8579-F2C3C94935C1}" type="sibTrans" cxnId="{8AE1561C-3596-C74C-97CD-4D8224CF9BF2}">
      <dgm:prSet/>
      <dgm:spPr/>
      <dgm:t>
        <a:bodyPr/>
        <a:lstStyle/>
        <a:p>
          <a:endParaRPr lang="en-US"/>
        </a:p>
      </dgm:t>
    </dgm:pt>
    <dgm:pt modelId="{11B08085-7DC5-6F48-A059-0C15C9514307}" type="pres">
      <dgm:prSet presAssocID="{07729068-0BFC-D742-A02D-5CA7FF7EC332}" presName="composite" presStyleCnt="0">
        <dgm:presLayoutVars>
          <dgm:chMax val="5"/>
          <dgm:dir/>
          <dgm:resizeHandles val="exact"/>
        </dgm:presLayoutVars>
      </dgm:prSet>
      <dgm:spPr/>
    </dgm:pt>
    <dgm:pt modelId="{C0F5879D-D4B3-FE4D-A3FE-3458A26665E1}" type="pres">
      <dgm:prSet presAssocID="{60054F6A-4E1B-A345-808A-0CB4CB5806CD}" presName="circle1" presStyleLbl="lnNode1" presStyleIdx="0" presStyleCnt="5"/>
      <dgm:spPr>
        <a:solidFill>
          <a:srgbClr val="8873F1"/>
        </a:solidFill>
      </dgm:spPr>
    </dgm:pt>
    <dgm:pt modelId="{F7D3BD1E-3A62-B34B-89E4-C28F4BC0DE0C}" type="pres">
      <dgm:prSet presAssocID="{60054F6A-4E1B-A345-808A-0CB4CB5806CD}" presName="text1" presStyleLbl="revTx" presStyleIdx="0" presStyleCnt="5" custScaleX="138098" custLinFactNeighborX="20475" custLinFactNeighborY="4506">
        <dgm:presLayoutVars>
          <dgm:bulletEnabled val="1"/>
        </dgm:presLayoutVars>
      </dgm:prSet>
      <dgm:spPr/>
    </dgm:pt>
    <dgm:pt modelId="{47D2BB63-22C0-AB41-8B4F-21D76BA72C71}" type="pres">
      <dgm:prSet presAssocID="{60054F6A-4E1B-A345-808A-0CB4CB5806CD}" presName="line1" presStyleLbl="callout" presStyleIdx="0" presStyleCnt="10"/>
      <dgm:spPr/>
    </dgm:pt>
    <dgm:pt modelId="{10E8D0BF-327E-294B-837A-47EA2F68630A}" type="pres">
      <dgm:prSet presAssocID="{60054F6A-4E1B-A345-808A-0CB4CB5806CD}" presName="d1" presStyleLbl="callout" presStyleIdx="1" presStyleCnt="10"/>
      <dgm:spPr/>
    </dgm:pt>
    <dgm:pt modelId="{EB27B7E1-CDC9-174D-B7EC-45D4FEC42315}" type="pres">
      <dgm:prSet presAssocID="{A9F94CC9-30C4-7B49-BB8E-0634395913E1}" presName="circle2" presStyleLbl="lnNode1" presStyleIdx="1" presStyleCnt="5"/>
      <dgm:spPr>
        <a:solidFill>
          <a:srgbClr val="A996E7"/>
        </a:solidFill>
      </dgm:spPr>
    </dgm:pt>
    <dgm:pt modelId="{021F56F1-D838-2E45-B024-7C83DF5687A7}" type="pres">
      <dgm:prSet presAssocID="{A9F94CC9-30C4-7B49-BB8E-0634395913E1}" presName="text2" presStyleLbl="revTx" presStyleIdx="1" presStyleCnt="5" custScaleX="148526" custLinFactNeighborX="25864" custLinFactNeighborY="2253">
        <dgm:presLayoutVars>
          <dgm:bulletEnabled val="1"/>
        </dgm:presLayoutVars>
      </dgm:prSet>
      <dgm:spPr/>
    </dgm:pt>
    <dgm:pt modelId="{C0005697-1633-7346-A436-DB905E4E4CEC}" type="pres">
      <dgm:prSet presAssocID="{A9F94CC9-30C4-7B49-BB8E-0634395913E1}" presName="line2" presStyleLbl="callout" presStyleIdx="2" presStyleCnt="10"/>
      <dgm:spPr/>
    </dgm:pt>
    <dgm:pt modelId="{19BD31BC-FD52-BA4B-9A36-79694E028270}" type="pres">
      <dgm:prSet presAssocID="{A9F94CC9-30C4-7B49-BB8E-0634395913E1}" presName="d2" presStyleLbl="callout" presStyleIdx="3" presStyleCnt="10"/>
      <dgm:spPr/>
    </dgm:pt>
    <dgm:pt modelId="{1CDE8EA6-5914-714A-B33E-E2747D3652F2}" type="pres">
      <dgm:prSet presAssocID="{2B5E6823-5A51-904F-8EC5-F25B893AC687}" presName="circle3" presStyleLbl="lnNode1" presStyleIdx="2" presStyleCnt="5"/>
      <dgm:spPr>
        <a:solidFill>
          <a:srgbClr val="8873F1"/>
        </a:solidFill>
      </dgm:spPr>
    </dgm:pt>
    <dgm:pt modelId="{760596A7-D190-BA43-8C63-6EB23A744A81}" type="pres">
      <dgm:prSet presAssocID="{2B5E6823-5A51-904F-8EC5-F25B893AC687}" presName="text3" presStyleLbl="revTx" presStyleIdx="2" presStyleCnt="5" custScaleX="201156" custLinFactNeighborX="49572" custLinFactNeighborY="6759">
        <dgm:presLayoutVars>
          <dgm:bulletEnabled val="1"/>
        </dgm:presLayoutVars>
      </dgm:prSet>
      <dgm:spPr/>
    </dgm:pt>
    <dgm:pt modelId="{58E26FB7-6394-A446-B807-CEF6710C5EC2}" type="pres">
      <dgm:prSet presAssocID="{2B5E6823-5A51-904F-8EC5-F25B893AC687}" presName="line3" presStyleLbl="callout" presStyleIdx="4" presStyleCnt="10"/>
      <dgm:spPr/>
    </dgm:pt>
    <dgm:pt modelId="{C3A0BADA-41F8-3D4D-8253-5EB15BEFBE94}" type="pres">
      <dgm:prSet presAssocID="{2B5E6823-5A51-904F-8EC5-F25B893AC687}" presName="d3" presStyleLbl="callout" presStyleIdx="5" presStyleCnt="10"/>
      <dgm:spPr/>
    </dgm:pt>
    <dgm:pt modelId="{E6077401-1412-D642-A14F-9E8F2D609B5D}" type="pres">
      <dgm:prSet presAssocID="{3FCBDD18-865F-9142-81FC-A21000D56916}" presName="circle4" presStyleLbl="lnNode1" presStyleIdx="3" presStyleCnt="5"/>
      <dgm:spPr>
        <a:solidFill>
          <a:srgbClr val="A996E7"/>
        </a:solidFill>
      </dgm:spPr>
    </dgm:pt>
    <dgm:pt modelId="{16A6E819-D855-7F46-B7D5-6FF674CFDAED}" type="pres">
      <dgm:prSet presAssocID="{3FCBDD18-865F-9142-81FC-A21000D56916}" presName="text4" presStyleLbl="revTx" presStyleIdx="3" presStyleCnt="5" custScaleX="128327" custLinFactNeighborX="11853" custLinFactNeighborY="2253">
        <dgm:presLayoutVars>
          <dgm:bulletEnabled val="1"/>
        </dgm:presLayoutVars>
      </dgm:prSet>
      <dgm:spPr/>
    </dgm:pt>
    <dgm:pt modelId="{087CBE31-F34E-EB46-99A6-823B8BB6570A}" type="pres">
      <dgm:prSet presAssocID="{3FCBDD18-865F-9142-81FC-A21000D56916}" presName="line4" presStyleLbl="callout" presStyleIdx="6" presStyleCnt="10"/>
      <dgm:spPr/>
    </dgm:pt>
    <dgm:pt modelId="{5C91E609-8A44-0E40-B3C6-601D77723474}" type="pres">
      <dgm:prSet presAssocID="{3FCBDD18-865F-9142-81FC-A21000D56916}" presName="d4" presStyleLbl="callout" presStyleIdx="7" presStyleCnt="10"/>
      <dgm:spPr/>
    </dgm:pt>
    <dgm:pt modelId="{B240598B-C827-CB4C-AFF9-90E32F9E632F}" type="pres">
      <dgm:prSet presAssocID="{AA74B47B-0A2D-2244-B8C8-00D70BF9187A}" presName="circle5" presStyleLbl="lnNode1" presStyleIdx="4" presStyleCnt="5"/>
      <dgm:spPr>
        <a:solidFill>
          <a:srgbClr val="8873F1"/>
        </a:solidFill>
      </dgm:spPr>
    </dgm:pt>
    <dgm:pt modelId="{7BE57E6F-EE11-504E-A1D9-A207E42D5144}" type="pres">
      <dgm:prSet presAssocID="{AA74B47B-0A2D-2244-B8C8-00D70BF9187A}" presName="text5" presStyleLbl="revTx" presStyleIdx="4" presStyleCnt="5">
        <dgm:presLayoutVars>
          <dgm:bulletEnabled val="1"/>
        </dgm:presLayoutVars>
      </dgm:prSet>
      <dgm:spPr/>
    </dgm:pt>
    <dgm:pt modelId="{93F64624-E521-784F-833D-792D5231F38A}" type="pres">
      <dgm:prSet presAssocID="{AA74B47B-0A2D-2244-B8C8-00D70BF9187A}" presName="line5" presStyleLbl="callout" presStyleIdx="8" presStyleCnt="10"/>
      <dgm:spPr/>
    </dgm:pt>
    <dgm:pt modelId="{3B529392-E8FE-D14D-9122-C15CD5754119}" type="pres">
      <dgm:prSet presAssocID="{AA74B47B-0A2D-2244-B8C8-00D70BF9187A}" presName="d5" presStyleLbl="callout" presStyleIdx="9" presStyleCnt="10"/>
      <dgm:spPr/>
    </dgm:pt>
  </dgm:ptLst>
  <dgm:cxnLst>
    <dgm:cxn modelId="{8AE1561C-3596-C74C-97CD-4D8224CF9BF2}" srcId="{07729068-0BFC-D742-A02D-5CA7FF7EC332}" destId="{AA74B47B-0A2D-2244-B8C8-00D70BF9187A}" srcOrd="4" destOrd="0" parTransId="{168928F6-2C02-E24D-8FA8-60B8B508B149}" sibTransId="{B73A9170-1345-2944-8579-F2C3C94935C1}"/>
    <dgm:cxn modelId="{73DBD522-012D-0B47-801B-008CC6DF057B}" type="presOf" srcId="{07729068-0BFC-D742-A02D-5CA7FF7EC332}" destId="{11B08085-7DC5-6F48-A059-0C15C9514307}" srcOrd="0" destOrd="0" presId="urn:microsoft.com/office/officeart/2005/8/layout/target1"/>
    <dgm:cxn modelId="{72938F31-0278-4948-BEC2-370A091CE6FC}" type="presOf" srcId="{3FCBDD18-865F-9142-81FC-A21000D56916}" destId="{16A6E819-D855-7F46-B7D5-6FF674CFDAED}" srcOrd="0" destOrd="0" presId="urn:microsoft.com/office/officeart/2005/8/layout/target1"/>
    <dgm:cxn modelId="{1EFCA252-38E5-134C-AB32-A0839B91DB53}" type="presOf" srcId="{60054F6A-4E1B-A345-808A-0CB4CB5806CD}" destId="{F7D3BD1E-3A62-B34B-89E4-C28F4BC0DE0C}" srcOrd="0" destOrd="0" presId="urn:microsoft.com/office/officeart/2005/8/layout/target1"/>
    <dgm:cxn modelId="{4DDBDA55-A811-E545-A547-CD8CEA876869}" srcId="{07729068-0BFC-D742-A02D-5CA7FF7EC332}" destId="{3FCBDD18-865F-9142-81FC-A21000D56916}" srcOrd="3" destOrd="0" parTransId="{169AE28E-8CD5-A243-8BB1-F8D6819C53E5}" sibTransId="{A099A1E1-EEA9-3145-9F80-27799598C22B}"/>
    <dgm:cxn modelId="{2085BB6F-6A19-D64F-84C4-568C78850F97}" type="presOf" srcId="{AA74B47B-0A2D-2244-B8C8-00D70BF9187A}" destId="{7BE57E6F-EE11-504E-A1D9-A207E42D5144}" srcOrd="0" destOrd="0" presId="urn:microsoft.com/office/officeart/2005/8/layout/target1"/>
    <dgm:cxn modelId="{CC09F88B-8DDB-0940-88E7-52247FE377EF}" srcId="{07729068-0BFC-D742-A02D-5CA7FF7EC332}" destId="{60054F6A-4E1B-A345-808A-0CB4CB5806CD}" srcOrd="0" destOrd="0" parTransId="{760C2184-63EB-744D-87EB-4072619AA865}" sibTransId="{C1D9A56E-5CEA-D34B-A83C-03228EE4C68E}"/>
    <dgm:cxn modelId="{8E7DD59E-3ED3-A841-9C30-B72AC9E3EBFA}" type="presOf" srcId="{A9F94CC9-30C4-7B49-BB8E-0634395913E1}" destId="{021F56F1-D838-2E45-B024-7C83DF5687A7}" srcOrd="0" destOrd="0" presId="urn:microsoft.com/office/officeart/2005/8/layout/target1"/>
    <dgm:cxn modelId="{B22152D1-9882-1C4A-A73D-A4D9820BA041}" type="presOf" srcId="{2B5E6823-5A51-904F-8EC5-F25B893AC687}" destId="{760596A7-D190-BA43-8C63-6EB23A744A81}" srcOrd="0" destOrd="0" presId="urn:microsoft.com/office/officeart/2005/8/layout/target1"/>
    <dgm:cxn modelId="{3D47FDD3-CFAF-8944-87E4-6C6CD777E676}" srcId="{07729068-0BFC-D742-A02D-5CA7FF7EC332}" destId="{A9F94CC9-30C4-7B49-BB8E-0634395913E1}" srcOrd="1" destOrd="0" parTransId="{3E5736D1-21F7-044F-83E5-625C8A7DCCBD}" sibTransId="{72CBA7E3-8FB0-D742-B92F-53D4F43B0C5C}"/>
    <dgm:cxn modelId="{7B44B6F0-F869-E742-A57A-E8D8290DD863}" srcId="{07729068-0BFC-D742-A02D-5CA7FF7EC332}" destId="{2B5E6823-5A51-904F-8EC5-F25B893AC687}" srcOrd="2" destOrd="0" parTransId="{CAF23B94-2BE0-D541-A4BE-1769C76458EF}" sibTransId="{80C7A4F6-F1E0-0146-88E5-D71957ED8D58}"/>
    <dgm:cxn modelId="{F3A054B4-2FBE-674C-BC1D-3AAAEBAB9BE1}" type="presParOf" srcId="{11B08085-7DC5-6F48-A059-0C15C9514307}" destId="{C0F5879D-D4B3-FE4D-A3FE-3458A26665E1}" srcOrd="0" destOrd="0" presId="urn:microsoft.com/office/officeart/2005/8/layout/target1"/>
    <dgm:cxn modelId="{7F6AFE10-D4C1-CC43-8415-CCA8EC1B1185}" type="presParOf" srcId="{11B08085-7DC5-6F48-A059-0C15C9514307}" destId="{F7D3BD1E-3A62-B34B-89E4-C28F4BC0DE0C}" srcOrd="1" destOrd="0" presId="urn:microsoft.com/office/officeart/2005/8/layout/target1"/>
    <dgm:cxn modelId="{B344F388-8E30-6542-BDA2-FDE35D4E1658}" type="presParOf" srcId="{11B08085-7DC5-6F48-A059-0C15C9514307}" destId="{47D2BB63-22C0-AB41-8B4F-21D76BA72C71}" srcOrd="2" destOrd="0" presId="urn:microsoft.com/office/officeart/2005/8/layout/target1"/>
    <dgm:cxn modelId="{9184AD53-9604-9A49-9C36-0CD7A32433FD}" type="presParOf" srcId="{11B08085-7DC5-6F48-A059-0C15C9514307}" destId="{10E8D0BF-327E-294B-837A-47EA2F68630A}" srcOrd="3" destOrd="0" presId="urn:microsoft.com/office/officeart/2005/8/layout/target1"/>
    <dgm:cxn modelId="{F269F041-5811-CD47-8EAD-112421BBEBC9}" type="presParOf" srcId="{11B08085-7DC5-6F48-A059-0C15C9514307}" destId="{EB27B7E1-CDC9-174D-B7EC-45D4FEC42315}" srcOrd="4" destOrd="0" presId="urn:microsoft.com/office/officeart/2005/8/layout/target1"/>
    <dgm:cxn modelId="{2BEBE833-BA75-3549-9504-191298CB3999}" type="presParOf" srcId="{11B08085-7DC5-6F48-A059-0C15C9514307}" destId="{021F56F1-D838-2E45-B024-7C83DF5687A7}" srcOrd="5" destOrd="0" presId="urn:microsoft.com/office/officeart/2005/8/layout/target1"/>
    <dgm:cxn modelId="{1A917730-F1CC-F342-BF81-9D1B63BB18CA}" type="presParOf" srcId="{11B08085-7DC5-6F48-A059-0C15C9514307}" destId="{C0005697-1633-7346-A436-DB905E4E4CEC}" srcOrd="6" destOrd="0" presId="urn:microsoft.com/office/officeart/2005/8/layout/target1"/>
    <dgm:cxn modelId="{0EBA797F-303C-E343-846A-1E4984BD1E3F}" type="presParOf" srcId="{11B08085-7DC5-6F48-A059-0C15C9514307}" destId="{19BD31BC-FD52-BA4B-9A36-79694E028270}" srcOrd="7" destOrd="0" presId="urn:microsoft.com/office/officeart/2005/8/layout/target1"/>
    <dgm:cxn modelId="{C73480D2-15DC-084A-8141-DE0B2E647106}" type="presParOf" srcId="{11B08085-7DC5-6F48-A059-0C15C9514307}" destId="{1CDE8EA6-5914-714A-B33E-E2747D3652F2}" srcOrd="8" destOrd="0" presId="urn:microsoft.com/office/officeart/2005/8/layout/target1"/>
    <dgm:cxn modelId="{2858EDA7-FEC5-3F47-AE43-9E2091065C9F}" type="presParOf" srcId="{11B08085-7DC5-6F48-A059-0C15C9514307}" destId="{760596A7-D190-BA43-8C63-6EB23A744A81}" srcOrd="9" destOrd="0" presId="urn:microsoft.com/office/officeart/2005/8/layout/target1"/>
    <dgm:cxn modelId="{DCECF29A-377A-064A-88A4-EF0A520A9D15}" type="presParOf" srcId="{11B08085-7DC5-6F48-A059-0C15C9514307}" destId="{58E26FB7-6394-A446-B807-CEF6710C5EC2}" srcOrd="10" destOrd="0" presId="urn:microsoft.com/office/officeart/2005/8/layout/target1"/>
    <dgm:cxn modelId="{71D3A231-A712-574D-A041-3F37D132903E}" type="presParOf" srcId="{11B08085-7DC5-6F48-A059-0C15C9514307}" destId="{C3A0BADA-41F8-3D4D-8253-5EB15BEFBE94}" srcOrd="11" destOrd="0" presId="urn:microsoft.com/office/officeart/2005/8/layout/target1"/>
    <dgm:cxn modelId="{297EAE63-FEB4-3242-A592-98DC1D020B35}" type="presParOf" srcId="{11B08085-7DC5-6F48-A059-0C15C9514307}" destId="{E6077401-1412-D642-A14F-9E8F2D609B5D}" srcOrd="12" destOrd="0" presId="urn:microsoft.com/office/officeart/2005/8/layout/target1"/>
    <dgm:cxn modelId="{1409AD34-AACD-E648-8974-DA014B163CE1}" type="presParOf" srcId="{11B08085-7DC5-6F48-A059-0C15C9514307}" destId="{16A6E819-D855-7F46-B7D5-6FF674CFDAED}" srcOrd="13" destOrd="0" presId="urn:microsoft.com/office/officeart/2005/8/layout/target1"/>
    <dgm:cxn modelId="{773A43AC-49D7-924C-9FE1-2E0967560443}" type="presParOf" srcId="{11B08085-7DC5-6F48-A059-0C15C9514307}" destId="{087CBE31-F34E-EB46-99A6-823B8BB6570A}" srcOrd="14" destOrd="0" presId="urn:microsoft.com/office/officeart/2005/8/layout/target1"/>
    <dgm:cxn modelId="{52CCA9FE-00E2-684C-A3A5-4F34635A0408}" type="presParOf" srcId="{11B08085-7DC5-6F48-A059-0C15C9514307}" destId="{5C91E609-8A44-0E40-B3C6-601D77723474}" srcOrd="15" destOrd="0" presId="urn:microsoft.com/office/officeart/2005/8/layout/target1"/>
    <dgm:cxn modelId="{FDB8B041-5824-0045-A0F9-1B38E99ED90E}" type="presParOf" srcId="{11B08085-7DC5-6F48-A059-0C15C9514307}" destId="{B240598B-C827-CB4C-AFF9-90E32F9E632F}" srcOrd="16" destOrd="0" presId="urn:microsoft.com/office/officeart/2005/8/layout/target1"/>
    <dgm:cxn modelId="{02BF0E47-2D64-1244-B344-02BE1441C6FC}" type="presParOf" srcId="{11B08085-7DC5-6F48-A059-0C15C9514307}" destId="{7BE57E6F-EE11-504E-A1D9-A207E42D5144}" srcOrd="17" destOrd="0" presId="urn:microsoft.com/office/officeart/2005/8/layout/target1"/>
    <dgm:cxn modelId="{CA144A4A-B2B1-F842-A2F6-9D8573528A56}" type="presParOf" srcId="{11B08085-7DC5-6F48-A059-0C15C9514307}" destId="{93F64624-E521-784F-833D-792D5231F38A}" srcOrd="18" destOrd="0" presId="urn:microsoft.com/office/officeart/2005/8/layout/target1"/>
    <dgm:cxn modelId="{FEBE56F7-F845-7A4E-A309-6EACFE472C34}" type="presParOf" srcId="{11B08085-7DC5-6F48-A059-0C15C9514307}" destId="{3B529392-E8FE-D14D-9122-C15CD5754119}"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1AF2F5-25A2-E544-B979-E678AA5D63D0}"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A67C2A7B-1A3D-1C48-9A2B-9F0B5E33EE33}">
      <dgm:prSet phldrT="[Text]" custT="1"/>
      <dgm:spPr>
        <a:solidFill>
          <a:srgbClr val="D6C8DA"/>
        </a:solidFill>
      </dgm:spPr>
      <dgm:t>
        <a:bodyPr/>
        <a:lstStyle/>
        <a:p>
          <a:r>
            <a:rPr lang="en-US" sz="3000" dirty="0"/>
            <a:t>Assess</a:t>
          </a:r>
        </a:p>
      </dgm:t>
    </dgm:pt>
    <dgm:pt modelId="{FB6B3304-C1CB-AB45-BBF4-6B6BB9D74BF1}" type="parTrans" cxnId="{02E9DAFC-27E7-EB48-B224-0057F844CD33}">
      <dgm:prSet/>
      <dgm:spPr/>
      <dgm:t>
        <a:bodyPr/>
        <a:lstStyle/>
        <a:p>
          <a:endParaRPr lang="en-US"/>
        </a:p>
      </dgm:t>
    </dgm:pt>
    <dgm:pt modelId="{74067008-6B9E-CC4F-B453-37D2C7790B49}" type="sibTrans" cxnId="{02E9DAFC-27E7-EB48-B224-0057F844CD33}">
      <dgm:prSet/>
      <dgm:spPr/>
      <dgm:t>
        <a:bodyPr/>
        <a:lstStyle/>
        <a:p>
          <a:endParaRPr lang="en-US"/>
        </a:p>
      </dgm:t>
    </dgm:pt>
    <dgm:pt modelId="{22332673-2B36-AD4E-879A-ABB56AC6F287}">
      <dgm:prSet phldrT="[Text]" custT="1"/>
      <dgm:spPr>
        <a:solidFill>
          <a:srgbClr val="A996E7"/>
        </a:solidFill>
      </dgm:spPr>
      <dgm:t>
        <a:bodyPr/>
        <a:lstStyle/>
        <a:p>
          <a:r>
            <a:rPr lang="en-US" sz="3000" dirty="0"/>
            <a:t>Ask</a:t>
          </a:r>
        </a:p>
      </dgm:t>
    </dgm:pt>
    <dgm:pt modelId="{B9D295C5-7B92-DD4E-9DBB-8B74D3835D65}" type="parTrans" cxnId="{96B72AF0-0144-384F-BC27-682E7CAEC62F}">
      <dgm:prSet/>
      <dgm:spPr/>
      <dgm:t>
        <a:bodyPr/>
        <a:lstStyle/>
        <a:p>
          <a:endParaRPr lang="en-US"/>
        </a:p>
      </dgm:t>
    </dgm:pt>
    <dgm:pt modelId="{47EE3295-2ABC-E446-A1C4-63FCD935AECD}" type="sibTrans" cxnId="{96B72AF0-0144-384F-BC27-682E7CAEC62F}">
      <dgm:prSet/>
      <dgm:spPr/>
      <dgm:t>
        <a:bodyPr/>
        <a:lstStyle/>
        <a:p>
          <a:endParaRPr lang="en-US"/>
        </a:p>
      </dgm:t>
    </dgm:pt>
    <dgm:pt modelId="{0B1AB51B-1CFB-0A46-A6BD-1D7B1F3C25E2}">
      <dgm:prSet phldrT="[Text]" custT="1"/>
      <dgm:spPr>
        <a:solidFill>
          <a:srgbClr val="A996E7"/>
        </a:solidFill>
      </dgm:spPr>
      <dgm:t>
        <a:bodyPr/>
        <a:lstStyle/>
        <a:p>
          <a:r>
            <a:rPr lang="en-US" sz="3000" dirty="0"/>
            <a:t>Acquire</a:t>
          </a:r>
        </a:p>
      </dgm:t>
    </dgm:pt>
    <dgm:pt modelId="{F70AFAF0-AD5B-1F4A-9FB8-B515B16E535C}" type="parTrans" cxnId="{0E7AD41F-CA86-FD4B-87BD-3EFA3E56F261}">
      <dgm:prSet/>
      <dgm:spPr/>
      <dgm:t>
        <a:bodyPr/>
        <a:lstStyle/>
        <a:p>
          <a:endParaRPr lang="en-US"/>
        </a:p>
      </dgm:t>
    </dgm:pt>
    <dgm:pt modelId="{A08485FA-D965-6D43-A078-F406E4ADF79F}" type="sibTrans" cxnId="{0E7AD41F-CA86-FD4B-87BD-3EFA3E56F261}">
      <dgm:prSet/>
      <dgm:spPr/>
      <dgm:t>
        <a:bodyPr/>
        <a:lstStyle/>
        <a:p>
          <a:endParaRPr lang="en-US"/>
        </a:p>
      </dgm:t>
    </dgm:pt>
    <dgm:pt modelId="{5A33B413-606D-A349-B71F-FCECF91BBAEE}">
      <dgm:prSet phldrT="[Text]" custT="1"/>
      <dgm:spPr>
        <a:solidFill>
          <a:srgbClr val="A996E7"/>
        </a:solidFill>
      </dgm:spPr>
      <dgm:t>
        <a:bodyPr/>
        <a:lstStyle/>
        <a:p>
          <a:r>
            <a:rPr lang="en-US" sz="3000" dirty="0"/>
            <a:t>Appraise</a:t>
          </a:r>
        </a:p>
      </dgm:t>
    </dgm:pt>
    <dgm:pt modelId="{E814E10E-B8A4-CB41-B538-44E4E306BA31}" type="parTrans" cxnId="{2C72C7AA-4731-4B4B-B44F-236FC8FBE20D}">
      <dgm:prSet/>
      <dgm:spPr/>
      <dgm:t>
        <a:bodyPr/>
        <a:lstStyle/>
        <a:p>
          <a:endParaRPr lang="en-US"/>
        </a:p>
      </dgm:t>
    </dgm:pt>
    <dgm:pt modelId="{98D1650C-CDC5-E146-8ED0-C766BD320086}" type="sibTrans" cxnId="{2C72C7AA-4731-4B4B-B44F-236FC8FBE20D}">
      <dgm:prSet/>
      <dgm:spPr/>
      <dgm:t>
        <a:bodyPr/>
        <a:lstStyle/>
        <a:p>
          <a:endParaRPr lang="en-US"/>
        </a:p>
      </dgm:t>
    </dgm:pt>
    <dgm:pt modelId="{A4B009E8-E01D-8B4C-A464-1A0770F32268}">
      <dgm:prSet phldrT="[Text]" custT="1"/>
      <dgm:spPr>
        <a:solidFill>
          <a:srgbClr val="A996E7"/>
        </a:solidFill>
      </dgm:spPr>
      <dgm:t>
        <a:bodyPr/>
        <a:lstStyle/>
        <a:p>
          <a:r>
            <a:rPr lang="en-US" sz="3000" dirty="0"/>
            <a:t>Apply</a:t>
          </a:r>
        </a:p>
      </dgm:t>
    </dgm:pt>
    <dgm:pt modelId="{0921F6ED-9B31-4549-83D7-AB9F506FFB7A}" type="parTrans" cxnId="{73E3362C-07EE-0243-B5A6-D647B8F6793B}">
      <dgm:prSet/>
      <dgm:spPr/>
      <dgm:t>
        <a:bodyPr/>
        <a:lstStyle/>
        <a:p>
          <a:endParaRPr lang="en-US"/>
        </a:p>
      </dgm:t>
    </dgm:pt>
    <dgm:pt modelId="{20D50077-146F-1D41-888C-B6CCAF629070}" type="sibTrans" cxnId="{73E3362C-07EE-0243-B5A6-D647B8F6793B}">
      <dgm:prSet/>
      <dgm:spPr/>
      <dgm:t>
        <a:bodyPr/>
        <a:lstStyle/>
        <a:p>
          <a:endParaRPr lang="en-US"/>
        </a:p>
      </dgm:t>
    </dgm:pt>
    <dgm:pt modelId="{BABB4205-A120-EC4C-83A6-B4A81A1B82CD}">
      <dgm:prSet custT="1"/>
      <dgm:spPr>
        <a:solidFill>
          <a:srgbClr val="D6C8DA"/>
        </a:solidFill>
      </dgm:spPr>
      <dgm:t>
        <a:bodyPr/>
        <a:lstStyle/>
        <a:p>
          <a:r>
            <a:rPr lang="en-US" sz="3000" dirty="0"/>
            <a:t>Act</a:t>
          </a:r>
        </a:p>
      </dgm:t>
    </dgm:pt>
    <dgm:pt modelId="{62E80F83-1DDF-274B-B448-D738B7F13CFA}" type="parTrans" cxnId="{5D5985F5-C3B1-154B-972A-7A205B5062B1}">
      <dgm:prSet/>
      <dgm:spPr/>
      <dgm:t>
        <a:bodyPr/>
        <a:lstStyle/>
        <a:p>
          <a:endParaRPr lang="en-US"/>
        </a:p>
      </dgm:t>
    </dgm:pt>
    <dgm:pt modelId="{90B1A797-93D4-2749-B2B6-89888DECB5FF}" type="sibTrans" cxnId="{5D5985F5-C3B1-154B-972A-7A205B5062B1}">
      <dgm:prSet/>
      <dgm:spPr/>
      <dgm:t>
        <a:bodyPr/>
        <a:lstStyle/>
        <a:p>
          <a:endParaRPr lang="en-US"/>
        </a:p>
      </dgm:t>
    </dgm:pt>
    <dgm:pt modelId="{C6BFF12C-6A2A-F642-B029-204DCFCA1F0C}" type="pres">
      <dgm:prSet presAssocID="{8C1AF2F5-25A2-E544-B979-E678AA5D63D0}" presName="Name0" presStyleCnt="0">
        <dgm:presLayoutVars>
          <dgm:dir/>
          <dgm:resizeHandles val="exact"/>
        </dgm:presLayoutVars>
      </dgm:prSet>
      <dgm:spPr/>
    </dgm:pt>
    <dgm:pt modelId="{A3942A7A-23F2-C94A-8AE5-690E72E9BB63}" type="pres">
      <dgm:prSet presAssocID="{8C1AF2F5-25A2-E544-B979-E678AA5D63D0}" presName="cycle" presStyleCnt="0"/>
      <dgm:spPr/>
    </dgm:pt>
    <dgm:pt modelId="{14545EE2-A2FA-7E4D-B59B-B747773EDB16}" type="pres">
      <dgm:prSet presAssocID="{A67C2A7B-1A3D-1C48-9A2B-9F0B5E33EE33}" presName="nodeFirstNode" presStyleLbl="node1" presStyleIdx="0" presStyleCnt="6">
        <dgm:presLayoutVars>
          <dgm:bulletEnabled val="1"/>
        </dgm:presLayoutVars>
      </dgm:prSet>
      <dgm:spPr/>
    </dgm:pt>
    <dgm:pt modelId="{E2D583EC-E984-E845-8754-FE4A77201407}" type="pres">
      <dgm:prSet presAssocID="{74067008-6B9E-CC4F-B453-37D2C7790B49}" presName="sibTransFirstNode" presStyleLbl="bgShp" presStyleIdx="0" presStyleCnt="1"/>
      <dgm:spPr/>
    </dgm:pt>
    <dgm:pt modelId="{9A5426F9-BC22-CD4C-92F4-8DFDD7424BA8}" type="pres">
      <dgm:prSet presAssocID="{22332673-2B36-AD4E-879A-ABB56AC6F287}" presName="nodeFollowingNodes" presStyleLbl="node1" presStyleIdx="1" presStyleCnt="6">
        <dgm:presLayoutVars>
          <dgm:bulletEnabled val="1"/>
        </dgm:presLayoutVars>
      </dgm:prSet>
      <dgm:spPr/>
    </dgm:pt>
    <dgm:pt modelId="{784D3C6A-3A08-8C43-B5CE-692930F09503}" type="pres">
      <dgm:prSet presAssocID="{0B1AB51B-1CFB-0A46-A6BD-1D7B1F3C25E2}" presName="nodeFollowingNodes" presStyleLbl="node1" presStyleIdx="2" presStyleCnt="6">
        <dgm:presLayoutVars>
          <dgm:bulletEnabled val="1"/>
        </dgm:presLayoutVars>
      </dgm:prSet>
      <dgm:spPr/>
    </dgm:pt>
    <dgm:pt modelId="{806E6711-9F84-D849-ABED-270C97A9A59E}" type="pres">
      <dgm:prSet presAssocID="{5A33B413-606D-A349-B71F-FCECF91BBAEE}" presName="nodeFollowingNodes" presStyleLbl="node1" presStyleIdx="3" presStyleCnt="6">
        <dgm:presLayoutVars>
          <dgm:bulletEnabled val="1"/>
        </dgm:presLayoutVars>
      </dgm:prSet>
      <dgm:spPr/>
    </dgm:pt>
    <dgm:pt modelId="{E823FEE0-D126-FE4F-8424-4D18097850B2}" type="pres">
      <dgm:prSet presAssocID="{A4B009E8-E01D-8B4C-A464-1A0770F32268}" presName="nodeFollowingNodes" presStyleLbl="node1" presStyleIdx="4" presStyleCnt="6">
        <dgm:presLayoutVars>
          <dgm:bulletEnabled val="1"/>
        </dgm:presLayoutVars>
      </dgm:prSet>
      <dgm:spPr/>
    </dgm:pt>
    <dgm:pt modelId="{1E795334-2AA9-B84E-91EC-95F01277D9F9}" type="pres">
      <dgm:prSet presAssocID="{BABB4205-A120-EC4C-83A6-B4A81A1B82CD}" presName="nodeFollowingNodes" presStyleLbl="node1" presStyleIdx="5" presStyleCnt="6">
        <dgm:presLayoutVars>
          <dgm:bulletEnabled val="1"/>
        </dgm:presLayoutVars>
      </dgm:prSet>
      <dgm:spPr/>
    </dgm:pt>
  </dgm:ptLst>
  <dgm:cxnLst>
    <dgm:cxn modelId="{0E7AD41F-CA86-FD4B-87BD-3EFA3E56F261}" srcId="{8C1AF2F5-25A2-E544-B979-E678AA5D63D0}" destId="{0B1AB51B-1CFB-0A46-A6BD-1D7B1F3C25E2}" srcOrd="2" destOrd="0" parTransId="{F70AFAF0-AD5B-1F4A-9FB8-B515B16E535C}" sibTransId="{A08485FA-D965-6D43-A078-F406E4ADF79F}"/>
    <dgm:cxn modelId="{73E3362C-07EE-0243-B5A6-D647B8F6793B}" srcId="{8C1AF2F5-25A2-E544-B979-E678AA5D63D0}" destId="{A4B009E8-E01D-8B4C-A464-1A0770F32268}" srcOrd="4" destOrd="0" parTransId="{0921F6ED-9B31-4549-83D7-AB9F506FFB7A}" sibTransId="{20D50077-146F-1D41-888C-B6CCAF629070}"/>
    <dgm:cxn modelId="{78FA1E30-5C29-3848-8CDA-CAA5B6C66B15}" type="presOf" srcId="{A4B009E8-E01D-8B4C-A464-1A0770F32268}" destId="{E823FEE0-D126-FE4F-8424-4D18097850B2}" srcOrd="0" destOrd="0" presId="urn:microsoft.com/office/officeart/2005/8/layout/cycle3"/>
    <dgm:cxn modelId="{E4CBEA5A-7B93-5448-8A8D-467E7A379ADA}" type="presOf" srcId="{22332673-2B36-AD4E-879A-ABB56AC6F287}" destId="{9A5426F9-BC22-CD4C-92F4-8DFDD7424BA8}" srcOrd="0" destOrd="0" presId="urn:microsoft.com/office/officeart/2005/8/layout/cycle3"/>
    <dgm:cxn modelId="{23774E80-5E87-0E4E-97AC-E8BEC653269F}" type="presOf" srcId="{BABB4205-A120-EC4C-83A6-B4A81A1B82CD}" destId="{1E795334-2AA9-B84E-91EC-95F01277D9F9}" srcOrd="0" destOrd="0" presId="urn:microsoft.com/office/officeart/2005/8/layout/cycle3"/>
    <dgm:cxn modelId="{2C72C7AA-4731-4B4B-B44F-236FC8FBE20D}" srcId="{8C1AF2F5-25A2-E544-B979-E678AA5D63D0}" destId="{5A33B413-606D-A349-B71F-FCECF91BBAEE}" srcOrd="3" destOrd="0" parTransId="{E814E10E-B8A4-CB41-B538-44E4E306BA31}" sibTransId="{98D1650C-CDC5-E146-8ED0-C766BD320086}"/>
    <dgm:cxn modelId="{B2DD3BAF-42A1-EC41-B333-0AB3A3D6C040}" type="presOf" srcId="{0B1AB51B-1CFB-0A46-A6BD-1D7B1F3C25E2}" destId="{784D3C6A-3A08-8C43-B5CE-692930F09503}" srcOrd="0" destOrd="0" presId="urn:microsoft.com/office/officeart/2005/8/layout/cycle3"/>
    <dgm:cxn modelId="{8CB6B3BC-63EC-624C-9CCC-9153577BCB38}" type="presOf" srcId="{A67C2A7B-1A3D-1C48-9A2B-9F0B5E33EE33}" destId="{14545EE2-A2FA-7E4D-B59B-B747773EDB16}" srcOrd="0" destOrd="0" presId="urn:microsoft.com/office/officeart/2005/8/layout/cycle3"/>
    <dgm:cxn modelId="{4BDB72C3-10E5-4443-B47A-1D08E5432D56}" type="presOf" srcId="{8C1AF2F5-25A2-E544-B979-E678AA5D63D0}" destId="{C6BFF12C-6A2A-F642-B029-204DCFCA1F0C}" srcOrd="0" destOrd="0" presId="urn:microsoft.com/office/officeart/2005/8/layout/cycle3"/>
    <dgm:cxn modelId="{7D42B7DF-9EF1-8543-AC57-3F9C2A674AD0}" type="presOf" srcId="{5A33B413-606D-A349-B71F-FCECF91BBAEE}" destId="{806E6711-9F84-D849-ABED-270C97A9A59E}" srcOrd="0" destOrd="0" presId="urn:microsoft.com/office/officeart/2005/8/layout/cycle3"/>
    <dgm:cxn modelId="{96B72AF0-0144-384F-BC27-682E7CAEC62F}" srcId="{8C1AF2F5-25A2-E544-B979-E678AA5D63D0}" destId="{22332673-2B36-AD4E-879A-ABB56AC6F287}" srcOrd="1" destOrd="0" parTransId="{B9D295C5-7B92-DD4E-9DBB-8B74D3835D65}" sibTransId="{47EE3295-2ABC-E446-A1C4-63FCD935AECD}"/>
    <dgm:cxn modelId="{3A51CFF2-172B-2B49-A5A2-BB2B44AB9A6F}" type="presOf" srcId="{74067008-6B9E-CC4F-B453-37D2C7790B49}" destId="{E2D583EC-E984-E845-8754-FE4A77201407}" srcOrd="0" destOrd="0" presId="urn:microsoft.com/office/officeart/2005/8/layout/cycle3"/>
    <dgm:cxn modelId="{5D5985F5-C3B1-154B-972A-7A205B5062B1}" srcId="{8C1AF2F5-25A2-E544-B979-E678AA5D63D0}" destId="{BABB4205-A120-EC4C-83A6-B4A81A1B82CD}" srcOrd="5" destOrd="0" parTransId="{62E80F83-1DDF-274B-B448-D738B7F13CFA}" sibTransId="{90B1A797-93D4-2749-B2B6-89888DECB5FF}"/>
    <dgm:cxn modelId="{02E9DAFC-27E7-EB48-B224-0057F844CD33}" srcId="{8C1AF2F5-25A2-E544-B979-E678AA5D63D0}" destId="{A67C2A7B-1A3D-1C48-9A2B-9F0B5E33EE33}" srcOrd="0" destOrd="0" parTransId="{FB6B3304-C1CB-AB45-BBF4-6B6BB9D74BF1}" sibTransId="{74067008-6B9E-CC4F-B453-37D2C7790B49}"/>
    <dgm:cxn modelId="{54CF095B-470D-E84A-B793-7D97372D0642}" type="presParOf" srcId="{C6BFF12C-6A2A-F642-B029-204DCFCA1F0C}" destId="{A3942A7A-23F2-C94A-8AE5-690E72E9BB63}" srcOrd="0" destOrd="0" presId="urn:microsoft.com/office/officeart/2005/8/layout/cycle3"/>
    <dgm:cxn modelId="{E0AA67EA-B711-EB4E-A8DC-56679E845101}" type="presParOf" srcId="{A3942A7A-23F2-C94A-8AE5-690E72E9BB63}" destId="{14545EE2-A2FA-7E4D-B59B-B747773EDB16}" srcOrd="0" destOrd="0" presId="urn:microsoft.com/office/officeart/2005/8/layout/cycle3"/>
    <dgm:cxn modelId="{812DEA2C-C772-4B49-B731-4233615317D6}" type="presParOf" srcId="{A3942A7A-23F2-C94A-8AE5-690E72E9BB63}" destId="{E2D583EC-E984-E845-8754-FE4A77201407}" srcOrd="1" destOrd="0" presId="urn:microsoft.com/office/officeart/2005/8/layout/cycle3"/>
    <dgm:cxn modelId="{27F0AC25-D5C4-A34A-8426-CE1A274A8996}" type="presParOf" srcId="{A3942A7A-23F2-C94A-8AE5-690E72E9BB63}" destId="{9A5426F9-BC22-CD4C-92F4-8DFDD7424BA8}" srcOrd="2" destOrd="0" presId="urn:microsoft.com/office/officeart/2005/8/layout/cycle3"/>
    <dgm:cxn modelId="{31130BD6-DE7F-7641-939F-20FC0F9B8985}" type="presParOf" srcId="{A3942A7A-23F2-C94A-8AE5-690E72E9BB63}" destId="{784D3C6A-3A08-8C43-B5CE-692930F09503}" srcOrd="3" destOrd="0" presId="urn:microsoft.com/office/officeart/2005/8/layout/cycle3"/>
    <dgm:cxn modelId="{5BB9038D-7904-4043-B7B9-B6289A5B9C06}" type="presParOf" srcId="{A3942A7A-23F2-C94A-8AE5-690E72E9BB63}" destId="{806E6711-9F84-D849-ABED-270C97A9A59E}" srcOrd="4" destOrd="0" presId="urn:microsoft.com/office/officeart/2005/8/layout/cycle3"/>
    <dgm:cxn modelId="{B23D6A23-AC0A-954A-AAC4-FF871B118F48}" type="presParOf" srcId="{A3942A7A-23F2-C94A-8AE5-690E72E9BB63}" destId="{E823FEE0-D126-FE4F-8424-4D18097850B2}" srcOrd="5" destOrd="0" presId="urn:microsoft.com/office/officeart/2005/8/layout/cycle3"/>
    <dgm:cxn modelId="{51B672F3-622C-424E-98FE-D8EB011CCDBD}" type="presParOf" srcId="{A3942A7A-23F2-C94A-8AE5-690E72E9BB63}" destId="{1E795334-2AA9-B84E-91EC-95F01277D9F9}"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904F0B-5B29-2742-8467-F3BDFF8464F6}"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6D19D507-66BC-EB42-9308-664F54666E61}">
      <dgm:prSet phldrT="[Text]" custT="1"/>
      <dgm:spPr>
        <a:solidFill>
          <a:srgbClr val="8873F1"/>
        </a:solidFill>
      </dgm:spPr>
      <dgm:t>
        <a:bodyPr/>
        <a:lstStyle/>
        <a:p>
          <a:r>
            <a:rPr lang="en-US" sz="3000" dirty="0"/>
            <a:t>Patient, Problem, Population</a:t>
          </a:r>
        </a:p>
      </dgm:t>
    </dgm:pt>
    <dgm:pt modelId="{9181E7D8-9B57-5B4C-886F-F7B4D0E2FFA7}" type="parTrans" cxnId="{C31CC2E8-5BBF-ED4F-9C0E-C90202BE276D}">
      <dgm:prSet/>
      <dgm:spPr/>
      <dgm:t>
        <a:bodyPr/>
        <a:lstStyle/>
        <a:p>
          <a:endParaRPr lang="en-US"/>
        </a:p>
      </dgm:t>
    </dgm:pt>
    <dgm:pt modelId="{48D666BB-3ACA-4C45-9742-2FACB1909E8B}" type="sibTrans" cxnId="{C31CC2E8-5BBF-ED4F-9C0E-C90202BE276D}">
      <dgm:prSet/>
      <dgm:spPr/>
      <dgm:t>
        <a:bodyPr/>
        <a:lstStyle/>
        <a:p>
          <a:endParaRPr lang="en-US"/>
        </a:p>
      </dgm:t>
    </dgm:pt>
    <dgm:pt modelId="{78DD1DC8-31D2-C248-BA7A-ED21F420A97B}">
      <dgm:prSet phldrT="[Text]" custT="1"/>
      <dgm:spPr>
        <a:solidFill>
          <a:srgbClr val="8873F1"/>
        </a:solidFill>
      </dgm:spPr>
      <dgm:t>
        <a:bodyPr/>
        <a:lstStyle/>
        <a:p>
          <a:r>
            <a:rPr lang="en-US" sz="3000" dirty="0"/>
            <a:t>Outcome</a:t>
          </a:r>
        </a:p>
      </dgm:t>
    </dgm:pt>
    <dgm:pt modelId="{366BA6A8-0A02-9C4A-BF3C-8E24D147C1A7}" type="parTrans" cxnId="{B1DC5443-28AB-0943-B789-28CD3BB6701D}">
      <dgm:prSet/>
      <dgm:spPr/>
      <dgm:t>
        <a:bodyPr/>
        <a:lstStyle/>
        <a:p>
          <a:endParaRPr lang="en-US"/>
        </a:p>
      </dgm:t>
    </dgm:pt>
    <dgm:pt modelId="{92E7968E-7610-F740-A13A-C2B6E981A280}" type="sibTrans" cxnId="{B1DC5443-28AB-0943-B789-28CD3BB6701D}">
      <dgm:prSet/>
      <dgm:spPr/>
      <dgm:t>
        <a:bodyPr/>
        <a:lstStyle/>
        <a:p>
          <a:endParaRPr lang="en-US"/>
        </a:p>
      </dgm:t>
    </dgm:pt>
    <dgm:pt modelId="{BB131ED7-8D97-7C41-96ED-D2FE63D2BC94}">
      <dgm:prSet phldrT="[Text]" custT="1"/>
      <dgm:spPr>
        <a:solidFill>
          <a:srgbClr val="8873F1"/>
        </a:solidFill>
      </dgm:spPr>
      <dgm:t>
        <a:bodyPr/>
        <a:lstStyle/>
        <a:p>
          <a:r>
            <a:rPr lang="en-US" sz="3000" dirty="0"/>
            <a:t>Type of Question/Study</a:t>
          </a:r>
        </a:p>
      </dgm:t>
    </dgm:pt>
    <dgm:pt modelId="{DE720B7A-3E5F-F344-910A-8C167EF7113E}" type="parTrans" cxnId="{5751A258-0392-FF4D-A773-2FDD1542894E}">
      <dgm:prSet/>
      <dgm:spPr/>
      <dgm:t>
        <a:bodyPr/>
        <a:lstStyle/>
        <a:p>
          <a:endParaRPr lang="en-US"/>
        </a:p>
      </dgm:t>
    </dgm:pt>
    <dgm:pt modelId="{FBC41E64-5BEA-1D4C-A0E6-5155FBBFF3FA}" type="sibTrans" cxnId="{5751A258-0392-FF4D-A773-2FDD1542894E}">
      <dgm:prSet/>
      <dgm:spPr/>
      <dgm:t>
        <a:bodyPr/>
        <a:lstStyle/>
        <a:p>
          <a:endParaRPr lang="en-US"/>
        </a:p>
      </dgm:t>
    </dgm:pt>
    <dgm:pt modelId="{FDEBB7C4-F3EC-5F48-B382-780662B661EB}">
      <dgm:prSet custT="1"/>
      <dgm:spPr>
        <a:solidFill>
          <a:srgbClr val="8873F1"/>
        </a:solidFill>
      </dgm:spPr>
      <dgm:t>
        <a:bodyPr/>
        <a:lstStyle/>
        <a:p>
          <a:r>
            <a:rPr lang="en-US" sz="3000" dirty="0"/>
            <a:t>Intervention, Exposure</a:t>
          </a:r>
        </a:p>
      </dgm:t>
    </dgm:pt>
    <dgm:pt modelId="{DB88CBCC-6723-F64A-9AEB-E0F355975868}" type="parTrans" cxnId="{D1C2015A-0ABA-BC48-8ABD-745575811330}">
      <dgm:prSet/>
      <dgm:spPr/>
      <dgm:t>
        <a:bodyPr/>
        <a:lstStyle/>
        <a:p>
          <a:endParaRPr lang="en-US"/>
        </a:p>
      </dgm:t>
    </dgm:pt>
    <dgm:pt modelId="{FD53B02D-615A-4D46-B7F6-A6FDA1DFF698}" type="sibTrans" cxnId="{D1C2015A-0ABA-BC48-8ABD-745575811330}">
      <dgm:prSet/>
      <dgm:spPr/>
      <dgm:t>
        <a:bodyPr/>
        <a:lstStyle/>
        <a:p>
          <a:endParaRPr lang="en-US"/>
        </a:p>
      </dgm:t>
    </dgm:pt>
    <dgm:pt modelId="{441B771D-6462-1A44-8CDD-06571F801EC7}">
      <dgm:prSet custT="1"/>
      <dgm:spPr>
        <a:solidFill>
          <a:srgbClr val="8873F1"/>
        </a:solidFill>
      </dgm:spPr>
      <dgm:t>
        <a:bodyPr/>
        <a:lstStyle/>
        <a:p>
          <a:r>
            <a:rPr lang="en-US" sz="3000" dirty="0"/>
            <a:t>Comparison</a:t>
          </a:r>
        </a:p>
      </dgm:t>
    </dgm:pt>
    <dgm:pt modelId="{C8E688F0-2AF1-A44F-A745-18B5A5ABBAC5}" type="parTrans" cxnId="{F5E1A59A-50E3-604B-8B02-8437D685EE84}">
      <dgm:prSet/>
      <dgm:spPr/>
      <dgm:t>
        <a:bodyPr/>
        <a:lstStyle/>
        <a:p>
          <a:endParaRPr lang="en-US"/>
        </a:p>
      </dgm:t>
    </dgm:pt>
    <dgm:pt modelId="{04172B71-0C38-7C4D-910E-B867A5C5F165}" type="sibTrans" cxnId="{F5E1A59A-50E3-604B-8B02-8437D685EE84}">
      <dgm:prSet/>
      <dgm:spPr/>
      <dgm:t>
        <a:bodyPr/>
        <a:lstStyle/>
        <a:p>
          <a:endParaRPr lang="en-US"/>
        </a:p>
      </dgm:t>
    </dgm:pt>
    <dgm:pt modelId="{3FF7C4C8-B31C-8847-879D-DEDBAE599A44}" type="pres">
      <dgm:prSet presAssocID="{7D904F0B-5B29-2742-8467-F3BDFF8464F6}" presName="Name0" presStyleCnt="0">
        <dgm:presLayoutVars>
          <dgm:chMax val="7"/>
          <dgm:chPref val="7"/>
          <dgm:dir/>
        </dgm:presLayoutVars>
      </dgm:prSet>
      <dgm:spPr/>
    </dgm:pt>
    <dgm:pt modelId="{8876FE92-DFA7-6549-80A4-6CE3D17E8EBE}" type="pres">
      <dgm:prSet presAssocID="{7D904F0B-5B29-2742-8467-F3BDFF8464F6}" presName="Name1" presStyleCnt="0"/>
      <dgm:spPr/>
    </dgm:pt>
    <dgm:pt modelId="{3762AC60-9134-FF4D-BB50-F8719CB1408C}" type="pres">
      <dgm:prSet presAssocID="{7D904F0B-5B29-2742-8467-F3BDFF8464F6}" presName="cycle" presStyleCnt="0"/>
      <dgm:spPr/>
    </dgm:pt>
    <dgm:pt modelId="{3D3C9734-42E2-2B4C-995C-85B4DF969AB7}" type="pres">
      <dgm:prSet presAssocID="{7D904F0B-5B29-2742-8467-F3BDFF8464F6}" presName="srcNode" presStyleLbl="node1" presStyleIdx="0" presStyleCnt="5"/>
      <dgm:spPr/>
    </dgm:pt>
    <dgm:pt modelId="{208121F6-6C30-444A-B811-8B209CE9831D}" type="pres">
      <dgm:prSet presAssocID="{7D904F0B-5B29-2742-8467-F3BDFF8464F6}" presName="conn" presStyleLbl="parChTrans1D2" presStyleIdx="0" presStyleCnt="1"/>
      <dgm:spPr/>
    </dgm:pt>
    <dgm:pt modelId="{D6E767B8-875E-FE47-9818-4C949697C9E5}" type="pres">
      <dgm:prSet presAssocID="{7D904F0B-5B29-2742-8467-F3BDFF8464F6}" presName="extraNode" presStyleLbl="node1" presStyleIdx="0" presStyleCnt="5"/>
      <dgm:spPr/>
    </dgm:pt>
    <dgm:pt modelId="{1ABB92AA-93FC-9F43-B016-4DEDDD633289}" type="pres">
      <dgm:prSet presAssocID="{7D904F0B-5B29-2742-8467-F3BDFF8464F6}" presName="dstNode" presStyleLbl="node1" presStyleIdx="0" presStyleCnt="5"/>
      <dgm:spPr/>
    </dgm:pt>
    <dgm:pt modelId="{6DFC845B-6E7D-F94A-8A6B-CDAED540D3F8}" type="pres">
      <dgm:prSet presAssocID="{6D19D507-66BC-EB42-9308-664F54666E61}" presName="text_1" presStyleLbl="node1" presStyleIdx="0" presStyleCnt="5">
        <dgm:presLayoutVars>
          <dgm:bulletEnabled val="1"/>
        </dgm:presLayoutVars>
      </dgm:prSet>
      <dgm:spPr/>
    </dgm:pt>
    <dgm:pt modelId="{9F0B21C0-5B46-A74E-8960-445C9A367DA9}" type="pres">
      <dgm:prSet presAssocID="{6D19D507-66BC-EB42-9308-664F54666E61}" presName="accent_1" presStyleCnt="0"/>
      <dgm:spPr/>
    </dgm:pt>
    <dgm:pt modelId="{4336997D-222B-3E4A-963E-C676A16631AF}" type="pres">
      <dgm:prSet presAssocID="{6D19D507-66BC-EB42-9308-664F54666E61}" presName="accentRepeatNode" presStyleLbl="solidFgAcc1" presStyleIdx="0" presStyleCnt="5"/>
      <dgm:spPr/>
    </dgm:pt>
    <dgm:pt modelId="{6AA88204-86F1-3A43-8574-2E560B20A6D5}" type="pres">
      <dgm:prSet presAssocID="{FDEBB7C4-F3EC-5F48-B382-780662B661EB}" presName="text_2" presStyleLbl="node1" presStyleIdx="1" presStyleCnt="5">
        <dgm:presLayoutVars>
          <dgm:bulletEnabled val="1"/>
        </dgm:presLayoutVars>
      </dgm:prSet>
      <dgm:spPr/>
    </dgm:pt>
    <dgm:pt modelId="{CC22DDEE-FAD3-8243-93A0-43C2FEDB4FF0}" type="pres">
      <dgm:prSet presAssocID="{FDEBB7C4-F3EC-5F48-B382-780662B661EB}" presName="accent_2" presStyleCnt="0"/>
      <dgm:spPr/>
    </dgm:pt>
    <dgm:pt modelId="{22468EF3-1627-884B-AA01-85117ACBFDFB}" type="pres">
      <dgm:prSet presAssocID="{FDEBB7C4-F3EC-5F48-B382-780662B661EB}" presName="accentRepeatNode" presStyleLbl="solidFgAcc1" presStyleIdx="1" presStyleCnt="5"/>
      <dgm:spPr/>
    </dgm:pt>
    <dgm:pt modelId="{49B69EA3-5068-404C-8299-E43774FA2A4F}" type="pres">
      <dgm:prSet presAssocID="{441B771D-6462-1A44-8CDD-06571F801EC7}" presName="text_3" presStyleLbl="node1" presStyleIdx="2" presStyleCnt="5">
        <dgm:presLayoutVars>
          <dgm:bulletEnabled val="1"/>
        </dgm:presLayoutVars>
      </dgm:prSet>
      <dgm:spPr/>
    </dgm:pt>
    <dgm:pt modelId="{9511F5C0-F1A0-DA42-9BBD-4FF34E1731C3}" type="pres">
      <dgm:prSet presAssocID="{441B771D-6462-1A44-8CDD-06571F801EC7}" presName="accent_3" presStyleCnt="0"/>
      <dgm:spPr/>
    </dgm:pt>
    <dgm:pt modelId="{B69C5E07-44CC-6246-8CE2-9CBA55458D12}" type="pres">
      <dgm:prSet presAssocID="{441B771D-6462-1A44-8CDD-06571F801EC7}" presName="accentRepeatNode" presStyleLbl="solidFgAcc1" presStyleIdx="2" presStyleCnt="5"/>
      <dgm:spPr/>
    </dgm:pt>
    <dgm:pt modelId="{F207F514-96B3-C148-A23C-652141F5AEDC}" type="pres">
      <dgm:prSet presAssocID="{78DD1DC8-31D2-C248-BA7A-ED21F420A97B}" presName="text_4" presStyleLbl="node1" presStyleIdx="3" presStyleCnt="5">
        <dgm:presLayoutVars>
          <dgm:bulletEnabled val="1"/>
        </dgm:presLayoutVars>
      </dgm:prSet>
      <dgm:spPr/>
    </dgm:pt>
    <dgm:pt modelId="{9380B649-5B7F-7446-BED2-3D4CC52F7414}" type="pres">
      <dgm:prSet presAssocID="{78DD1DC8-31D2-C248-BA7A-ED21F420A97B}" presName="accent_4" presStyleCnt="0"/>
      <dgm:spPr/>
    </dgm:pt>
    <dgm:pt modelId="{2C58631F-8E1F-8A4D-84EE-8A0BEBCF2B61}" type="pres">
      <dgm:prSet presAssocID="{78DD1DC8-31D2-C248-BA7A-ED21F420A97B}" presName="accentRepeatNode" presStyleLbl="solidFgAcc1" presStyleIdx="3" presStyleCnt="5"/>
      <dgm:spPr/>
    </dgm:pt>
    <dgm:pt modelId="{0AEC0CC5-EF5C-D641-9222-9AC7CE4FD65A}" type="pres">
      <dgm:prSet presAssocID="{BB131ED7-8D97-7C41-96ED-D2FE63D2BC94}" presName="text_5" presStyleLbl="node1" presStyleIdx="4" presStyleCnt="5">
        <dgm:presLayoutVars>
          <dgm:bulletEnabled val="1"/>
        </dgm:presLayoutVars>
      </dgm:prSet>
      <dgm:spPr/>
    </dgm:pt>
    <dgm:pt modelId="{14D0FF0C-A91A-B34E-BCC6-A28190A2004C}" type="pres">
      <dgm:prSet presAssocID="{BB131ED7-8D97-7C41-96ED-D2FE63D2BC94}" presName="accent_5" presStyleCnt="0"/>
      <dgm:spPr/>
    </dgm:pt>
    <dgm:pt modelId="{F3F10353-35F4-B046-9165-F3DC5E6EBAC3}" type="pres">
      <dgm:prSet presAssocID="{BB131ED7-8D97-7C41-96ED-D2FE63D2BC94}" presName="accentRepeatNode" presStyleLbl="solidFgAcc1" presStyleIdx="4" presStyleCnt="5"/>
      <dgm:spPr/>
    </dgm:pt>
  </dgm:ptLst>
  <dgm:cxnLst>
    <dgm:cxn modelId="{F496760A-495E-664C-80B0-C627BBB08D22}" type="presOf" srcId="{7D904F0B-5B29-2742-8467-F3BDFF8464F6}" destId="{3FF7C4C8-B31C-8847-879D-DEDBAE599A44}" srcOrd="0" destOrd="0" presId="urn:microsoft.com/office/officeart/2008/layout/VerticalCurvedList"/>
    <dgm:cxn modelId="{379A0731-CF00-3A4C-B538-83C8C9F6724B}" type="presOf" srcId="{441B771D-6462-1A44-8CDD-06571F801EC7}" destId="{49B69EA3-5068-404C-8299-E43774FA2A4F}" srcOrd="0" destOrd="0" presId="urn:microsoft.com/office/officeart/2008/layout/VerticalCurvedList"/>
    <dgm:cxn modelId="{B1DC5443-28AB-0943-B789-28CD3BB6701D}" srcId="{7D904F0B-5B29-2742-8467-F3BDFF8464F6}" destId="{78DD1DC8-31D2-C248-BA7A-ED21F420A97B}" srcOrd="3" destOrd="0" parTransId="{366BA6A8-0A02-9C4A-BF3C-8E24D147C1A7}" sibTransId="{92E7968E-7610-F740-A13A-C2B6E981A280}"/>
    <dgm:cxn modelId="{D3B94652-6972-6A44-9A61-2E36150700BE}" type="presOf" srcId="{48D666BB-3ACA-4C45-9742-2FACB1909E8B}" destId="{208121F6-6C30-444A-B811-8B209CE9831D}" srcOrd="0" destOrd="0" presId="urn:microsoft.com/office/officeart/2008/layout/VerticalCurvedList"/>
    <dgm:cxn modelId="{5751A258-0392-FF4D-A773-2FDD1542894E}" srcId="{7D904F0B-5B29-2742-8467-F3BDFF8464F6}" destId="{BB131ED7-8D97-7C41-96ED-D2FE63D2BC94}" srcOrd="4" destOrd="0" parTransId="{DE720B7A-3E5F-F344-910A-8C167EF7113E}" sibTransId="{FBC41E64-5BEA-1D4C-A0E6-5155FBBFF3FA}"/>
    <dgm:cxn modelId="{D1C2015A-0ABA-BC48-8ABD-745575811330}" srcId="{7D904F0B-5B29-2742-8467-F3BDFF8464F6}" destId="{FDEBB7C4-F3EC-5F48-B382-780662B661EB}" srcOrd="1" destOrd="0" parTransId="{DB88CBCC-6723-F64A-9AEB-E0F355975868}" sibTransId="{FD53B02D-615A-4D46-B7F6-A6FDA1DFF698}"/>
    <dgm:cxn modelId="{D042D076-83A9-A646-83EE-B0D8C504426E}" type="presOf" srcId="{FDEBB7C4-F3EC-5F48-B382-780662B661EB}" destId="{6AA88204-86F1-3A43-8574-2E560B20A6D5}" srcOrd="0" destOrd="0" presId="urn:microsoft.com/office/officeart/2008/layout/VerticalCurvedList"/>
    <dgm:cxn modelId="{F649A594-7F18-1640-98EE-4C3ACCABC300}" type="presOf" srcId="{6D19D507-66BC-EB42-9308-664F54666E61}" destId="{6DFC845B-6E7D-F94A-8A6B-CDAED540D3F8}" srcOrd="0" destOrd="0" presId="urn:microsoft.com/office/officeart/2008/layout/VerticalCurvedList"/>
    <dgm:cxn modelId="{F5E1A59A-50E3-604B-8B02-8437D685EE84}" srcId="{7D904F0B-5B29-2742-8467-F3BDFF8464F6}" destId="{441B771D-6462-1A44-8CDD-06571F801EC7}" srcOrd="2" destOrd="0" parTransId="{C8E688F0-2AF1-A44F-A745-18B5A5ABBAC5}" sibTransId="{04172B71-0C38-7C4D-910E-B867A5C5F165}"/>
    <dgm:cxn modelId="{4D4BA4BA-204D-814A-8DE9-4FDFCA6CFFF8}" type="presOf" srcId="{BB131ED7-8D97-7C41-96ED-D2FE63D2BC94}" destId="{0AEC0CC5-EF5C-D641-9222-9AC7CE4FD65A}" srcOrd="0" destOrd="0" presId="urn:microsoft.com/office/officeart/2008/layout/VerticalCurvedList"/>
    <dgm:cxn modelId="{C31CC2E8-5BBF-ED4F-9C0E-C90202BE276D}" srcId="{7D904F0B-5B29-2742-8467-F3BDFF8464F6}" destId="{6D19D507-66BC-EB42-9308-664F54666E61}" srcOrd="0" destOrd="0" parTransId="{9181E7D8-9B57-5B4C-886F-F7B4D0E2FFA7}" sibTransId="{48D666BB-3ACA-4C45-9742-2FACB1909E8B}"/>
    <dgm:cxn modelId="{873319F3-ED0E-3841-8CDE-7C1ECAD1CD97}" type="presOf" srcId="{78DD1DC8-31D2-C248-BA7A-ED21F420A97B}" destId="{F207F514-96B3-C148-A23C-652141F5AEDC}" srcOrd="0" destOrd="0" presId="urn:microsoft.com/office/officeart/2008/layout/VerticalCurvedList"/>
    <dgm:cxn modelId="{827CFDA7-D9CC-E84B-BF2F-F8E8780144F3}" type="presParOf" srcId="{3FF7C4C8-B31C-8847-879D-DEDBAE599A44}" destId="{8876FE92-DFA7-6549-80A4-6CE3D17E8EBE}" srcOrd="0" destOrd="0" presId="urn:microsoft.com/office/officeart/2008/layout/VerticalCurvedList"/>
    <dgm:cxn modelId="{4270D933-BC15-8646-A0F0-AA078459E549}" type="presParOf" srcId="{8876FE92-DFA7-6549-80A4-6CE3D17E8EBE}" destId="{3762AC60-9134-FF4D-BB50-F8719CB1408C}" srcOrd="0" destOrd="0" presId="urn:microsoft.com/office/officeart/2008/layout/VerticalCurvedList"/>
    <dgm:cxn modelId="{388F8FEE-9DF1-6B4A-A223-9D434CEB81A8}" type="presParOf" srcId="{3762AC60-9134-FF4D-BB50-F8719CB1408C}" destId="{3D3C9734-42E2-2B4C-995C-85B4DF969AB7}" srcOrd="0" destOrd="0" presId="urn:microsoft.com/office/officeart/2008/layout/VerticalCurvedList"/>
    <dgm:cxn modelId="{5365BB1C-1B7A-8842-8E42-B03DCDEECDC3}" type="presParOf" srcId="{3762AC60-9134-FF4D-BB50-F8719CB1408C}" destId="{208121F6-6C30-444A-B811-8B209CE9831D}" srcOrd="1" destOrd="0" presId="urn:microsoft.com/office/officeart/2008/layout/VerticalCurvedList"/>
    <dgm:cxn modelId="{23D677DD-CB5E-EC42-96E8-A20F8362AB26}" type="presParOf" srcId="{3762AC60-9134-FF4D-BB50-F8719CB1408C}" destId="{D6E767B8-875E-FE47-9818-4C949697C9E5}" srcOrd="2" destOrd="0" presId="urn:microsoft.com/office/officeart/2008/layout/VerticalCurvedList"/>
    <dgm:cxn modelId="{6CD5C70A-E7DF-1141-ACF2-8FD7FB3D031B}" type="presParOf" srcId="{3762AC60-9134-FF4D-BB50-F8719CB1408C}" destId="{1ABB92AA-93FC-9F43-B016-4DEDDD633289}" srcOrd="3" destOrd="0" presId="urn:microsoft.com/office/officeart/2008/layout/VerticalCurvedList"/>
    <dgm:cxn modelId="{4D0293FE-0E29-1744-BF62-30EA39F10629}" type="presParOf" srcId="{8876FE92-DFA7-6549-80A4-6CE3D17E8EBE}" destId="{6DFC845B-6E7D-F94A-8A6B-CDAED540D3F8}" srcOrd="1" destOrd="0" presId="urn:microsoft.com/office/officeart/2008/layout/VerticalCurvedList"/>
    <dgm:cxn modelId="{E8195FEB-D235-A844-8941-81C03699BA82}" type="presParOf" srcId="{8876FE92-DFA7-6549-80A4-6CE3D17E8EBE}" destId="{9F0B21C0-5B46-A74E-8960-445C9A367DA9}" srcOrd="2" destOrd="0" presId="urn:microsoft.com/office/officeart/2008/layout/VerticalCurvedList"/>
    <dgm:cxn modelId="{FE1D82AC-29F5-3245-8DBB-E59A9635D101}" type="presParOf" srcId="{9F0B21C0-5B46-A74E-8960-445C9A367DA9}" destId="{4336997D-222B-3E4A-963E-C676A16631AF}" srcOrd="0" destOrd="0" presId="urn:microsoft.com/office/officeart/2008/layout/VerticalCurvedList"/>
    <dgm:cxn modelId="{DE0BCA5A-A910-BD42-B871-85C3F80F040F}" type="presParOf" srcId="{8876FE92-DFA7-6549-80A4-6CE3D17E8EBE}" destId="{6AA88204-86F1-3A43-8574-2E560B20A6D5}" srcOrd="3" destOrd="0" presId="urn:microsoft.com/office/officeart/2008/layout/VerticalCurvedList"/>
    <dgm:cxn modelId="{5DA61EF5-4BE3-4245-98D1-E41EB39B0CB1}" type="presParOf" srcId="{8876FE92-DFA7-6549-80A4-6CE3D17E8EBE}" destId="{CC22DDEE-FAD3-8243-93A0-43C2FEDB4FF0}" srcOrd="4" destOrd="0" presId="urn:microsoft.com/office/officeart/2008/layout/VerticalCurvedList"/>
    <dgm:cxn modelId="{2A9321F1-05C8-0648-9581-026937A65CEE}" type="presParOf" srcId="{CC22DDEE-FAD3-8243-93A0-43C2FEDB4FF0}" destId="{22468EF3-1627-884B-AA01-85117ACBFDFB}" srcOrd="0" destOrd="0" presId="urn:microsoft.com/office/officeart/2008/layout/VerticalCurvedList"/>
    <dgm:cxn modelId="{845BFE6D-8D5D-5C49-8FB3-074051A3FBCA}" type="presParOf" srcId="{8876FE92-DFA7-6549-80A4-6CE3D17E8EBE}" destId="{49B69EA3-5068-404C-8299-E43774FA2A4F}" srcOrd="5" destOrd="0" presId="urn:microsoft.com/office/officeart/2008/layout/VerticalCurvedList"/>
    <dgm:cxn modelId="{41076D52-F862-F747-8797-41D53EA13675}" type="presParOf" srcId="{8876FE92-DFA7-6549-80A4-6CE3D17E8EBE}" destId="{9511F5C0-F1A0-DA42-9BBD-4FF34E1731C3}" srcOrd="6" destOrd="0" presId="urn:microsoft.com/office/officeart/2008/layout/VerticalCurvedList"/>
    <dgm:cxn modelId="{AB4E7B8D-49C3-CD44-8C40-27A98528571C}" type="presParOf" srcId="{9511F5C0-F1A0-DA42-9BBD-4FF34E1731C3}" destId="{B69C5E07-44CC-6246-8CE2-9CBA55458D12}" srcOrd="0" destOrd="0" presId="urn:microsoft.com/office/officeart/2008/layout/VerticalCurvedList"/>
    <dgm:cxn modelId="{384D9035-583C-984A-8F4D-2F065C20CFF3}" type="presParOf" srcId="{8876FE92-DFA7-6549-80A4-6CE3D17E8EBE}" destId="{F207F514-96B3-C148-A23C-652141F5AEDC}" srcOrd="7" destOrd="0" presId="urn:microsoft.com/office/officeart/2008/layout/VerticalCurvedList"/>
    <dgm:cxn modelId="{E38187A5-6EAD-0947-B5E9-088D45001B2E}" type="presParOf" srcId="{8876FE92-DFA7-6549-80A4-6CE3D17E8EBE}" destId="{9380B649-5B7F-7446-BED2-3D4CC52F7414}" srcOrd="8" destOrd="0" presId="urn:microsoft.com/office/officeart/2008/layout/VerticalCurvedList"/>
    <dgm:cxn modelId="{C0C975B3-FC0A-5644-A4F0-ED0A1C02B6FA}" type="presParOf" srcId="{9380B649-5B7F-7446-BED2-3D4CC52F7414}" destId="{2C58631F-8E1F-8A4D-84EE-8A0BEBCF2B61}" srcOrd="0" destOrd="0" presId="urn:microsoft.com/office/officeart/2008/layout/VerticalCurvedList"/>
    <dgm:cxn modelId="{01716530-2DA9-514C-9E06-AD7C12D86682}" type="presParOf" srcId="{8876FE92-DFA7-6549-80A4-6CE3D17E8EBE}" destId="{0AEC0CC5-EF5C-D641-9222-9AC7CE4FD65A}" srcOrd="9" destOrd="0" presId="urn:microsoft.com/office/officeart/2008/layout/VerticalCurvedList"/>
    <dgm:cxn modelId="{A68D77B1-5811-C84A-8CD6-C21E161EE5B6}" type="presParOf" srcId="{8876FE92-DFA7-6549-80A4-6CE3D17E8EBE}" destId="{14D0FF0C-A91A-B34E-BCC6-A28190A2004C}" srcOrd="10" destOrd="0" presId="urn:microsoft.com/office/officeart/2008/layout/VerticalCurvedList"/>
    <dgm:cxn modelId="{EF9D94DC-0FDB-BA4B-9E8A-EC987422CA6A}" type="presParOf" srcId="{14D0FF0C-A91A-B34E-BCC6-A28190A2004C}" destId="{F3F10353-35F4-B046-9165-F3DC5E6EBAC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1AF2F5-25A2-E544-B979-E678AA5D63D0}"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A67C2A7B-1A3D-1C48-9A2B-9F0B5E33EE33}">
      <dgm:prSet phldrT="[Text]" custT="1"/>
      <dgm:spPr>
        <a:solidFill>
          <a:srgbClr val="D6C8DA"/>
        </a:solidFill>
      </dgm:spPr>
      <dgm:t>
        <a:bodyPr/>
        <a:lstStyle/>
        <a:p>
          <a:r>
            <a:rPr lang="en-US" sz="3000" dirty="0"/>
            <a:t>Assess</a:t>
          </a:r>
        </a:p>
      </dgm:t>
    </dgm:pt>
    <dgm:pt modelId="{FB6B3304-C1CB-AB45-BBF4-6B6BB9D74BF1}" type="parTrans" cxnId="{02E9DAFC-27E7-EB48-B224-0057F844CD33}">
      <dgm:prSet/>
      <dgm:spPr/>
      <dgm:t>
        <a:bodyPr/>
        <a:lstStyle/>
        <a:p>
          <a:endParaRPr lang="en-US"/>
        </a:p>
      </dgm:t>
    </dgm:pt>
    <dgm:pt modelId="{74067008-6B9E-CC4F-B453-37D2C7790B49}" type="sibTrans" cxnId="{02E9DAFC-27E7-EB48-B224-0057F844CD33}">
      <dgm:prSet/>
      <dgm:spPr/>
      <dgm:t>
        <a:bodyPr/>
        <a:lstStyle/>
        <a:p>
          <a:endParaRPr lang="en-US"/>
        </a:p>
      </dgm:t>
    </dgm:pt>
    <dgm:pt modelId="{22332673-2B36-AD4E-879A-ABB56AC6F287}">
      <dgm:prSet phldrT="[Text]" custT="1"/>
      <dgm:spPr>
        <a:solidFill>
          <a:srgbClr val="A996E7"/>
        </a:solidFill>
      </dgm:spPr>
      <dgm:t>
        <a:bodyPr/>
        <a:lstStyle/>
        <a:p>
          <a:r>
            <a:rPr lang="en-US" sz="3000" dirty="0"/>
            <a:t>Ask</a:t>
          </a:r>
        </a:p>
      </dgm:t>
    </dgm:pt>
    <dgm:pt modelId="{B9D295C5-7B92-DD4E-9DBB-8B74D3835D65}" type="parTrans" cxnId="{96B72AF0-0144-384F-BC27-682E7CAEC62F}">
      <dgm:prSet/>
      <dgm:spPr/>
      <dgm:t>
        <a:bodyPr/>
        <a:lstStyle/>
        <a:p>
          <a:endParaRPr lang="en-US"/>
        </a:p>
      </dgm:t>
    </dgm:pt>
    <dgm:pt modelId="{47EE3295-2ABC-E446-A1C4-63FCD935AECD}" type="sibTrans" cxnId="{96B72AF0-0144-384F-BC27-682E7CAEC62F}">
      <dgm:prSet/>
      <dgm:spPr/>
      <dgm:t>
        <a:bodyPr/>
        <a:lstStyle/>
        <a:p>
          <a:endParaRPr lang="en-US"/>
        </a:p>
      </dgm:t>
    </dgm:pt>
    <dgm:pt modelId="{0B1AB51B-1CFB-0A46-A6BD-1D7B1F3C25E2}">
      <dgm:prSet phldrT="[Text]" custT="1"/>
      <dgm:spPr>
        <a:solidFill>
          <a:srgbClr val="A996E7"/>
        </a:solidFill>
      </dgm:spPr>
      <dgm:t>
        <a:bodyPr/>
        <a:lstStyle/>
        <a:p>
          <a:r>
            <a:rPr lang="en-US" sz="3000" dirty="0"/>
            <a:t>Acquire</a:t>
          </a:r>
        </a:p>
      </dgm:t>
    </dgm:pt>
    <dgm:pt modelId="{F70AFAF0-AD5B-1F4A-9FB8-B515B16E535C}" type="parTrans" cxnId="{0E7AD41F-CA86-FD4B-87BD-3EFA3E56F261}">
      <dgm:prSet/>
      <dgm:spPr/>
      <dgm:t>
        <a:bodyPr/>
        <a:lstStyle/>
        <a:p>
          <a:endParaRPr lang="en-US"/>
        </a:p>
      </dgm:t>
    </dgm:pt>
    <dgm:pt modelId="{A08485FA-D965-6D43-A078-F406E4ADF79F}" type="sibTrans" cxnId="{0E7AD41F-CA86-FD4B-87BD-3EFA3E56F261}">
      <dgm:prSet/>
      <dgm:spPr/>
      <dgm:t>
        <a:bodyPr/>
        <a:lstStyle/>
        <a:p>
          <a:endParaRPr lang="en-US"/>
        </a:p>
      </dgm:t>
    </dgm:pt>
    <dgm:pt modelId="{5A33B413-606D-A349-B71F-FCECF91BBAEE}">
      <dgm:prSet phldrT="[Text]" custT="1"/>
      <dgm:spPr>
        <a:solidFill>
          <a:srgbClr val="A996E7"/>
        </a:solidFill>
      </dgm:spPr>
      <dgm:t>
        <a:bodyPr/>
        <a:lstStyle/>
        <a:p>
          <a:r>
            <a:rPr lang="en-US" sz="3000" dirty="0"/>
            <a:t>Appraise</a:t>
          </a:r>
        </a:p>
      </dgm:t>
    </dgm:pt>
    <dgm:pt modelId="{E814E10E-B8A4-CB41-B538-44E4E306BA31}" type="parTrans" cxnId="{2C72C7AA-4731-4B4B-B44F-236FC8FBE20D}">
      <dgm:prSet/>
      <dgm:spPr/>
      <dgm:t>
        <a:bodyPr/>
        <a:lstStyle/>
        <a:p>
          <a:endParaRPr lang="en-US"/>
        </a:p>
      </dgm:t>
    </dgm:pt>
    <dgm:pt modelId="{98D1650C-CDC5-E146-8ED0-C766BD320086}" type="sibTrans" cxnId="{2C72C7AA-4731-4B4B-B44F-236FC8FBE20D}">
      <dgm:prSet/>
      <dgm:spPr/>
      <dgm:t>
        <a:bodyPr/>
        <a:lstStyle/>
        <a:p>
          <a:endParaRPr lang="en-US"/>
        </a:p>
      </dgm:t>
    </dgm:pt>
    <dgm:pt modelId="{A4B009E8-E01D-8B4C-A464-1A0770F32268}">
      <dgm:prSet phldrT="[Text]" custT="1"/>
      <dgm:spPr>
        <a:solidFill>
          <a:srgbClr val="A996E7"/>
        </a:solidFill>
      </dgm:spPr>
      <dgm:t>
        <a:bodyPr/>
        <a:lstStyle/>
        <a:p>
          <a:r>
            <a:rPr lang="en-US" sz="3000" dirty="0"/>
            <a:t>Apply</a:t>
          </a:r>
        </a:p>
      </dgm:t>
    </dgm:pt>
    <dgm:pt modelId="{0921F6ED-9B31-4549-83D7-AB9F506FFB7A}" type="parTrans" cxnId="{73E3362C-07EE-0243-B5A6-D647B8F6793B}">
      <dgm:prSet/>
      <dgm:spPr/>
      <dgm:t>
        <a:bodyPr/>
        <a:lstStyle/>
        <a:p>
          <a:endParaRPr lang="en-US"/>
        </a:p>
      </dgm:t>
    </dgm:pt>
    <dgm:pt modelId="{20D50077-146F-1D41-888C-B6CCAF629070}" type="sibTrans" cxnId="{73E3362C-07EE-0243-B5A6-D647B8F6793B}">
      <dgm:prSet/>
      <dgm:spPr/>
      <dgm:t>
        <a:bodyPr/>
        <a:lstStyle/>
        <a:p>
          <a:endParaRPr lang="en-US"/>
        </a:p>
      </dgm:t>
    </dgm:pt>
    <dgm:pt modelId="{BABB4205-A120-EC4C-83A6-B4A81A1B82CD}">
      <dgm:prSet custT="1"/>
      <dgm:spPr>
        <a:solidFill>
          <a:srgbClr val="D6C8DA"/>
        </a:solidFill>
      </dgm:spPr>
      <dgm:t>
        <a:bodyPr/>
        <a:lstStyle/>
        <a:p>
          <a:r>
            <a:rPr lang="en-US" sz="3000" dirty="0"/>
            <a:t>Act</a:t>
          </a:r>
        </a:p>
      </dgm:t>
    </dgm:pt>
    <dgm:pt modelId="{62E80F83-1DDF-274B-B448-D738B7F13CFA}" type="parTrans" cxnId="{5D5985F5-C3B1-154B-972A-7A205B5062B1}">
      <dgm:prSet/>
      <dgm:spPr/>
      <dgm:t>
        <a:bodyPr/>
        <a:lstStyle/>
        <a:p>
          <a:endParaRPr lang="en-US"/>
        </a:p>
      </dgm:t>
    </dgm:pt>
    <dgm:pt modelId="{90B1A797-93D4-2749-B2B6-89888DECB5FF}" type="sibTrans" cxnId="{5D5985F5-C3B1-154B-972A-7A205B5062B1}">
      <dgm:prSet/>
      <dgm:spPr/>
      <dgm:t>
        <a:bodyPr/>
        <a:lstStyle/>
        <a:p>
          <a:endParaRPr lang="en-US"/>
        </a:p>
      </dgm:t>
    </dgm:pt>
    <dgm:pt modelId="{C6BFF12C-6A2A-F642-B029-204DCFCA1F0C}" type="pres">
      <dgm:prSet presAssocID="{8C1AF2F5-25A2-E544-B979-E678AA5D63D0}" presName="Name0" presStyleCnt="0">
        <dgm:presLayoutVars>
          <dgm:dir/>
          <dgm:resizeHandles val="exact"/>
        </dgm:presLayoutVars>
      </dgm:prSet>
      <dgm:spPr/>
    </dgm:pt>
    <dgm:pt modelId="{A3942A7A-23F2-C94A-8AE5-690E72E9BB63}" type="pres">
      <dgm:prSet presAssocID="{8C1AF2F5-25A2-E544-B979-E678AA5D63D0}" presName="cycle" presStyleCnt="0"/>
      <dgm:spPr/>
    </dgm:pt>
    <dgm:pt modelId="{14545EE2-A2FA-7E4D-B59B-B747773EDB16}" type="pres">
      <dgm:prSet presAssocID="{A67C2A7B-1A3D-1C48-9A2B-9F0B5E33EE33}" presName="nodeFirstNode" presStyleLbl="node1" presStyleIdx="0" presStyleCnt="6">
        <dgm:presLayoutVars>
          <dgm:bulletEnabled val="1"/>
        </dgm:presLayoutVars>
      </dgm:prSet>
      <dgm:spPr/>
    </dgm:pt>
    <dgm:pt modelId="{E2D583EC-E984-E845-8754-FE4A77201407}" type="pres">
      <dgm:prSet presAssocID="{74067008-6B9E-CC4F-B453-37D2C7790B49}" presName="sibTransFirstNode" presStyleLbl="bgShp" presStyleIdx="0" presStyleCnt="1"/>
      <dgm:spPr/>
    </dgm:pt>
    <dgm:pt modelId="{9A5426F9-BC22-CD4C-92F4-8DFDD7424BA8}" type="pres">
      <dgm:prSet presAssocID="{22332673-2B36-AD4E-879A-ABB56AC6F287}" presName="nodeFollowingNodes" presStyleLbl="node1" presStyleIdx="1" presStyleCnt="6">
        <dgm:presLayoutVars>
          <dgm:bulletEnabled val="1"/>
        </dgm:presLayoutVars>
      </dgm:prSet>
      <dgm:spPr/>
    </dgm:pt>
    <dgm:pt modelId="{784D3C6A-3A08-8C43-B5CE-692930F09503}" type="pres">
      <dgm:prSet presAssocID="{0B1AB51B-1CFB-0A46-A6BD-1D7B1F3C25E2}" presName="nodeFollowingNodes" presStyleLbl="node1" presStyleIdx="2" presStyleCnt="6">
        <dgm:presLayoutVars>
          <dgm:bulletEnabled val="1"/>
        </dgm:presLayoutVars>
      </dgm:prSet>
      <dgm:spPr/>
    </dgm:pt>
    <dgm:pt modelId="{806E6711-9F84-D849-ABED-270C97A9A59E}" type="pres">
      <dgm:prSet presAssocID="{5A33B413-606D-A349-B71F-FCECF91BBAEE}" presName="nodeFollowingNodes" presStyleLbl="node1" presStyleIdx="3" presStyleCnt="6">
        <dgm:presLayoutVars>
          <dgm:bulletEnabled val="1"/>
        </dgm:presLayoutVars>
      </dgm:prSet>
      <dgm:spPr/>
    </dgm:pt>
    <dgm:pt modelId="{E823FEE0-D126-FE4F-8424-4D18097850B2}" type="pres">
      <dgm:prSet presAssocID="{A4B009E8-E01D-8B4C-A464-1A0770F32268}" presName="nodeFollowingNodes" presStyleLbl="node1" presStyleIdx="4" presStyleCnt="6">
        <dgm:presLayoutVars>
          <dgm:bulletEnabled val="1"/>
        </dgm:presLayoutVars>
      </dgm:prSet>
      <dgm:spPr/>
    </dgm:pt>
    <dgm:pt modelId="{1E795334-2AA9-B84E-91EC-95F01277D9F9}" type="pres">
      <dgm:prSet presAssocID="{BABB4205-A120-EC4C-83A6-B4A81A1B82CD}" presName="nodeFollowingNodes" presStyleLbl="node1" presStyleIdx="5" presStyleCnt="6">
        <dgm:presLayoutVars>
          <dgm:bulletEnabled val="1"/>
        </dgm:presLayoutVars>
      </dgm:prSet>
      <dgm:spPr/>
    </dgm:pt>
  </dgm:ptLst>
  <dgm:cxnLst>
    <dgm:cxn modelId="{0E7AD41F-CA86-FD4B-87BD-3EFA3E56F261}" srcId="{8C1AF2F5-25A2-E544-B979-E678AA5D63D0}" destId="{0B1AB51B-1CFB-0A46-A6BD-1D7B1F3C25E2}" srcOrd="2" destOrd="0" parTransId="{F70AFAF0-AD5B-1F4A-9FB8-B515B16E535C}" sibTransId="{A08485FA-D965-6D43-A078-F406E4ADF79F}"/>
    <dgm:cxn modelId="{73E3362C-07EE-0243-B5A6-D647B8F6793B}" srcId="{8C1AF2F5-25A2-E544-B979-E678AA5D63D0}" destId="{A4B009E8-E01D-8B4C-A464-1A0770F32268}" srcOrd="4" destOrd="0" parTransId="{0921F6ED-9B31-4549-83D7-AB9F506FFB7A}" sibTransId="{20D50077-146F-1D41-888C-B6CCAF629070}"/>
    <dgm:cxn modelId="{78FA1E30-5C29-3848-8CDA-CAA5B6C66B15}" type="presOf" srcId="{A4B009E8-E01D-8B4C-A464-1A0770F32268}" destId="{E823FEE0-D126-FE4F-8424-4D18097850B2}" srcOrd="0" destOrd="0" presId="urn:microsoft.com/office/officeart/2005/8/layout/cycle3"/>
    <dgm:cxn modelId="{E4CBEA5A-7B93-5448-8A8D-467E7A379ADA}" type="presOf" srcId="{22332673-2B36-AD4E-879A-ABB56AC6F287}" destId="{9A5426F9-BC22-CD4C-92F4-8DFDD7424BA8}" srcOrd="0" destOrd="0" presId="urn:microsoft.com/office/officeart/2005/8/layout/cycle3"/>
    <dgm:cxn modelId="{23774E80-5E87-0E4E-97AC-E8BEC653269F}" type="presOf" srcId="{BABB4205-A120-EC4C-83A6-B4A81A1B82CD}" destId="{1E795334-2AA9-B84E-91EC-95F01277D9F9}" srcOrd="0" destOrd="0" presId="urn:microsoft.com/office/officeart/2005/8/layout/cycle3"/>
    <dgm:cxn modelId="{2C72C7AA-4731-4B4B-B44F-236FC8FBE20D}" srcId="{8C1AF2F5-25A2-E544-B979-E678AA5D63D0}" destId="{5A33B413-606D-A349-B71F-FCECF91BBAEE}" srcOrd="3" destOrd="0" parTransId="{E814E10E-B8A4-CB41-B538-44E4E306BA31}" sibTransId="{98D1650C-CDC5-E146-8ED0-C766BD320086}"/>
    <dgm:cxn modelId="{B2DD3BAF-42A1-EC41-B333-0AB3A3D6C040}" type="presOf" srcId="{0B1AB51B-1CFB-0A46-A6BD-1D7B1F3C25E2}" destId="{784D3C6A-3A08-8C43-B5CE-692930F09503}" srcOrd="0" destOrd="0" presId="urn:microsoft.com/office/officeart/2005/8/layout/cycle3"/>
    <dgm:cxn modelId="{8CB6B3BC-63EC-624C-9CCC-9153577BCB38}" type="presOf" srcId="{A67C2A7B-1A3D-1C48-9A2B-9F0B5E33EE33}" destId="{14545EE2-A2FA-7E4D-B59B-B747773EDB16}" srcOrd="0" destOrd="0" presId="urn:microsoft.com/office/officeart/2005/8/layout/cycle3"/>
    <dgm:cxn modelId="{4BDB72C3-10E5-4443-B47A-1D08E5432D56}" type="presOf" srcId="{8C1AF2F5-25A2-E544-B979-E678AA5D63D0}" destId="{C6BFF12C-6A2A-F642-B029-204DCFCA1F0C}" srcOrd="0" destOrd="0" presId="urn:microsoft.com/office/officeart/2005/8/layout/cycle3"/>
    <dgm:cxn modelId="{7D42B7DF-9EF1-8543-AC57-3F9C2A674AD0}" type="presOf" srcId="{5A33B413-606D-A349-B71F-FCECF91BBAEE}" destId="{806E6711-9F84-D849-ABED-270C97A9A59E}" srcOrd="0" destOrd="0" presId="urn:microsoft.com/office/officeart/2005/8/layout/cycle3"/>
    <dgm:cxn modelId="{96B72AF0-0144-384F-BC27-682E7CAEC62F}" srcId="{8C1AF2F5-25A2-E544-B979-E678AA5D63D0}" destId="{22332673-2B36-AD4E-879A-ABB56AC6F287}" srcOrd="1" destOrd="0" parTransId="{B9D295C5-7B92-DD4E-9DBB-8B74D3835D65}" sibTransId="{47EE3295-2ABC-E446-A1C4-63FCD935AECD}"/>
    <dgm:cxn modelId="{3A51CFF2-172B-2B49-A5A2-BB2B44AB9A6F}" type="presOf" srcId="{74067008-6B9E-CC4F-B453-37D2C7790B49}" destId="{E2D583EC-E984-E845-8754-FE4A77201407}" srcOrd="0" destOrd="0" presId="urn:microsoft.com/office/officeart/2005/8/layout/cycle3"/>
    <dgm:cxn modelId="{5D5985F5-C3B1-154B-972A-7A205B5062B1}" srcId="{8C1AF2F5-25A2-E544-B979-E678AA5D63D0}" destId="{BABB4205-A120-EC4C-83A6-B4A81A1B82CD}" srcOrd="5" destOrd="0" parTransId="{62E80F83-1DDF-274B-B448-D738B7F13CFA}" sibTransId="{90B1A797-93D4-2749-B2B6-89888DECB5FF}"/>
    <dgm:cxn modelId="{02E9DAFC-27E7-EB48-B224-0057F844CD33}" srcId="{8C1AF2F5-25A2-E544-B979-E678AA5D63D0}" destId="{A67C2A7B-1A3D-1C48-9A2B-9F0B5E33EE33}" srcOrd="0" destOrd="0" parTransId="{FB6B3304-C1CB-AB45-BBF4-6B6BB9D74BF1}" sibTransId="{74067008-6B9E-CC4F-B453-37D2C7790B49}"/>
    <dgm:cxn modelId="{54CF095B-470D-E84A-B793-7D97372D0642}" type="presParOf" srcId="{C6BFF12C-6A2A-F642-B029-204DCFCA1F0C}" destId="{A3942A7A-23F2-C94A-8AE5-690E72E9BB63}" srcOrd="0" destOrd="0" presId="urn:microsoft.com/office/officeart/2005/8/layout/cycle3"/>
    <dgm:cxn modelId="{E0AA67EA-B711-EB4E-A8DC-56679E845101}" type="presParOf" srcId="{A3942A7A-23F2-C94A-8AE5-690E72E9BB63}" destId="{14545EE2-A2FA-7E4D-B59B-B747773EDB16}" srcOrd="0" destOrd="0" presId="urn:microsoft.com/office/officeart/2005/8/layout/cycle3"/>
    <dgm:cxn modelId="{812DEA2C-C772-4B49-B731-4233615317D6}" type="presParOf" srcId="{A3942A7A-23F2-C94A-8AE5-690E72E9BB63}" destId="{E2D583EC-E984-E845-8754-FE4A77201407}" srcOrd="1" destOrd="0" presId="urn:microsoft.com/office/officeart/2005/8/layout/cycle3"/>
    <dgm:cxn modelId="{27F0AC25-D5C4-A34A-8426-CE1A274A8996}" type="presParOf" srcId="{A3942A7A-23F2-C94A-8AE5-690E72E9BB63}" destId="{9A5426F9-BC22-CD4C-92F4-8DFDD7424BA8}" srcOrd="2" destOrd="0" presId="urn:microsoft.com/office/officeart/2005/8/layout/cycle3"/>
    <dgm:cxn modelId="{31130BD6-DE7F-7641-939F-20FC0F9B8985}" type="presParOf" srcId="{A3942A7A-23F2-C94A-8AE5-690E72E9BB63}" destId="{784D3C6A-3A08-8C43-B5CE-692930F09503}" srcOrd="3" destOrd="0" presId="urn:microsoft.com/office/officeart/2005/8/layout/cycle3"/>
    <dgm:cxn modelId="{5BB9038D-7904-4043-B7B9-B6289A5B9C06}" type="presParOf" srcId="{A3942A7A-23F2-C94A-8AE5-690E72E9BB63}" destId="{806E6711-9F84-D849-ABED-270C97A9A59E}" srcOrd="4" destOrd="0" presId="urn:microsoft.com/office/officeart/2005/8/layout/cycle3"/>
    <dgm:cxn modelId="{B23D6A23-AC0A-954A-AAC4-FF871B118F48}" type="presParOf" srcId="{A3942A7A-23F2-C94A-8AE5-690E72E9BB63}" destId="{E823FEE0-D126-FE4F-8424-4D18097850B2}" srcOrd="5" destOrd="0" presId="urn:microsoft.com/office/officeart/2005/8/layout/cycle3"/>
    <dgm:cxn modelId="{51B672F3-622C-424E-98FE-D8EB011CCDBD}" type="presParOf" srcId="{A3942A7A-23F2-C94A-8AE5-690E72E9BB63}" destId="{1E795334-2AA9-B84E-91EC-95F01277D9F9}"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D2F96-393B-7A4B-A643-4D5822530A71}">
      <dsp:nvSpPr>
        <dsp:cNvPr id="0" name=""/>
        <dsp:cNvSpPr/>
      </dsp:nvSpPr>
      <dsp:spPr>
        <a:xfrm>
          <a:off x="7143" y="1855258"/>
          <a:ext cx="4270374" cy="1708149"/>
        </a:xfrm>
        <a:prstGeom prst="chevron">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Information Needs</a:t>
          </a:r>
        </a:p>
      </dsp:txBody>
      <dsp:txXfrm>
        <a:off x="861218" y="1855258"/>
        <a:ext cx="2562225" cy="1708149"/>
      </dsp:txXfrm>
    </dsp:sp>
    <dsp:sp modelId="{14EB9780-07C8-0B47-AC37-EDFC7B15A746}">
      <dsp:nvSpPr>
        <dsp:cNvPr id="0" name=""/>
        <dsp:cNvSpPr/>
      </dsp:nvSpPr>
      <dsp:spPr>
        <a:xfrm>
          <a:off x="3850481" y="1855258"/>
          <a:ext cx="4270374" cy="1708149"/>
        </a:xfrm>
        <a:prstGeom prst="chevron">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Clinical Information Needs</a:t>
          </a:r>
        </a:p>
      </dsp:txBody>
      <dsp:txXfrm>
        <a:off x="4704556" y="1855258"/>
        <a:ext cx="2562225" cy="1708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D2F96-393B-7A4B-A643-4D5822530A71}">
      <dsp:nvSpPr>
        <dsp:cNvPr id="0" name=""/>
        <dsp:cNvSpPr/>
      </dsp:nvSpPr>
      <dsp:spPr>
        <a:xfrm>
          <a:off x="7143" y="1855258"/>
          <a:ext cx="4270374" cy="1708149"/>
        </a:xfrm>
        <a:prstGeom prst="chevron">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Information Sources</a:t>
          </a:r>
        </a:p>
      </dsp:txBody>
      <dsp:txXfrm>
        <a:off x="861218" y="1855258"/>
        <a:ext cx="2562225" cy="1708149"/>
      </dsp:txXfrm>
    </dsp:sp>
    <dsp:sp modelId="{14EB9780-07C8-0B47-AC37-EDFC7B15A746}">
      <dsp:nvSpPr>
        <dsp:cNvPr id="0" name=""/>
        <dsp:cNvSpPr/>
      </dsp:nvSpPr>
      <dsp:spPr>
        <a:xfrm>
          <a:off x="3850481" y="1855258"/>
          <a:ext cx="4270374" cy="1708149"/>
        </a:xfrm>
        <a:prstGeom prst="chevron">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Clinical Information Sources</a:t>
          </a:r>
        </a:p>
      </dsp:txBody>
      <dsp:txXfrm>
        <a:off x="4704556" y="1855258"/>
        <a:ext cx="2562225" cy="1708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0598B-C827-CB4C-AFF9-90E32F9E632F}">
      <dsp:nvSpPr>
        <dsp:cNvPr id="0" name=""/>
        <dsp:cNvSpPr/>
      </dsp:nvSpPr>
      <dsp:spPr>
        <a:xfrm>
          <a:off x="2125560" y="949026"/>
          <a:ext cx="3263503" cy="3263503"/>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77401-1412-D642-A14F-9E8F2D609B5D}">
      <dsp:nvSpPr>
        <dsp:cNvPr id="0" name=""/>
        <dsp:cNvSpPr/>
      </dsp:nvSpPr>
      <dsp:spPr>
        <a:xfrm>
          <a:off x="2488080" y="1311547"/>
          <a:ext cx="2538461" cy="2538461"/>
        </a:xfrm>
        <a:prstGeom prst="ellipse">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E8EA6-5914-714A-B33E-E2747D3652F2}">
      <dsp:nvSpPr>
        <dsp:cNvPr id="0" name=""/>
        <dsp:cNvSpPr/>
      </dsp:nvSpPr>
      <dsp:spPr>
        <a:xfrm>
          <a:off x="2850601" y="1674068"/>
          <a:ext cx="1813420" cy="1813420"/>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7B7E1-CDC9-174D-B7EC-45D4FEC42315}">
      <dsp:nvSpPr>
        <dsp:cNvPr id="0" name=""/>
        <dsp:cNvSpPr/>
      </dsp:nvSpPr>
      <dsp:spPr>
        <a:xfrm>
          <a:off x="3213394" y="2036861"/>
          <a:ext cx="1087834" cy="1087834"/>
        </a:xfrm>
        <a:prstGeom prst="ellipse">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5879D-D4B3-FE4D-A3FE-3458A26665E1}">
      <dsp:nvSpPr>
        <dsp:cNvPr id="0" name=""/>
        <dsp:cNvSpPr/>
      </dsp:nvSpPr>
      <dsp:spPr>
        <a:xfrm>
          <a:off x="3575915" y="2399382"/>
          <a:ext cx="362792" cy="362792"/>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3BD1E-3A62-B34B-89E4-C28F4BC0DE0C}">
      <dsp:nvSpPr>
        <dsp:cNvPr id="0" name=""/>
        <dsp:cNvSpPr/>
      </dsp:nvSpPr>
      <dsp:spPr>
        <a:xfrm>
          <a:off x="5956249" y="164767"/>
          <a:ext cx="2253416"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Individual</a:t>
          </a:r>
        </a:p>
      </dsp:txBody>
      <dsp:txXfrm>
        <a:off x="5956249" y="164767"/>
        <a:ext cx="2253416" cy="576117"/>
      </dsp:txXfrm>
    </dsp:sp>
    <dsp:sp modelId="{47D2BB63-22C0-AB41-8B4F-21D76BA72C71}">
      <dsp:nvSpPr>
        <dsp:cNvPr id="0" name=""/>
        <dsp:cNvSpPr/>
      </dsp:nvSpPr>
      <dsp:spPr>
        <a:xfrm>
          <a:off x="5525042" y="426866"/>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E8D0BF-327E-294B-837A-47EA2F68630A}">
      <dsp:nvSpPr>
        <dsp:cNvPr id="0" name=""/>
        <dsp:cNvSpPr/>
      </dsp:nvSpPr>
      <dsp:spPr>
        <a:xfrm rot="5400000">
          <a:off x="3562861" y="621316"/>
          <a:ext cx="2153912" cy="176501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F56F1-D838-2E45-B024-7C83DF5687A7}">
      <dsp:nvSpPr>
        <dsp:cNvPr id="0" name=""/>
        <dsp:cNvSpPr/>
      </dsp:nvSpPr>
      <dsp:spPr>
        <a:xfrm>
          <a:off x="5959105" y="760974"/>
          <a:ext cx="2423575"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Interpersonal</a:t>
          </a:r>
        </a:p>
      </dsp:txBody>
      <dsp:txXfrm>
        <a:off x="5959105" y="760974"/>
        <a:ext cx="2423575" cy="576117"/>
      </dsp:txXfrm>
    </dsp:sp>
    <dsp:sp modelId="{C0005697-1633-7346-A436-DB905E4E4CEC}">
      <dsp:nvSpPr>
        <dsp:cNvPr id="0" name=""/>
        <dsp:cNvSpPr/>
      </dsp:nvSpPr>
      <dsp:spPr>
        <a:xfrm>
          <a:off x="5525042" y="1036053"/>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D31BC-FD52-BA4B-9A36-79694E028270}">
      <dsp:nvSpPr>
        <dsp:cNvPr id="0" name=""/>
        <dsp:cNvSpPr/>
      </dsp:nvSpPr>
      <dsp:spPr>
        <a:xfrm rot="5400000">
          <a:off x="3879366" y="1184216"/>
          <a:ext cx="1793403" cy="149577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0596A7-D190-BA43-8C63-6EB23A744A81}">
      <dsp:nvSpPr>
        <dsp:cNvPr id="0" name=""/>
        <dsp:cNvSpPr/>
      </dsp:nvSpPr>
      <dsp:spPr>
        <a:xfrm>
          <a:off x="5916565" y="1396122"/>
          <a:ext cx="3282366"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Organizational</a:t>
          </a:r>
        </a:p>
      </dsp:txBody>
      <dsp:txXfrm>
        <a:off x="5916565" y="1396122"/>
        <a:ext cx="3282366" cy="576117"/>
      </dsp:txXfrm>
    </dsp:sp>
    <dsp:sp modelId="{58E26FB7-6394-A446-B807-CEF6710C5EC2}">
      <dsp:nvSpPr>
        <dsp:cNvPr id="0" name=""/>
        <dsp:cNvSpPr/>
      </dsp:nvSpPr>
      <dsp:spPr>
        <a:xfrm>
          <a:off x="5525042" y="1645240"/>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0BADA-41F8-3D4D-8253-5EB15BEFBE94}">
      <dsp:nvSpPr>
        <dsp:cNvPr id="0" name=""/>
        <dsp:cNvSpPr/>
      </dsp:nvSpPr>
      <dsp:spPr>
        <a:xfrm rot="5400000">
          <a:off x="4189726" y="1724108"/>
          <a:ext cx="1414184" cy="12564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6E819-D855-7F46-B7D5-6FF674CFDAED}">
      <dsp:nvSpPr>
        <dsp:cNvPr id="0" name=""/>
        <dsp:cNvSpPr/>
      </dsp:nvSpPr>
      <dsp:spPr>
        <a:xfrm>
          <a:off x="5895279" y="1966295"/>
          <a:ext cx="2093978"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Community</a:t>
          </a:r>
        </a:p>
      </dsp:txBody>
      <dsp:txXfrm>
        <a:off x="5895279" y="1966295"/>
        <a:ext cx="2093978" cy="576117"/>
      </dsp:txXfrm>
    </dsp:sp>
    <dsp:sp modelId="{087CBE31-F34E-EB46-99A6-823B8BB6570A}">
      <dsp:nvSpPr>
        <dsp:cNvPr id="0" name=""/>
        <dsp:cNvSpPr/>
      </dsp:nvSpPr>
      <dsp:spPr>
        <a:xfrm>
          <a:off x="5525042" y="2241374"/>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91E609-8A44-0E40-B3C6-601D77723474}">
      <dsp:nvSpPr>
        <dsp:cNvPr id="0" name=""/>
        <dsp:cNvSpPr/>
      </dsp:nvSpPr>
      <dsp:spPr>
        <a:xfrm rot="5400000">
          <a:off x="4498671" y="2294134"/>
          <a:ext cx="1079131" cy="97361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57E6F-EE11-504E-A1D9-A207E42D5144}">
      <dsp:nvSpPr>
        <dsp:cNvPr id="0" name=""/>
        <dsp:cNvSpPr/>
      </dsp:nvSpPr>
      <dsp:spPr>
        <a:xfrm>
          <a:off x="5932980" y="2532043"/>
          <a:ext cx="1631751"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Policy</a:t>
          </a:r>
        </a:p>
      </dsp:txBody>
      <dsp:txXfrm>
        <a:off x="5932980" y="2532043"/>
        <a:ext cx="1631751" cy="576117"/>
      </dsp:txXfrm>
    </dsp:sp>
    <dsp:sp modelId="{93F64624-E521-784F-833D-792D5231F38A}">
      <dsp:nvSpPr>
        <dsp:cNvPr id="0" name=""/>
        <dsp:cNvSpPr/>
      </dsp:nvSpPr>
      <dsp:spPr>
        <a:xfrm>
          <a:off x="5525042" y="2820102"/>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529392-E8FE-D14D-9122-C15CD5754119}">
      <dsp:nvSpPr>
        <dsp:cNvPr id="0" name=""/>
        <dsp:cNvSpPr/>
      </dsp:nvSpPr>
      <dsp:spPr>
        <a:xfrm rot="5400000">
          <a:off x="4790754" y="2847298"/>
          <a:ext cx="761484" cy="7070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583EC-E984-E845-8754-FE4A77201407}">
      <dsp:nvSpPr>
        <dsp:cNvPr id="0" name=""/>
        <dsp:cNvSpPr/>
      </dsp:nvSpPr>
      <dsp:spPr>
        <a:xfrm>
          <a:off x="3037175" y="-4032"/>
          <a:ext cx="4851557" cy="4851557"/>
        </a:xfrm>
        <a:prstGeom prst="circularArrow">
          <a:avLst>
            <a:gd name="adj1" fmla="val 5274"/>
            <a:gd name="adj2" fmla="val 312630"/>
            <a:gd name="adj3" fmla="val 14201267"/>
            <a:gd name="adj4" fmla="val 17142756"/>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45EE2-A2FA-7E4D-B59B-B747773EDB16}">
      <dsp:nvSpPr>
        <dsp:cNvPr id="0" name=""/>
        <dsp:cNvSpPr/>
      </dsp:nvSpPr>
      <dsp:spPr>
        <a:xfrm>
          <a:off x="4526676" y="1534"/>
          <a:ext cx="1872555" cy="936277"/>
        </a:xfrm>
        <a:prstGeom prst="roundRect">
          <a:avLst/>
        </a:prstGeom>
        <a:solidFill>
          <a:srgbClr val="D6C8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Assess</a:t>
          </a:r>
        </a:p>
      </dsp:txBody>
      <dsp:txXfrm>
        <a:off x="4572381" y="47239"/>
        <a:ext cx="1781145" cy="844867"/>
      </dsp:txXfrm>
    </dsp:sp>
    <dsp:sp modelId="{9A5426F9-BC22-CD4C-92F4-8DFDD7424BA8}">
      <dsp:nvSpPr>
        <dsp:cNvPr id="0" name=""/>
        <dsp:cNvSpPr/>
      </dsp:nvSpPr>
      <dsp:spPr>
        <a:xfrm>
          <a:off x="6231168" y="985622"/>
          <a:ext cx="1872555" cy="93627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Ask</a:t>
          </a:r>
        </a:p>
      </dsp:txBody>
      <dsp:txXfrm>
        <a:off x="6276873" y="1031327"/>
        <a:ext cx="1781145" cy="844867"/>
      </dsp:txXfrm>
    </dsp:sp>
    <dsp:sp modelId="{784D3C6A-3A08-8C43-B5CE-692930F09503}">
      <dsp:nvSpPr>
        <dsp:cNvPr id="0" name=""/>
        <dsp:cNvSpPr/>
      </dsp:nvSpPr>
      <dsp:spPr>
        <a:xfrm>
          <a:off x="6231168" y="2953800"/>
          <a:ext cx="1872555" cy="93627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Acquire</a:t>
          </a:r>
        </a:p>
      </dsp:txBody>
      <dsp:txXfrm>
        <a:off x="6276873" y="2999505"/>
        <a:ext cx="1781145" cy="844867"/>
      </dsp:txXfrm>
    </dsp:sp>
    <dsp:sp modelId="{806E6711-9F84-D849-ABED-270C97A9A59E}">
      <dsp:nvSpPr>
        <dsp:cNvPr id="0" name=""/>
        <dsp:cNvSpPr/>
      </dsp:nvSpPr>
      <dsp:spPr>
        <a:xfrm>
          <a:off x="4526676" y="3937889"/>
          <a:ext cx="1872555" cy="93627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Appraise</a:t>
          </a:r>
        </a:p>
      </dsp:txBody>
      <dsp:txXfrm>
        <a:off x="4572381" y="3983594"/>
        <a:ext cx="1781145" cy="844867"/>
      </dsp:txXfrm>
    </dsp:sp>
    <dsp:sp modelId="{E823FEE0-D126-FE4F-8424-4D18097850B2}">
      <dsp:nvSpPr>
        <dsp:cNvPr id="0" name=""/>
        <dsp:cNvSpPr/>
      </dsp:nvSpPr>
      <dsp:spPr>
        <a:xfrm>
          <a:off x="2822184" y="2953800"/>
          <a:ext cx="1872555" cy="93627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Apply</a:t>
          </a:r>
        </a:p>
      </dsp:txBody>
      <dsp:txXfrm>
        <a:off x="2867889" y="2999505"/>
        <a:ext cx="1781145" cy="844867"/>
      </dsp:txXfrm>
    </dsp:sp>
    <dsp:sp modelId="{1E795334-2AA9-B84E-91EC-95F01277D9F9}">
      <dsp:nvSpPr>
        <dsp:cNvPr id="0" name=""/>
        <dsp:cNvSpPr/>
      </dsp:nvSpPr>
      <dsp:spPr>
        <a:xfrm>
          <a:off x="2822184" y="985622"/>
          <a:ext cx="1872555" cy="936277"/>
        </a:xfrm>
        <a:prstGeom prst="roundRect">
          <a:avLst/>
        </a:prstGeom>
        <a:solidFill>
          <a:srgbClr val="D6C8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Act</a:t>
          </a:r>
        </a:p>
      </dsp:txBody>
      <dsp:txXfrm>
        <a:off x="2867889" y="1031327"/>
        <a:ext cx="1781145" cy="844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121F6-6C30-444A-B811-8B209CE9831D}">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FC845B-6E7D-F94A-8A6B-CDAED540D3F8}">
      <dsp:nvSpPr>
        <dsp:cNvPr id="0" name=""/>
        <dsp:cNvSpPr/>
      </dsp:nvSpPr>
      <dsp:spPr>
        <a:xfrm>
          <a:off x="411090" y="271871"/>
          <a:ext cx="1004478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Patient, Problem, Population</a:t>
          </a:r>
        </a:p>
      </dsp:txBody>
      <dsp:txXfrm>
        <a:off x="411090" y="271871"/>
        <a:ext cx="10044785" cy="544091"/>
      </dsp:txXfrm>
    </dsp:sp>
    <dsp:sp modelId="{4336997D-222B-3E4A-963E-C676A16631AF}">
      <dsp:nvSpPr>
        <dsp:cNvPr id="0" name=""/>
        <dsp:cNvSpPr/>
      </dsp:nvSpPr>
      <dsp:spPr>
        <a:xfrm>
          <a:off x="71032" y="203860"/>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88204-86F1-3A43-8574-2E560B20A6D5}">
      <dsp:nvSpPr>
        <dsp:cNvPr id="0" name=""/>
        <dsp:cNvSpPr/>
      </dsp:nvSpPr>
      <dsp:spPr>
        <a:xfrm>
          <a:off x="800969" y="1087747"/>
          <a:ext cx="965490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Intervention, Exposure</a:t>
          </a:r>
        </a:p>
      </dsp:txBody>
      <dsp:txXfrm>
        <a:off x="800969" y="1087747"/>
        <a:ext cx="9654905" cy="544091"/>
      </dsp:txXfrm>
    </dsp:sp>
    <dsp:sp modelId="{22468EF3-1627-884B-AA01-85117ACBFDFB}">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69EA3-5068-404C-8299-E43774FA2A4F}">
      <dsp:nvSpPr>
        <dsp:cNvPr id="0" name=""/>
        <dsp:cNvSpPr/>
      </dsp:nvSpPr>
      <dsp:spPr>
        <a:xfrm>
          <a:off x="920631" y="1903623"/>
          <a:ext cx="9535243"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Comparison</a:t>
          </a:r>
        </a:p>
      </dsp:txBody>
      <dsp:txXfrm>
        <a:off x="920631" y="1903623"/>
        <a:ext cx="9535243" cy="544091"/>
      </dsp:txXfrm>
    </dsp:sp>
    <dsp:sp modelId="{B69C5E07-44CC-6246-8CE2-9CBA55458D12}">
      <dsp:nvSpPr>
        <dsp:cNvPr id="0" name=""/>
        <dsp:cNvSpPr/>
      </dsp:nvSpPr>
      <dsp:spPr>
        <a:xfrm>
          <a:off x="580574" y="1835611"/>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07F514-96B3-C148-A23C-652141F5AEDC}">
      <dsp:nvSpPr>
        <dsp:cNvPr id="0" name=""/>
        <dsp:cNvSpPr/>
      </dsp:nvSpPr>
      <dsp:spPr>
        <a:xfrm>
          <a:off x="800969" y="2719499"/>
          <a:ext cx="965490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Outcome</a:t>
          </a:r>
        </a:p>
      </dsp:txBody>
      <dsp:txXfrm>
        <a:off x="800969" y="2719499"/>
        <a:ext cx="9654905" cy="544091"/>
      </dsp:txXfrm>
    </dsp:sp>
    <dsp:sp modelId="{2C58631F-8E1F-8A4D-84EE-8A0BEBCF2B61}">
      <dsp:nvSpPr>
        <dsp:cNvPr id="0" name=""/>
        <dsp:cNvSpPr/>
      </dsp:nvSpPr>
      <dsp:spPr>
        <a:xfrm>
          <a:off x="460912" y="2651487"/>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EC0CC5-EF5C-D641-9222-9AC7CE4FD65A}">
      <dsp:nvSpPr>
        <dsp:cNvPr id="0" name=""/>
        <dsp:cNvSpPr/>
      </dsp:nvSpPr>
      <dsp:spPr>
        <a:xfrm>
          <a:off x="411090" y="3535375"/>
          <a:ext cx="10044785" cy="544091"/>
        </a:xfrm>
        <a:prstGeom prst="rect">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Type of Question/Study</a:t>
          </a:r>
        </a:p>
      </dsp:txBody>
      <dsp:txXfrm>
        <a:off x="411090" y="3535375"/>
        <a:ext cx="10044785" cy="544091"/>
      </dsp:txXfrm>
    </dsp:sp>
    <dsp:sp modelId="{F3F10353-35F4-B046-9165-F3DC5E6EBAC3}">
      <dsp:nvSpPr>
        <dsp:cNvPr id="0" name=""/>
        <dsp:cNvSpPr/>
      </dsp:nvSpPr>
      <dsp:spPr>
        <a:xfrm>
          <a:off x="71032" y="3467363"/>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583EC-E984-E845-8754-FE4A77201407}">
      <dsp:nvSpPr>
        <dsp:cNvPr id="0" name=""/>
        <dsp:cNvSpPr/>
      </dsp:nvSpPr>
      <dsp:spPr>
        <a:xfrm>
          <a:off x="3092889" y="-3028"/>
          <a:ext cx="4329820" cy="4329820"/>
        </a:xfrm>
        <a:prstGeom prst="circularArrow">
          <a:avLst>
            <a:gd name="adj1" fmla="val 5274"/>
            <a:gd name="adj2" fmla="val 312630"/>
            <a:gd name="adj3" fmla="val 14203897"/>
            <a:gd name="adj4" fmla="val 1714121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45EE2-A2FA-7E4D-B59B-B747773EDB16}">
      <dsp:nvSpPr>
        <dsp:cNvPr id="0" name=""/>
        <dsp:cNvSpPr/>
      </dsp:nvSpPr>
      <dsp:spPr>
        <a:xfrm>
          <a:off x="4423432" y="1965"/>
          <a:ext cx="1668735" cy="834367"/>
        </a:xfrm>
        <a:prstGeom prst="roundRect">
          <a:avLst/>
        </a:prstGeom>
        <a:solidFill>
          <a:srgbClr val="D6C8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Assess</a:t>
          </a:r>
        </a:p>
      </dsp:txBody>
      <dsp:txXfrm>
        <a:off x="4464162" y="42695"/>
        <a:ext cx="1587275" cy="752907"/>
      </dsp:txXfrm>
    </dsp:sp>
    <dsp:sp modelId="{9A5426F9-BC22-CD4C-92F4-8DFDD7424BA8}">
      <dsp:nvSpPr>
        <dsp:cNvPr id="0" name=""/>
        <dsp:cNvSpPr/>
      </dsp:nvSpPr>
      <dsp:spPr>
        <a:xfrm>
          <a:off x="5944622" y="880225"/>
          <a:ext cx="1668735" cy="83436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Ask</a:t>
          </a:r>
        </a:p>
      </dsp:txBody>
      <dsp:txXfrm>
        <a:off x="5985352" y="920955"/>
        <a:ext cx="1587275" cy="752907"/>
      </dsp:txXfrm>
    </dsp:sp>
    <dsp:sp modelId="{784D3C6A-3A08-8C43-B5CE-692930F09503}">
      <dsp:nvSpPr>
        <dsp:cNvPr id="0" name=""/>
        <dsp:cNvSpPr/>
      </dsp:nvSpPr>
      <dsp:spPr>
        <a:xfrm>
          <a:off x="5944622" y="2636744"/>
          <a:ext cx="1668735" cy="83436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Acquire</a:t>
          </a:r>
        </a:p>
      </dsp:txBody>
      <dsp:txXfrm>
        <a:off x="5985352" y="2677474"/>
        <a:ext cx="1587275" cy="752907"/>
      </dsp:txXfrm>
    </dsp:sp>
    <dsp:sp modelId="{806E6711-9F84-D849-ABED-270C97A9A59E}">
      <dsp:nvSpPr>
        <dsp:cNvPr id="0" name=""/>
        <dsp:cNvSpPr/>
      </dsp:nvSpPr>
      <dsp:spPr>
        <a:xfrm>
          <a:off x="4423432" y="3515004"/>
          <a:ext cx="1668735" cy="83436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Appraise</a:t>
          </a:r>
        </a:p>
      </dsp:txBody>
      <dsp:txXfrm>
        <a:off x="4464162" y="3555734"/>
        <a:ext cx="1587275" cy="752907"/>
      </dsp:txXfrm>
    </dsp:sp>
    <dsp:sp modelId="{E823FEE0-D126-FE4F-8424-4D18097850B2}">
      <dsp:nvSpPr>
        <dsp:cNvPr id="0" name=""/>
        <dsp:cNvSpPr/>
      </dsp:nvSpPr>
      <dsp:spPr>
        <a:xfrm>
          <a:off x="2902241" y="2636744"/>
          <a:ext cx="1668735" cy="834367"/>
        </a:xfrm>
        <a:prstGeom prst="roundRect">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Apply</a:t>
          </a:r>
        </a:p>
      </dsp:txBody>
      <dsp:txXfrm>
        <a:off x="2942971" y="2677474"/>
        <a:ext cx="1587275" cy="752907"/>
      </dsp:txXfrm>
    </dsp:sp>
    <dsp:sp modelId="{1E795334-2AA9-B84E-91EC-95F01277D9F9}">
      <dsp:nvSpPr>
        <dsp:cNvPr id="0" name=""/>
        <dsp:cNvSpPr/>
      </dsp:nvSpPr>
      <dsp:spPr>
        <a:xfrm>
          <a:off x="2902241" y="880225"/>
          <a:ext cx="1668735" cy="834367"/>
        </a:xfrm>
        <a:prstGeom prst="roundRect">
          <a:avLst/>
        </a:prstGeom>
        <a:solidFill>
          <a:srgbClr val="D6C8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Act</a:t>
          </a:r>
        </a:p>
      </dsp:txBody>
      <dsp:txXfrm>
        <a:off x="2942971" y="920955"/>
        <a:ext cx="1587275" cy="7529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56BE0-5275-DD46-8A53-EDB64EBCE79B}"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0E217-F735-9843-A2E1-541F17FFD978}" type="slidenum">
              <a:rPr lang="en-US" smtClean="0"/>
              <a:t>‹#›</a:t>
            </a:fld>
            <a:endParaRPr lang="en-US"/>
          </a:p>
        </p:txBody>
      </p:sp>
    </p:spTree>
    <p:extLst>
      <p:ext uri="{BB962C8B-B14F-4D97-AF65-F5344CB8AC3E}">
        <p14:creationId xmlns:p14="http://schemas.microsoft.com/office/powerpoint/2010/main" val="168206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Evidence-Based Information Seeking &amp; Evidence-Based Practice in Nursing</a:t>
            </a:r>
          </a:p>
          <a:p>
            <a:pPr marL="171450" indent="-171450">
              <a:buFont typeface="Arial" panose="020B0604020202020204" pitchFamily="34" charset="0"/>
              <a:buChar char="•"/>
            </a:pPr>
            <a:r>
              <a:rPr lang="en-US" dirty="0"/>
              <a:t>Evidence-based practice instruction and information literacy instruction are necessary for evidence-based information seeking in the workplace</a:t>
            </a:r>
          </a:p>
          <a:p>
            <a:pPr marL="171450" indent="-171450">
              <a:buFont typeface="Arial" panose="020B0604020202020204" pitchFamily="34" charset="0"/>
              <a:buChar char="•"/>
            </a:pPr>
            <a:r>
              <a:rPr lang="en-US" dirty="0"/>
              <a:t>Information seeking skills + information literacy = evidence-based information seeking &amp; evidence-based practice</a:t>
            </a:r>
          </a:p>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3</a:t>
            </a:fld>
            <a:endParaRPr lang="en-US"/>
          </a:p>
        </p:txBody>
      </p:sp>
    </p:spTree>
    <p:extLst>
      <p:ext uri="{BB962C8B-B14F-4D97-AF65-F5344CB8AC3E}">
        <p14:creationId xmlns:p14="http://schemas.microsoft.com/office/powerpoint/2010/main" val="221207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Evidence-Based Medicine</a:t>
            </a:r>
          </a:p>
          <a:p>
            <a:pPr lvl="1"/>
            <a:r>
              <a:rPr lang="en-US" dirty="0"/>
              <a:t>(Assess)</a:t>
            </a:r>
          </a:p>
          <a:p>
            <a:pPr lvl="1"/>
            <a:r>
              <a:rPr lang="en-US" dirty="0"/>
              <a:t>Ask</a:t>
            </a:r>
          </a:p>
          <a:p>
            <a:pPr lvl="1"/>
            <a:r>
              <a:rPr lang="en-US" dirty="0"/>
              <a:t>Acquire</a:t>
            </a:r>
          </a:p>
          <a:p>
            <a:pPr lvl="1"/>
            <a:r>
              <a:rPr lang="en-US" dirty="0"/>
              <a:t>Appraise</a:t>
            </a:r>
          </a:p>
          <a:p>
            <a:pPr lvl="1"/>
            <a:r>
              <a:rPr lang="en-US" dirty="0"/>
              <a:t>Apply</a:t>
            </a:r>
          </a:p>
          <a:p>
            <a:pPr lvl="1"/>
            <a:r>
              <a:rPr lang="en-US" dirty="0"/>
              <a:t>(Act)</a:t>
            </a:r>
          </a:p>
          <a:p>
            <a:r>
              <a:rPr lang="en-US" dirty="0"/>
              <a:t>https://</a:t>
            </a:r>
            <a:r>
              <a:rPr lang="en-US" dirty="0" err="1"/>
              <a:t>guides.mclibrary.duke.edu</a:t>
            </a:r>
            <a:r>
              <a:rPr lang="en-US" dirty="0"/>
              <a:t>/</a:t>
            </a:r>
            <a:r>
              <a:rPr lang="en-US" dirty="0" err="1"/>
              <a:t>ebm</a:t>
            </a:r>
            <a:r>
              <a:rPr lang="en-US" dirty="0"/>
              <a:t>/specialties</a:t>
            </a:r>
          </a:p>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7</a:t>
            </a:fld>
            <a:endParaRPr lang="en-US"/>
          </a:p>
        </p:txBody>
      </p:sp>
    </p:spTree>
    <p:extLst>
      <p:ext uri="{BB962C8B-B14F-4D97-AF65-F5344CB8AC3E}">
        <p14:creationId xmlns:p14="http://schemas.microsoft.com/office/powerpoint/2010/main" val="760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PICO(T)</a:t>
            </a:r>
          </a:p>
          <a:p>
            <a:pPr lvl="1"/>
            <a:r>
              <a:rPr lang="en-US" dirty="0"/>
              <a:t>Patient, Problem, Population</a:t>
            </a:r>
          </a:p>
          <a:p>
            <a:pPr lvl="1"/>
            <a:r>
              <a:rPr lang="en-US" dirty="0"/>
              <a:t>Intervention, Exposure</a:t>
            </a:r>
          </a:p>
          <a:p>
            <a:pPr lvl="1"/>
            <a:r>
              <a:rPr lang="en-US" dirty="0"/>
              <a:t>Comparison</a:t>
            </a:r>
          </a:p>
          <a:p>
            <a:pPr lvl="1"/>
            <a:r>
              <a:rPr lang="en-US" dirty="0"/>
              <a:t>Outcome</a:t>
            </a:r>
          </a:p>
          <a:p>
            <a:pPr lvl="1"/>
            <a:r>
              <a:rPr lang="en-US" dirty="0"/>
              <a:t>Type of Question/Study</a:t>
            </a:r>
          </a:p>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8</a:t>
            </a:fld>
            <a:endParaRPr lang="en-US"/>
          </a:p>
        </p:txBody>
      </p:sp>
    </p:spTree>
    <p:extLst>
      <p:ext uri="{BB962C8B-B14F-4D97-AF65-F5344CB8AC3E}">
        <p14:creationId xmlns:p14="http://schemas.microsoft.com/office/powerpoint/2010/main" val="144072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19</a:t>
            </a:fld>
            <a:endParaRPr lang="en-US"/>
          </a:p>
        </p:txBody>
      </p:sp>
    </p:spTree>
    <p:extLst>
      <p:ext uri="{BB962C8B-B14F-4D97-AF65-F5344CB8AC3E}">
        <p14:creationId xmlns:p14="http://schemas.microsoft.com/office/powerpoint/2010/main" val="30595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7D61-2EAB-3B4E-A3E4-C91CAC2A6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9C28E-DB56-E442-8842-92C35944C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C3EE8-BEA7-6D4A-A478-56760D5EC1EC}"/>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C39BF12D-B90E-8442-A92E-D4CACD29B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B75FC-429A-8D4D-8EF0-C8B2C6ACF2C5}"/>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69166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B106-12E7-1F46-96D3-54F1EAF45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030EA0-F2A5-2143-8C29-13C1B16199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E42FF-24C6-2040-9C7A-01197E4EEF57}"/>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6A008AB3-225D-6E48-BD97-0B934868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CC815-293F-5543-ABC9-5FD90396CE4C}"/>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13617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08FAB-4895-2641-9DBF-47436F848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A906D-01FA-C944-98CD-FFA3750D05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83B2F-7DBC-B648-A962-EE980D606790}"/>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A4F26B2F-A341-ED47-B619-D1251F53E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1B422-6E51-6048-8F34-823DE653C03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87912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0240-3986-4643-A83F-E6C45C7A2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180E1-E1C3-F440-BCBA-4C25240E65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05AE6-8AE0-7B41-B68E-28263CCDF006}"/>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BBDD2B48-2C3A-3944-A70A-E253EF880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B79C-725D-1B48-84C8-8194C09597E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3357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371F-A160-C848-9E35-6E6B884D40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98CB50-535F-D14C-8B3D-487048C09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984D41-3C46-E14A-929C-BA4259F27AFA}"/>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A174996B-26CD-704B-92DD-9000AEEE3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8B0C-2938-B848-8BE4-31D9E588426B}"/>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82005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E88A-CD6B-9144-97F7-9039F9C1E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75EC5-8613-F64A-B50E-101A47916A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8C0B4-283F-9D47-9BDA-9A6DC2157E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2C7858-48E7-1342-A0F1-060F72076717}"/>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6" name="Footer Placeholder 5">
            <a:extLst>
              <a:ext uri="{FF2B5EF4-FFF2-40B4-BE49-F238E27FC236}">
                <a16:creationId xmlns:a16="http://schemas.microsoft.com/office/drawing/2014/main" id="{5193FE31-CCFA-6D48-A9B3-5CCA1B38B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CEC44-A8D6-D543-81C0-F49CE74A88D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71448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B22C-3950-A246-BD48-9E6026B65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2CCC5F-F57F-5C4A-8DB8-926F6968F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5B1DD9-4104-4944-99E8-33A6F5673B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330863-0049-3944-971D-E28FBB6A4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220E18-F2AA-B54F-8710-E04D08049E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879223-43D8-F34F-BA74-9417E5EC47B3}"/>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8" name="Footer Placeholder 7">
            <a:extLst>
              <a:ext uri="{FF2B5EF4-FFF2-40B4-BE49-F238E27FC236}">
                <a16:creationId xmlns:a16="http://schemas.microsoft.com/office/drawing/2014/main" id="{198ED6F5-2068-574B-BEC8-7D39AE349F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9E1F6-A250-5541-81BD-1DCAD25FC2D4}"/>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8237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122F-D021-4246-A0BA-6A799290E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8D358-4DD8-3C4D-BA3F-34CF897AC772}"/>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4" name="Footer Placeholder 3">
            <a:extLst>
              <a:ext uri="{FF2B5EF4-FFF2-40B4-BE49-F238E27FC236}">
                <a16:creationId xmlns:a16="http://schemas.microsoft.com/office/drawing/2014/main" id="{9704C432-85CD-E241-86DB-9AE880D15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E32F6-18E0-C44A-B14F-2248AF56D43A}"/>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380693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7419C-1CAC-644C-A94E-82E59928A399}"/>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3" name="Footer Placeholder 2">
            <a:extLst>
              <a:ext uri="{FF2B5EF4-FFF2-40B4-BE49-F238E27FC236}">
                <a16:creationId xmlns:a16="http://schemas.microsoft.com/office/drawing/2014/main" id="{DA7A31C7-9AAA-A94D-8408-0E78C813B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D67EB-AC8A-6742-B5CB-C254D013D3FF}"/>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71207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4435-89DA-7043-872A-4ADE58DB4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85728E-9BF1-5F40-A445-D25499005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E429D-0B5D-CB42-80D9-F4D918FC3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C921C4-0EF8-6F47-A51F-492D06015C8C}"/>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6" name="Footer Placeholder 5">
            <a:extLst>
              <a:ext uri="{FF2B5EF4-FFF2-40B4-BE49-F238E27FC236}">
                <a16:creationId xmlns:a16="http://schemas.microsoft.com/office/drawing/2014/main" id="{04B90065-D431-534E-9A2D-1EE8596A9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9E21A-CE5F-744A-B075-7901D0FA129B}"/>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74835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50E-61A7-0847-9B40-3995BD141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C5F1EB-91AA-B645-83BB-940C47B57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7887C-6E93-3842-A243-F544B3FC1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7A414E-C459-3F48-B6C5-7A2D5481FF9C}"/>
              </a:ext>
            </a:extLst>
          </p:cNvPr>
          <p:cNvSpPr>
            <a:spLocks noGrp="1"/>
          </p:cNvSpPr>
          <p:nvPr>
            <p:ph type="dt" sz="half" idx="10"/>
          </p:nvPr>
        </p:nvSpPr>
        <p:spPr/>
        <p:txBody>
          <a:bodyPr/>
          <a:lstStyle/>
          <a:p>
            <a:fld id="{9C5130C7-CAE6-AB4B-90A8-5FBD3EBA401B}" type="datetimeFigureOut">
              <a:rPr lang="en-US" smtClean="0"/>
              <a:t>10/5/18</a:t>
            </a:fld>
            <a:endParaRPr lang="en-US"/>
          </a:p>
        </p:txBody>
      </p:sp>
      <p:sp>
        <p:nvSpPr>
          <p:cNvPr id="6" name="Footer Placeholder 5">
            <a:extLst>
              <a:ext uri="{FF2B5EF4-FFF2-40B4-BE49-F238E27FC236}">
                <a16:creationId xmlns:a16="http://schemas.microsoft.com/office/drawing/2014/main" id="{66DC6461-5723-4847-BF57-2616C76D7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E3BD5-36FA-3F42-8F2B-EB5A186C21A7}"/>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344614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9F1B7-0E45-AA48-8C4D-C8BCE0661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919339-5DB3-0D45-9FFD-073704A07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D230E-3E5C-9B46-9293-93FC58807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130C7-CAE6-AB4B-90A8-5FBD3EBA401B}" type="datetimeFigureOut">
              <a:rPr lang="en-US" smtClean="0"/>
              <a:t>10/5/18</a:t>
            </a:fld>
            <a:endParaRPr lang="en-US"/>
          </a:p>
        </p:txBody>
      </p:sp>
      <p:sp>
        <p:nvSpPr>
          <p:cNvPr id="5" name="Footer Placeholder 4">
            <a:extLst>
              <a:ext uri="{FF2B5EF4-FFF2-40B4-BE49-F238E27FC236}">
                <a16:creationId xmlns:a16="http://schemas.microsoft.com/office/drawing/2014/main" id="{9CE90CD6-6382-3B4C-8DDE-558521866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3EEFA-9345-784D-9CCA-FC78CE020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273F-6015-2849-8E2B-DD9055139BDF}" type="slidenum">
              <a:rPr lang="en-US" smtClean="0"/>
              <a:t>‹#›</a:t>
            </a:fld>
            <a:endParaRPr lang="en-US"/>
          </a:p>
        </p:txBody>
      </p:sp>
    </p:spTree>
    <p:extLst>
      <p:ext uri="{BB962C8B-B14F-4D97-AF65-F5344CB8AC3E}">
        <p14:creationId xmlns:p14="http://schemas.microsoft.com/office/powerpoint/2010/main" val="252076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orcid.org/0000-0002-6391-2088" TargetMode="External"/><Relationship Id="rId4" Type="http://schemas.openxmlformats.org/officeDocument/2006/relationships/image" Target="../media/image1.PNG"/><Relationship Id="rId9" Type="http://schemas.openxmlformats.org/officeDocument/2006/relationships/hyperlink" Target="mailto:matt@mattweiric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D992-7B98-4245-AADF-56B90A323226}"/>
              </a:ext>
            </a:extLst>
          </p:cNvPr>
          <p:cNvSpPr>
            <a:spLocks noGrp="1"/>
          </p:cNvSpPr>
          <p:nvPr>
            <p:ph type="ctrTitle"/>
          </p:nvPr>
        </p:nvSpPr>
        <p:spPr>
          <a:xfrm>
            <a:off x="1524000" y="1122363"/>
            <a:ext cx="9144000" cy="2387600"/>
          </a:xfrm>
        </p:spPr>
        <p:txBody>
          <a:bodyPr>
            <a:noAutofit/>
          </a:bodyPr>
          <a:lstStyle/>
          <a:p>
            <a:r>
              <a:rPr lang="en-US" sz="4800" dirty="0">
                <a:latin typeface="Footlight MT Light" panose="0204060206030A020304" pitchFamily="18" charset="77"/>
                <a:ea typeface="Meiryo" panose="020B0604030504040204" pitchFamily="34" charset="-128"/>
              </a:rPr>
              <a:t>Current and Future Best Practices for Evidence-Based Information Seeking for Nursing</a:t>
            </a:r>
          </a:p>
        </p:txBody>
      </p:sp>
      <p:pic>
        <p:nvPicPr>
          <p:cNvPr id="6" name="Picture 5">
            <a:extLst>
              <a:ext uri="{FF2B5EF4-FFF2-40B4-BE49-F238E27FC236}">
                <a16:creationId xmlns:a16="http://schemas.microsoft.com/office/drawing/2014/main" id="{FF9A054A-C514-0349-B7B6-C877F61798BE}"/>
              </a:ext>
            </a:extLst>
          </p:cNvPr>
          <p:cNvPicPr>
            <a:picLocks noChangeAspect="1"/>
          </p:cNvPicPr>
          <p:nvPr/>
        </p:nvPicPr>
        <p:blipFill>
          <a:blip r:embed="rId2"/>
          <a:stretch>
            <a:fillRect/>
          </a:stretch>
        </p:blipFill>
        <p:spPr>
          <a:xfrm>
            <a:off x="4028807" y="4533543"/>
            <a:ext cx="4134386" cy="2324457"/>
          </a:xfrm>
          <a:prstGeom prst="rect">
            <a:avLst/>
          </a:prstGeom>
        </p:spPr>
      </p:pic>
      <p:sp>
        <p:nvSpPr>
          <p:cNvPr id="3" name="Subtitle 2">
            <a:extLst>
              <a:ext uri="{FF2B5EF4-FFF2-40B4-BE49-F238E27FC236}">
                <a16:creationId xmlns:a16="http://schemas.microsoft.com/office/drawing/2014/main" id="{D7B2CF4B-76DC-EC4D-B3CE-F37B9E8596E7}"/>
              </a:ext>
            </a:extLst>
          </p:cNvPr>
          <p:cNvSpPr>
            <a:spLocks noGrp="1"/>
          </p:cNvSpPr>
          <p:nvPr>
            <p:ph type="subTitle" idx="1"/>
          </p:nvPr>
        </p:nvSpPr>
        <p:spPr>
          <a:xfrm>
            <a:off x="1524000" y="4410448"/>
            <a:ext cx="9144000" cy="1655762"/>
          </a:xfrm>
        </p:spPr>
        <p:txBody>
          <a:bodyPr>
            <a:normAutofit/>
          </a:bodyPr>
          <a:lstStyle/>
          <a:p>
            <a:r>
              <a:rPr lang="en-US" sz="3000" dirty="0"/>
              <a:t>Matthew </a:t>
            </a:r>
            <a:r>
              <a:rPr lang="en-US" sz="3000" dirty="0" err="1"/>
              <a:t>Weirick</a:t>
            </a:r>
            <a:r>
              <a:rPr lang="en-US" sz="3000" dirty="0"/>
              <a:t> Johnson, MSLS</a:t>
            </a:r>
          </a:p>
        </p:txBody>
      </p:sp>
    </p:spTree>
    <p:extLst>
      <p:ext uri="{BB962C8B-B14F-4D97-AF65-F5344CB8AC3E}">
        <p14:creationId xmlns:p14="http://schemas.microsoft.com/office/powerpoint/2010/main" val="27098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6C30-B5ED-054E-A660-02263EFF4616}"/>
              </a:ext>
            </a:extLst>
          </p:cNvPr>
          <p:cNvSpPr>
            <a:spLocks noGrp="1"/>
          </p:cNvSpPr>
          <p:nvPr>
            <p:ph type="title"/>
          </p:nvPr>
        </p:nvSpPr>
        <p:spPr/>
        <p:txBody>
          <a:bodyPr/>
          <a:lstStyle/>
          <a:p>
            <a:r>
              <a:rPr lang="en-US" dirty="0">
                <a:latin typeface="Footlight MT Light" panose="0204060206030A020304" pitchFamily="18" charset="77"/>
              </a:rPr>
              <a:t>EBP, Appraisal, &amp; Information Literacy</a:t>
            </a:r>
          </a:p>
        </p:txBody>
      </p:sp>
      <p:sp>
        <p:nvSpPr>
          <p:cNvPr id="3" name="Content Placeholder 2">
            <a:extLst>
              <a:ext uri="{FF2B5EF4-FFF2-40B4-BE49-F238E27FC236}">
                <a16:creationId xmlns:a16="http://schemas.microsoft.com/office/drawing/2014/main" id="{21D83174-D448-FC4A-AD83-C51B9AF2DBE9}"/>
              </a:ext>
            </a:extLst>
          </p:cNvPr>
          <p:cNvSpPr>
            <a:spLocks noGrp="1"/>
          </p:cNvSpPr>
          <p:nvPr>
            <p:ph idx="1"/>
          </p:nvPr>
        </p:nvSpPr>
        <p:spPr/>
        <p:txBody>
          <a:bodyPr>
            <a:normAutofit/>
          </a:bodyPr>
          <a:lstStyle/>
          <a:p>
            <a:r>
              <a:rPr lang="en-US" sz="3000" dirty="0"/>
              <a:t>Evaluating methods &amp; results</a:t>
            </a:r>
          </a:p>
          <a:p>
            <a:r>
              <a:rPr lang="en-US" sz="3000" dirty="0"/>
              <a:t>Evaluating searches used in systematic reviews/meta-analyses</a:t>
            </a:r>
          </a:p>
          <a:p>
            <a:r>
              <a:rPr lang="en-US" sz="3000" dirty="0"/>
              <a:t>PRISMA Checklist</a:t>
            </a:r>
          </a:p>
          <a:p>
            <a:r>
              <a:rPr lang="en-US" sz="3000" dirty="0"/>
              <a:t>Evaluating authors &amp; publishers</a:t>
            </a:r>
          </a:p>
          <a:p>
            <a:r>
              <a:rPr lang="en-US" sz="3000" dirty="0"/>
              <a:t>Evaluating applicability </a:t>
            </a:r>
          </a:p>
          <a:p>
            <a:r>
              <a:rPr lang="en-US" sz="3000" dirty="0"/>
              <a:t>Evaluating bias</a:t>
            </a:r>
          </a:p>
          <a:p>
            <a:r>
              <a:rPr lang="en-US" sz="3000" dirty="0"/>
              <a:t>Decision-making in light of inconsistency</a:t>
            </a:r>
          </a:p>
          <a:p>
            <a:r>
              <a:rPr lang="en-US" sz="3000" dirty="0"/>
              <a:t>Evaluating limitations</a:t>
            </a:r>
          </a:p>
        </p:txBody>
      </p:sp>
    </p:spTree>
    <p:extLst>
      <p:ext uri="{BB962C8B-B14F-4D97-AF65-F5344CB8AC3E}">
        <p14:creationId xmlns:p14="http://schemas.microsoft.com/office/powerpoint/2010/main" val="238648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5944-C5C8-F748-BACA-A31E59A766B6}"/>
              </a:ext>
            </a:extLst>
          </p:cNvPr>
          <p:cNvSpPr>
            <a:spLocks noGrp="1"/>
          </p:cNvSpPr>
          <p:nvPr>
            <p:ph type="title"/>
          </p:nvPr>
        </p:nvSpPr>
        <p:spPr/>
        <p:txBody>
          <a:bodyPr/>
          <a:lstStyle/>
          <a:p>
            <a:r>
              <a:rPr lang="en-US" dirty="0">
                <a:latin typeface="Footlight MT Light" panose="0204060206030A020304" pitchFamily="18" charset="77"/>
              </a:rPr>
              <a:t>Barriers to EBP in Clinical Settings</a:t>
            </a:r>
          </a:p>
        </p:txBody>
      </p:sp>
      <p:sp>
        <p:nvSpPr>
          <p:cNvPr id="3" name="Content Placeholder 2">
            <a:extLst>
              <a:ext uri="{FF2B5EF4-FFF2-40B4-BE49-F238E27FC236}">
                <a16:creationId xmlns:a16="http://schemas.microsoft.com/office/drawing/2014/main" id="{7AF2FDE6-A614-C746-86C5-5DEEE40B410C}"/>
              </a:ext>
            </a:extLst>
          </p:cNvPr>
          <p:cNvSpPr>
            <a:spLocks noGrp="1"/>
          </p:cNvSpPr>
          <p:nvPr>
            <p:ph idx="1"/>
          </p:nvPr>
        </p:nvSpPr>
        <p:spPr/>
        <p:txBody>
          <a:bodyPr>
            <a:normAutofit/>
          </a:bodyPr>
          <a:lstStyle/>
          <a:p>
            <a:r>
              <a:rPr lang="en-US" sz="3000" dirty="0"/>
              <a:t>Limits on time</a:t>
            </a:r>
          </a:p>
          <a:p>
            <a:r>
              <a:rPr lang="en-US" sz="3000" dirty="0"/>
              <a:t>Access to resources</a:t>
            </a:r>
          </a:p>
          <a:p>
            <a:r>
              <a:rPr lang="en-US" sz="3000" dirty="0"/>
              <a:t>Emergency settings</a:t>
            </a:r>
          </a:p>
          <a:p>
            <a:r>
              <a:rPr lang="en-US" sz="3000" dirty="0"/>
              <a:t>Time to publish</a:t>
            </a:r>
          </a:p>
          <a:p>
            <a:r>
              <a:rPr lang="en-US" sz="3000" dirty="0"/>
              <a:t>Unaware of or misunderstanding EBP</a:t>
            </a:r>
          </a:p>
        </p:txBody>
      </p:sp>
    </p:spTree>
    <p:extLst>
      <p:ext uri="{BB962C8B-B14F-4D97-AF65-F5344CB8AC3E}">
        <p14:creationId xmlns:p14="http://schemas.microsoft.com/office/powerpoint/2010/main" val="1431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873F1"/>
            </a:gs>
            <a:gs pos="23000">
              <a:srgbClr val="8873F1"/>
            </a:gs>
            <a:gs pos="69000">
              <a:srgbClr val="A996E7"/>
            </a:gs>
            <a:gs pos="97000">
              <a:srgbClr val="D6C8DA"/>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17BD1F1B-5BDB-8E42-8C99-43605F873D9D}"/>
              </a:ext>
            </a:extLst>
          </p:cNvPr>
          <p:cNvGraphicFramePr>
            <a:graphicFrameLocks noGrp="1"/>
          </p:cNvGraphicFramePr>
          <p:nvPr>
            <p:ph idx="1"/>
            <p:extLst>
              <p:ext uri="{D42A27DB-BD31-4B8C-83A1-F6EECF244321}">
                <p14:modId xmlns:p14="http://schemas.microsoft.com/office/powerpoint/2010/main" val="1861630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D546F9F0-A0FA-884E-8176-70C96E42B7C7}"/>
              </a:ext>
            </a:extLst>
          </p:cNvPr>
          <p:cNvGrpSpPr/>
          <p:nvPr/>
        </p:nvGrpSpPr>
        <p:grpSpPr>
          <a:xfrm>
            <a:off x="1762294" y="708231"/>
            <a:ext cx="2422845" cy="834367"/>
            <a:chOff x="2902241" y="880225"/>
            <a:chExt cx="1668735" cy="834367"/>
          </a:xfrm>
        </p:grpSpPr>
        <p:sp>
          <p:nvSpPr>
            <p:cNvPr id="6" name="Rounded Rectangle 5">
              <a:extLst>
                <a:ext uri="{FF2B5EF4-FFF2-40B4-BE49-F238E27FC236}">
                  <a16:creationId xmlns:a16="http://schemas.microsoft.com/office/drawing/2014/main" id="{A989437F-2EC9-664F-99DA-48AF9016E22D}"/>
                </a:ext>
              </a:extLst>
            </p:cNvPr>
            <p:cNvSpPr/>
            <p:nvPr/>
          </p:nvSpPr>
          <p:spPr>
            <a:xfrm>
              <a:off x="2902241" y="880225"/>
              <a:ext cx="1668735" cy="834367"/>
            </a:xfrm>
            <a:prstGeom prst="roundRect">
              <a:avLst/>
            </a:prstGeom>
            <a:solidFill>
              <a:srgbClr val="D6C8D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BF7AE00D-3A9A-1A46-887D-AB3E20A7116E}"/>
                </a:ext>
              </a:extLst>
            </p:cNvPr>
            <p:cNvSpPr txBox="1"/>
            <p:nvPr/>
          </p:nvSpPr>
          <p:spPr>
            <a:xfrm>
              <a:off x="2942971" y="920955"/>
              <a:ext cx="1587275" cy="752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Disseminate</a:t>
              </a:r>
            </a:p>
          </p:txBody>
        </p:sp>
      </p:grpSp>
      <p:sp>
        <p:nvSpPr>
          <p:cNvPr id="8" name="Right Arrow 7">
            <a:extLst>
              <a:ext uri="{FF2B5EF4-FFF2-40B4-BE49-F238E27FC236}">
                <a16:creationId xmlns:a16="http://schemas.microsoft.com/office/drawing/2014/main" id="{FB00CD03-A3BA-AA4F-9058-5FFDFA8989C3}"/>
              </a:ext>
            </a:extLst>
          </p:cNvPr>
          <p:cNvSpPr/>
          <p:nvPr/>
        </p:nvSpPr>
        <p:spPr>
          <a:xfrm rot="2477185">
            <a:off x="4107912" y="1762560"/>
            <a:ext cx="896815" cy="283027"/>
          </a:xfrm>
          <a:prstGeom prst="rightArrow">
            <a:avLst/>
          </a:prstGeom>
          <a:solidFill>
            <a:srgbClr val="CFD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17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2A0A-ED13-2248-9DF6-9A58D025C2B8}"/>
              </a:ext>
            </a:extLst>
          </p:cNvPr>
          <p:cNvSpPr>
            <a:spLocks noGrp="1"/>
          </p:cNvSpPr>
          <p:nvPr>
            <p:ph type="title"/>
          </p:nvPr>
        </p:nvSpPr>
        <p:spPr/>
        <p:txBody>
          <a:bodyPr/>
          <a:lstStyle/>
          <a:p>
            <a:r>
              <a:rPr lang="en-US" dirty="0"/>
              <a:t>EBP &amp; Patients</a:t>
            </a:r>
          </a:p>
        </p:txBody>
      </p:sp>
      <p:sp>
        <p:nvSpPr>
          <p:cNvPr id="3" name="Content Placeholder 2">
            <a:extLst>
              <a:ext uri="{FF2B5EF4-FFF2-40B4-BE49-F238E27FC236}">
                <a16:creationId xmlns:a16="http://schemas.microsoft.com/office/drawing/2014/main" id="{F0D55042-133B-454D-80A6-C137AEFD130E}"/>
              </a:ext>
            </a:extLst>
          </p:cNvPr>
          <p:cNvSpPr>
            <a:spLocks noGrp="1"/>
          </p:cNvSpPr>
          <p:nvPr>
            <p:ph idx="1"/>
          </p:nvPr>
        </p:nvSpPr>
        <p:spPr/>
        <p:txBody>
          <a:bodyPr/>
          <a:lstStyle/>
          <a:p>
            <a:r>
              <a:rPr lang="en-US" dirty="0"/>
              <a:t>Assessing a Patient</a:t>
            </a:r>
          </a:p>
          <a:p>
            <a:r>
              <a:rPr lang="en-US" dirty="0"/>
              <a:t>Counseling a Patient</a:t>
            </a:r>
          </a:p>
        </p:txBody>
      </p:sp>
    </p:spTree>
    <p:extLst>
      <p:ext uri="{BB962C8B-B14F-4D97-AF65-F5344CB8AC3E}">
        <p14:creationId xmlns:p14="http://schemas.microsoft.com/office/powerpoint/2010/main" val="182042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1C-113F-0B4F-BA20-FDDF51FCD5CA}"/>
              </a:ext>
            </a:extLst>
          </p:cNvPr>
          <p:cNvSpPr>
            <a:spLocks noGrp="1"/>
          </p:cNvSpPr>
          <p:nvPr>
            <p:ph type="title"/>
          </p:nvPr>
        </p:nvSpPr>
        <p:spPr/>
        <p:txBody>
          <a:bodyPr/>
          <a:lstStyle/>
          <a:p>
            <a:r>
              <a:rPr lang="en-US" dirty="0"/>
              <a:t>EBP &amp; Research</a:t>
            </a:r>
          </a:p>
        </p:txBody>
      </p:sp>
      <p:sp>
        <p:nvSpPr>
          <p:cNvPr id="3" name="Content Placeholder 2">
            <a:extLst>
              <a:ext uri="{FF2B5EF4-FFF2-40B4-BE49-F238E27FC236}">
                <a16:creationId xmlns:a16="http://schemas.microsoft.com/office/drawing/2014/main" id="{256B1D50-3C29-3E4A-916C-0FA0769CF45F}"/>
              </a:ext>
            </a:extLst>
          </p:cNvPr>
          <p:cNvSpPr>
            <a:spLocks noGrp="1"/>
          </p:cNvSpPr>
          <p:nvPr>
            <p:ph idx="1"/>
          </p:nvPr>
        </p:nvSpPr>
        <p:spPr/>
        <p:txBody>
          <a:bodyPr/>
          <a:lstStyle/>
          <a:p>
            <a:r>
              <a:rPr lang="en-US" dirty="0"/>
              <a:t>Knowledge Synthesis</a:t>
            </a:r>
          </a:p>
          <a:p>
            <a:r>
              <a:rPr lang="en-US" dirty="0"/>
              <a:t>Original Research</a:t>
            </a:r>
          </a:p>
          <a:p>
            <a:r>
              <a:rPr lang="en-US" dirty="0"/>
              <a:t>Foundational Information (e.g. Guidelines)</a:t>
            </a:r>
          </a:p>
        </p:txBody>
      </p:sp>
    </p:spTree>
    <p:extLst>
      <p:ext uri="{BB962C8B-B14F-4D97-AF65-F5344CB8AC3E}">
        <p14:creationId xmlns:p14="http://schemas.microsoft.com/office/powerpoint/2010/main" val="16236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34F0-D988-8D4B-951E-42D22535BF11}"/>
              </a:ext>
            </a:extLst>
          </p:cNvPr>
          <p:cNvSpPr>
            <a:spLocks noGrp="1"/>
          </p:cNvSpPr>
          <p:nvPr>
            <p:ph type="title"/>
          </p:nvPr>
        </p:nvSpPr>
        <p:spPr/>
        <p:txBody>
          <a:bodyPr/>
          <a:lstStyle/>
          <a:p>
            <a:r>
              <a:rPr lang="en-US" dirty="0"/>
              <a:t>Building EBP through Nursing Research</a:t>
            </a:r>
          </a:p>
        </p:txBody>
      </p:sp>
      <p:sp>
        <p:nvSpPr>
          <p:cNvPr id="3" name="Content Placeholder 2">
            <a:extLst>
              <a:ext uri="{FF2B5EF4-FFF2-40B4-BE49-F238E27FC236}">
                <a16:creationId xmlns:a16="http://schemas.microsoft.com/office/drawing/2014/main" id="{66D88F66-87E6-2C4A-9C67-57EC5D30127F}"/>
              </a:ext>
            </a:extLst>
          </p:cNvPr>
          <p:cNvSpPr>
            <a:spLocks noGrp="1"/>
          </p:cNvSpPr>
          <p:nvPr>
            <p:ph idx="1"/>
          </p:nvPr>
        </p:nvSpPr>
        <p:spPr/>
        <p:txBody>
          <a:bodyPr/>
          <a:lstStyle/>
          <a:p>
            <a:r>
              <a:rPr lang="en-US" dirty="0"/>
              <a:t>Development of Guidelines &amp; Other Tools</a:t>
            </a:r>
          </a:p>
        </p:txBody>
      </p:sp>
    </p:spTree>
    <p:extLst>
      <p:ext uri="{BB962C8B-B14F-4D97-AF65-F5344CB8AC3E}">
        <p14:creationId xmlns:p14="http://schemas.microsoft.com/office/powerpoint/2010/main" val="263922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A298-6A76-0643-B187-91FAB77A549F}"/>
              </a:ext>
            </a:extLst>
          </p:cNvPr>
          <p:cNvSpPr>
            <a:spLocks noGrp="1"/>
          </p:cNvSpPr>
          <p:nvPr>
            <p:ph type="title"/>
          </p:nvPr>
        </p:nvSpPr>
        <p:spPr/>
        <p:txBody>
          <a:bodyPr/>
          <a:lstStyle/>
          <a:p>
            <a:r>
              <a:rPr lang="en-US" dirty="0"/>
              <a:t>Teaching from an EBP Standpoint</a:t>
            </a:r>
          </a:p>
        </p:txBody>
      </p:sp>
      <p:sp>
        <p:nvSpPr>
          <p:cNvPr id="3" name="Content Placeholder 2">
            <a:extLst>
              <a:ext uri="{FF2B5EF4-FFF2-40B4-BE49-F238E27FC236}">
                <a16:creationId xmlns:a16="http://schemas.microsoft.com/office/drawing/2014/main" id="{67BF1086-34C0-1C48-884D-BE92711BDB26}"/>
              </a:ext>
            </a:extLst>
          </p:cNvPr>
          <p:cNvSpPr>
            <a:spLocks noGrp="1"/>
          </p:cNvSpPr>
          <p:nvPr>
            <p:ph idx="1"/>
          </p:nvPr>
        </p:nvSpPr>
        <p:spPr/>
        <p:txBody>
          <a:bodyPr/>
          <a:lstStyle/>
          <a:p>
            <a:r>
              <a:rPr lang="en-US" dirty="0"/>
              <a:t>Include EBP in curriculum</a:t>
            </a:r>
          </a:p>
          <a:p>
            <a:r>
              <a:rPr lang="en-US" dirty="0"/>
              <a:t>Include information literacy in curriculum</a:t>
            </a:r>
          </a:p>
        </p:txBody>
      </p:sp>
    </p:spTree>
    <p:extLst>
      <p:ext uri="{BB962C8B-B14F-4D97-AF65-F5344CB8AC3E}">
        <p14:creationId xmlns:p14="http://schemas.microsoft.com/office/powerpoint/2010/main" val="396998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5B1-41BF-EF44-A95C-1CC50490AA6C}"/>
              </a:ext>
            </a:extLst>
          </p:cNvPr>
          <p:cNvSpPr>
            <a:spLocks noGrp="1"/>
          </p:cNvSpPr>
          <p:nvPr>
            <p:ph type="title"/>
          </p:nvPr>
        </p:nvSpPr>
        <p:spPr/>
        <p:txBody>
          <a:bodyPr/>
          <a:lstStyle/>
          <a:p>
            <a:r>
              <a:rPr lang="en-US" dirty="0"/>
              <a:t>The Missing Pieces in EBP Education???</a:t>
            </a:r>
          </a:p>
        </p:txBody>
      </p:sp>
      <p:sp>
        <p:nvSpPr>
          <p:cNvPr id="3" name="Content Placeholder 2">
            <a:extLst>
              <a:ext uri="{FF2B5EF4-FFF2-40B4-BE49-F238E27FC236}">
                <a16:creationId xmlns:a16="http://schemas.microsoft.com/office/drawing/2014/main" id="{A2BA17AC-9D07-4546-814D-1F17A3839161}"/>
              </a:ext>
            </a:extLst>
          </p:cNvPr>
          <p:cNvSpPr>
            <a:spLocks noGrp="1"/>
          </p:cNvSpPr>
          <p:nvPr>
            <p:ph idx="1"/>
          </p:nvPr>
        </p:nvSpPr>
        <p:spPr/>
        <p:txBody>
          <a:bodyPr/>
          <a:lstStyle/>
          <a:p>
            <a:r>
              <a:rPr lang="en-US" dirty="0"/>
              <a:t>Reference managers?</a:t>
            </a:r>
          </a:p>
          <a:p>
            <a:r>
              <a:rPr lang="en-US" dirty="0"/>
              <a:t>Patient Values &amp; Shared Decision Making?</a:t>
            </a:r>
          </a:p>
          <a:p>
            <a:r>
              <a:rPr lang="en-US" dirty="0"/>
              <a:t>Patient Education?</a:t>
            </a:r>
          </a:p>
        </p:txBody>
      </p:sp>
    </p:spTree>
    <p:extLst>
      <p:ext uri="{BB962C8B-B14F-4D97-AF65-F5344CB8AC3E}">
        <p14:creationId xmlns:p14="http://schemas.microsoft.com/office/powerpoint/2010/main" val="396490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706A-3816-DA42-84A8-749656FA01F4}"/>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DEE5367-8654-774D-A782-043F7D763C70}"/>
              </a:ext>
            </a:extLst>
          </p:cNvPr>
          <p:cNvSpPr>
            <a:spLocks noGrp="1"/>
          </p:cNvSpPr>
          <p:nvPr>
            <p:ph idx="1"/>
          </p:nvPr>
        </p:nvSpPr>
        <p:spPr/>
        <p:txBody>
          <a:bodyPr/>
          <a:lstStyle/>
          <a:p>
            <a:r>
              <a:rPr lang="en-US" dirty="0"/>
              <a:t>Please prepare a thirty-minute talk on the topic, “Current and Future Best Practices for Evidence-Based Information Seeking for Nursing.” Include how you might collaborate and teach with students, graduate researchers, and faculty at the College of Nursing. The audience would be library faculty and staff from both libraries, and they would have the opportunity to ask questions about your talk. The room will have a podium, laptop, projector, and microphone available for the presentation. The laptop will have common MS Office applications.</a:t>
            </a:r>
          </a:p>
          <a:p>
            <a:r>
              <a:rPr lang="en-US" dirty="0"/>
              <a:t>Aiming for 15 content slides at size 30 font</a:t>
            </a:r>
          </a:p>
        </p:txBody>
      </p:sp>
    </p:spTree>
    <p:extLst>
      <p:ext uri="{BB962C8B-B14F-4D97-AF65-F5344CB8AC3E}">
        <p14:creationId xmlns:p14="http://schemas.microsoft.com/office/powerpoint/2010/main" val="281566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59000"/>
          </a:schemeClr>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364599" y="-201599"/>
            <a:ext cx="12556599" cy="7059599"/>
          </a:xfrm>
          <a:prstGeom prst="rect">
            <a:avLst/>
          </a:prstGeom>
        </p:spPr>
      </p:pic>
      <p:sp>
        <p:nvSpPr>
          <p:cNvPr id="33" name="Rectangle 32">
            <a:extLst>
              <a:ext uri="{FF2B5EF4-FFF2-40B4-BE49-F238E27FC236}">
                <a16:creationId xmlns:a16="http://schemas.microsoft.com/office/drawing/2014/main" id="{8C75B12F-500D-064D-89D6-B0EF311BD663}"/>
              </a:ext>
            </a:extLst>
          </p:cNvPr>
          <p:cNvSpPr/>
          <p:nvPr/>
        </p:nvSpPr>
        <p:spPr>
          <a:xfrm>
            <a:off x="-423867" y="4517726"/>
            <a:ext cx="12675135" cy="2473024"/>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1800746" y="4599918"/>
            <a:ext cx="4134386" cy="2324457"/>
          </a:xfrm>
          <a:prstGeom prst="rect">
            <a:avLst/>
          </a:prstGeom>
        </p:spPr>
      </p:pic>
      <p:grpSp>
        <p:nvGrpSpPr>
          <p:cNvPr id="37" name="Group 36">
            <a:extLst>
              <a:ext uri="{FF2B5EF4-FFF2-40B4-BE49-F238E27FC236}">
                <a16:creationId xmlns:a16="http://schemas.microsoft.com/office/drawing/2014/main" id="{1AE91BEE-717A-9243-82CA-B81EACB6DCAB}"/>
              </a:ext>
            </a:extLst>
          </p:cNvPr>
          <p:cNvGrpSpPr/>
          <p:nvPr/>
        </p:nvGrpSpPr>
        <p:grpSpPr>
          <a:xfrm>
            <a:off x="5291670" y="4884983"/>
            <a:ext cx="6510863" cy="1754326"/>
            <a:chOff x="5740405" y="4682426"/>
            <a:chExt cx="6510863" cy="1754326"/>
          </a:xfrm>
        </p:grpSpPr>
        <p:pic>
          <p:nvPicPr>
            <p:cNvPr id="19" name="Picture 18">
              <a:extLst>
                <a:ext uri="{FF2B5EF4-FFF2-40B4-BE49-F238E27FC236}">
                  <a16:creationId xmlns:a16="http://schemas.microsoft.com/office/drawing/2014/main" id="{31C2660D-6738-2248-B676-71EA3E3CA5A0}"/>
                </a:ext>
              </a:extLst>
            </p:cNvPr>
            <p:cNvPicPr>
              <a:picLocks noChangeAspect="1"/>
            </p:cNvPicPr>
            <p:nvPr/>
          </p:nvPicPr>
          <p:blipFill>
            <a:blip r:embed="rId5"/>
            <a:stretch>
              <a:fillRect/>
            </a:stretch>
          </p:blipFill>
          <p:spPr>
            <a:xfrm>
              <a:off x="5740405" y="5020774"/>
              <a:ext cx="220128" cy="220128"/>
            </a:xfrm>
            <a:prstGeom prst="rect">
              <a:avLst/>
            </a:prstGeom>
          </p:spPr>
        </p:pic>
        <p:pic>
          <p:nvPicPr>
            <p:cNvPr id="23" name="Picture 22">
              <a:extLst>
                <a:ext uri="{FF2B5EF4-FFF2-40B4-BE49-F238E27FC236}">
                  <a16:creationId xmlns:a16="http://schemas.microsoft.com/office/drawing/2014/main" id="{71A27037-2BF2-ED47-B522-A33A49A9CCE5}"/>
                </a:ext>
              </a:extLst>
            </p:cNvPr>
            <p:cNvPicPr>
              <a:picLocks noChangeAspect="1"/>
            </p:cNvPicPr>
            <p:nvPr/>
          </p:nvPicPr>
          <p:blipFill>
            <a:blip r:embed="rId6"/>
            <a:stretch>
              <a:fillRect/>
            </a:stretch>
          </p:blipFill>
          <p:spPr>
            <a:xfrm>
              <a:off x="5740405" y="5301846"/>
              <a:ext cx="220128" cy="220128"/>
            </a:xfrm>
            <a:prstGeom prst="rect">
              <a:avLst/>
            </a:prstGeom>
          </p:spPr>
        </p:pic>
        <p:pic>
          <p:nvPicPr>
            <p:cNvPr id="27" name="Picture 26">
              <a:extLst>
                <a:ext uri="{FF2B5EF4-FFF2-40B4-BE49-F238E27FC236}">
                  <a16:creationId xmlns:a16="http://schemas.microsoft.com/office/drawing/2014/main" id="{0F0A45E7-78DA-C147-8426-8372035D9EA0}"/>
                </a:ext>
              </a:extLst>
            </p:cNvPr>
            <p:cNvPicPr>
              <a:picLocks noChangeAspect="1"/>
            </p:cNvPicPr>
            <p:nvPr/>
          </p:nvPicPr>
          <p:blipFill>
            <a:blip r:embed="rId7"/>
            <a:stretch>
              <a:fillRect/>
            </a:stretch>
          </p:blipFill>
          <p:spPr>
            <a:xfrm>
              <a:off x="5740405" y="5582918"/>
              <a:ext cx="220128" cy="220128"/>
            </a:xfrm>
            <a:prstGeom prst="rect">
              <a:avLst/>
            </a:prstGeom>
          </p:spPr>
        </p:pic>
        <p:pic>
          <p:nvPicPr>
            <p:cNvPr id="29" name="Picture 28">
              <a:extLst>
                <a:ext uri="{FF2B5EF4-FFF2-40B4-BE49-F238E27FC236}">
                  <a16:creationId xmlns:a16="http://schemas.microsoft.com/office/drawing/2014/main" id="{A3B81335-F9FF-6542-B9D4-4D46A25A0D27}"/>
                </a:ext>
              </a:extLst>
            </p:cNvPr>
            <p:cNvPicPr>
              <a:picLocks noChangeAspect="1"/>
            </p:cNvPicPr>
            <p:nvPr/>
          </p:nvPicPr>
          <p:blipFill>
            <a:blip r:embed="rId8"/>
            <a:stretch>
              <a:fillRect/>
            </a:stretch>
          </p:blipFill>
          <p:spPr>
            <a:xfrm>
              <a:off x="5740405" y="5863990"/>
              <a:ext cx="220128" cy="220128"/>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5994400" y="4682426"/>
              <a:ext cx="6256868" cy="1754326"/>
            </a:xfrm>
            <a:prstGeom prst="rect">
              <a:avLst/>
            </a:prstGeom>
            <a:noFill/>
          </p:spPr>
          <p:txBody>
            <a:bodyPr wrap="square" rtlCol="0">
              <a:spAutoFit/>
            </a:bodyPr>
            <a:lstStyle/>
            <a:p>
              <a:r>
                <a:rPr lang="en-US" dirty="0">
                  <a:latin typeface="Constantia" panose="02030602050306030303" pitchFamily="18" charset="0"/>
                </a:rPr>
                <a:t>Matthew </a:t>
              </a:r>
              <a:r>
                <a:rPr lang="en-US" dirty="0" err="1">
                  <a:latin typeface="Constantia" panose="02030602050306030303" pitchFamily="18" charset="0"/>
                </a:rPr>
                <a:t>Weirick</a:t>
              </a:r>
              <a:r>
                <a:rPr lang="en-US" dirty="0">
                  <a:latin typeface="Constantia" panose="02030602050306030303" pitchFamily="18" charset="0"/>
                </a:rPr>
                <a:t> Johnson</a:t>
              </a:r>
            </a:p>
            <a:p>
              <a:r>
                <a:rPr lang="en-US" dirty="0" err="1">
                  <a:latin typeface="Constantia" panose="02030602050306030303" pitchFamily="18" charset="0"/>
                </a:rPr>
                <a:t>academic.mattweirick.com</a:t>
              </a:r>
              <a:endParaRPr lang="en-US" dirty="0">
                <a:latin typeface="Constantia" panose="02030602050306030303" pitchFamily="18" charset="0"/>
              </a:endParaRPr>
            </a:p>
            <a:p>
              <a:r>
                <a:rPr lang="en-US" dirty="0">
                  <a:latin typeface="Constantia" panose="02030602050306030303" pitchFamily="18" charset="0"/>
                  <a:hlinkClick r:id="rId9"/>
                </a:rPr>
                <a:t>matt@mattweirick.com</a:t>
              </a:r>
              <a:endParaRPr lang="en-US" dirty="0">
                <a:latin typeface="Constantia" panose="02030602050306030303" pitchFamily="18" charset="0"/>
              </a:endParaRPr>
            </a:p>
            <a:p>
              <a:r>
                <a:rPr lang="en-US" dirty="0" err="1">
                  <a:latin typeface="Constantia" panose="02030602050306030303" pitchFamily="18" charset="0"/>
                </a:rPr>
                <a:t>academic.mattweirick.com</a:t>
              </a:r>
              <a:r>
                <a:rPr lang="en-US" dirty="0">
                  <a:latin typeface="Constantia" panose="02030602050306030303" pitchFamily="18" charset="0"/>
                </a:rPr>
                <a:t>/files/au-presentation-20181009</a:t>
              </a:r>
            </a:p>
            <a:p>
              <a:r>
                <a:rPr lang="en-US" dirty="0">
                  <a:latin typeface="Constantia" panose="02030602050306030303" pitchFamily="18" charset="0"/>
                  <a:hlinkClick r:id="rId10"/>
                </a:rPr>
                <a:t>https://orcid.org/0000-0002-6391-2088</a:t>
              </a:r>
              <a:endParaRPr lang="en-US" dirty="0">
                <a:latin typeface="Constantia" panose="02030602050306030303" pitchFamily="18" charset="0"/>
              </a:endParaRPr>
            </a:p>
            <a:p>
              <a:endParaRPr lang="en-US" dirty="0">
                <a:latin typeface="Constantia" panose="02030602050306030303" pitchFamily="18" charset="0"/>
              </a:endParaRPr>
            </a:p>
          </p:txBody>
        </p:sp>
      </p:grpSp>
    </p:spTree>
    <p:extLst>
      <p:ext uri="{BB962C8B-B14F-4D97-AF65-F5344CB8AC3E}">
        <p14:creationId xmlns:p14="http://schemas.microsoft.com/office/powerpoint/2010/main" val="79264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31ADAD-8344-AE4E-B18A-0B29A7567AE9}"/>
              </a:ext>
            </a:extLst>
          </p:cNvPr>
          <p:cNvPicPr>
            <a:picLocks noChangeAspect="1"/>
          </p:cNvPicPr>
          <p:nvPr/>
        </p:nvPicPr>
        <p:blipFill>
          <a:blip r:embed="rId2"/>
          <a:stretch>
            <a:fillRect/>
          </a:stretch>
        </p:blipFill>
        <p:spPr>
          <a:xfrm>
            <a:off x="-1" y="-719182"/>
            <a:ext cx="14993363" cy="9991769"/>
          </a:xfrm>
          <a:prstGeom prst="rect">
            <a:avLst/>
          </a:prstGeom>
        </p:spPr>
      </p:pic>
      <p:sp>
        <p:nvSpPr>
          <p:cNvPr id="9" name="Rounded Rectangle 8">
            <a:extLst>
              <a:ext uri="{FF2B5EF4-FFF2-40B4-BE49-F238E27FC236}">
                <a16:creationId xmlns:a16="http://schemas.microsoft.com/office/drawing/2014/main" id="{1384E222-9615-2748-BDFD-4F09D3E10DEF}"/>
              </a:ext>
            </a:extLst>
          </p:cNvPr>
          <p:cNvSpPr/>
          <p:nvPr/>
        </p:nvSpPr>
        <p:spPr>
          <a:xfrm>
            <a:off x="-928688" y="385764"/>
            <a:ext cx="7729526" cy="5472111"/>
          </a:xfrm>
          <a:prstGeom prst="roundRect">
            <a:avLst/>
          </a:prstGeom>
          <a:solidFill>
            <a:srgbClr val="D1C2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31CB873-B98A-114A-A002-28E98BE24DA4}"/>
              </a:ext>
            </a:extLst>
          </p:cNvPr>
          <p:cNvPicPr>
            <a:picLocks noGrp="1" noChangeAspect="1"/>
          </p:cNvPicPr>
          <p:nvPr>
            <p:ph idx="1"/>
          </p:nvPr>
        </p:nvPicPr>
        <p:blipFill>
          <a:blip r:embed="rId3"/>
          <a:stretch>
            <a:fillRect/>
          </a:stretch>
        </p:blipFill>
        <p:spPr>
          <a:xfrm>
            <a:off x="1650730" y="465660"/>
            <a:ext cx="3188708" cy="1792773"/>
          </a:xfrm>
        </p:spPr>
      </p:pic>
      <p:sp>
        <p:nvSpPr>
          <p:cNvPr id="10" name="TextBox 9">
            <a:extLst>
              <a:ext uri="{FF2B5EF4-FFF2-40B4-BE49-F238E27FC236}">
                <a16:creationId xmlns:a16="http://schemas.microsoft.com/office/drawing/2014/main" id="{E6A31E65-4561-464D-8871-7B17870674E0}"/>
              </a:ext>
            </a:extLst>
          </p:cNvPr>
          <p:cNvSpPr txBox="1"/>
          <p:nvPr/>
        </p:nvSpPr>
        <p:spPr>
          <a:xfrm>
            <a:off x="103672" y="1886753"/>
            <a:ext cx="6829423" cy="3785652"/>
          </a:xfrm>
          <a:prstGeom prst="rect">
            <a:avLst/>
          </a:prstGeom>
          <a:noFill/>
        </p:spPr>
        <p:txBody>
          <a:bodyPr wrap="square" rtlCol="0">
            <a:spAutoFit/>
          </a:bodyPr>
          <a:lstStyle/>
          <a:p>
            <a:r>
              <a:rPr lang="en-US" sz="3000" dirty="0"/>
              <a:t>MS in Library Science</a:t>
            </a:r>
          </a:p>
          <a:p>
            <a:pPr lvl="1"/>
            <a:r>
              <a:rPr lang="en-US" sz="3000" dirty="0"/>
              <a:t>Graduate Certificates: </a:t>
            </a:r>
          </a:p>
          <a:p>
            <a:pPr lvl="1"/>
            <a:r>
              <a:rPr lang="en-US" sz="3000" dirty="0"/>
              <a:t>Health Communication</a:t>
            </a:r>
          </a:p>
          <a:p>
            <a:pPr lvl="1"/>
            <a:r>
              <a:rPr lang="en-US" sz="3000" dirty="0"/>
              <a:t>Health Disparities</a:t>
            </a:r>
          </a:p>
          <a:p>
            <a:r>
              <a:rPr lang="en-US" sz="3000" dirty="0"/>
              <a:t>BA in English</a:t>
            </a:r>
          </a:p>
          <a:p>
            <a:endParaRPr lang="en-US" sz="3000" dirty="0"/>
          </a:p>
          <a:p>
            <a:r>
              <a:rPr lang="en-US" sz="3000" dirty="0"/>
              <a:t>Community Workshop Series Coordinator</a:t>
            </a:r>
          </a:p>
          <a:p>
            <a:r>
              <a:rPr lang="en-US" sz="3000" dirty="0"/>
              <a:t>Research &amp; Education Library Intern</a:t>
            </a:r>
          </a:p>
        </p:txBody>
      </p:sp>
    </p:spTree>
    <p:extLst>
      <p:ext uri="{BB962C8B-B14F-4D97-AF65-F5344CB8AC3E}">
        <p14:creationId xmlns:p14="http://schemas.microsoft.com/office/powerpoint/2010/main" val="129826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23000">
              <a:schemeClr val="accent3">
                <a:lumMod val="89000"/>
              </a:schemeClr>
            </a:gs>
            <a:gs pos="69000">
              <a:schemeClr val="accent3">
                <a:lumMod val="75000"/>
              </a:schemeClr>
            </a:gs>
            <a:gs pos="97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DAEE93D-A17E-F44F-B32B-BB45C0F01A6E}"/>
              </a:ext>
            </a:extLst>
          </p:cNvPr>
          <p:cNvPicPr>
            <a:picLocks noChangeAspect="1"/>
          </p:cNvPicPr>
          <p:nvPr/>
        </p:nvPicPr>
        <p:blipFill>
          <a:blip r:embed="rId3"/>
          <a:stretch>
            <a:fillRect/>
          </a:stretch>
        </p:blipFill>
        <p:spPr>
          <a:xfrm>
            <a:off x="-789356" y="-298938"/>
            <a:ext cx="13379939" cy="7526215"/>
          </a:xfrm>
          <a:prstGeom prst="rect">
            <a:avLst/>
          </a:prstGeom>
        </p:spPr>
      </p:pic>
      <p:sp>
        <p:nvSpPr>
          <p:cNvPr id="15" name="TextBox 14">
            <a:extLst>
              <a:ext uri="{FF2B5EF4-FFF2-40B4-BE49-F238E27FC236}">
                <a16:creationId xmlns:a16="http://schemas.microsoft.com/office/drawing/2014/main" id="{40FA2C84-71BB-A644-82E4-9CAC48E1C325}"/>
              </a:ext>
            </a:extLst>
          </p:cNvPr>
          <p:cNvSpPr txBox="1"/>
          <p:nvPr/>
        </p:nvSpPr>
        <p:spPr>
          <a:xfrm>
            <a:off x="1790699" y="650632"/>
            <a:ext cx="3182815" cy="1015663"/>
          </a:xfrm>
          <a:prstGeom prst="rect">
            <a:avLst/>
          </a:prstGeom>
          <a:noFill/>
        </p:spPr>
        <p:txBody>
          <a:bodyPr wrap="square" rtlCol="0">
            <a:spAutoFit/>
          </a:bodyPr>
          <a:lstStyle/>
          <a:p>
            <a:pPr algn="ctr"/>
            <a:r>
              <a:rPr lang="en-US" sz="3000" dirty="0"/>
              <a:t>Evidence-Based Practice</a:t>
            </a:r>
          </a:p>
        </p:txBody>
      </p:sp>
      <p:sp>
        <p:nvSpPr>
          <p:cNvPr id="16" name="TextBox 15">
            <a:extLst>
              <a:ext uri="{FF2B5EF4-FFF2-40B4-BE49-F238E27FC236}">
                <a16:creationId xmlns:a16="http://schemas.microsoft.com/office/drawing/2014/main" id="{B1C2B29E-76EB-3644-9E2C-08CD8BDB5B0C}"/>
              </a:ext>
            </a:extLst>
          </p:cNvPr>
          <p:cNvSpPr txBox="1"/>
          <p:nvPr/>
        </p:nvSpPr>
        <p:spPr>
          <a:xfrm>
            <a:off x="1790700" y="2404543"/>
            <a:ext cx="3182815" cy="1015663"/>
          </a:xfrm>
          <a:prstGeom prst="rect">
            <a:avLst/>
          </a:prstGeom>
          <a:noFill/>
        </p:spPr>
        <p:txBody>
          <a:bodyPr wrap="square" rtlCol="0">
            <a:spAutoFit/>
          </a:bodyPr>
          <a:lstStyle/>
          <a:p>
            <a:pPr algn="ctr"/>
            <a:r>
              <a:rPr lang="en-US" sz="3000" dirty="0"/>
              <a:t>Evidence-Based Info Seeking</a:t>
            </a:r>
          </a:p>
        </p:txBody>
      </p:sp>
      <p:sp>
        <p:nvSpPr>
          <p:cNvPr id="17" name="TextBox 16">
            <a:extLst>
              <a:ext uri="{FF2B5EF4-FFF2-40B4-BE49-F238E27FC236}">
                <a16:creationId xmlns:a16="http://schemas.microsoft.com/office/drawing/2014/main" id="{FDF4B38D-8359-0543-92E7-DEE73253964B}"/>
              </a:ext>
            </a:extLst>
          </p:cNvPr>
          <p:cNvSpPr txBox="1"/>
          <p:nvPr/>
        </p:nvSpPr>
        <p:spPr>
          <a:xfrm>
            <a:off x="1790699" y="4149353"/>
            <a:ext cx="3182815" cy="1015663"/>
          </a:xfrm>
          <a:prstGeom prst="rect">
            <a:avLst/>
          </a:prstGeom>
          <a:noFill/>
        </p:spPr>
        <p:txBody>
          <a:bodyPr wrap="square" rtlCol="0">
            <a:spAutoFit/>
          </a:bodyPr>
          <a:lstStyle/>
          <a:p>
            <a:pPr algn="ctr"/>
            <a:r>
              <a:rPr lang="en-US" sz="3000" dirty="0"/>
              <a:t>Information Literacy</a:t>
            </a:r>
          </a:p>
        </p:txBody>
      </p:sp>
      <p:sp>
        <p:nvSpPr>
          <p:cNvPr id="18" name="TextBox 17">
            <a:extLst>
              <a:ext uri="{FF2B5EF4-FFF2-40B4-BE49-F238E27FC236}">
                <a16:creationId xmlns:a16="http://schemas.microsoft.com/office/drawing/2014/main" id="{226FEDBA-2BB0-EB4E-8099-C22BDEC020D2}"/>
              </a:ext>
            </a:extLst>
          </p:cNvPr>
          <p:cNvSpPr txBox="1"/>
          <p:nvPr/>
        </p:nvSpPr>
        <p:spPr>
          <a:xfrm>
            <a:off x="6857999" y="650632"/>
            <a:ext cx="5298832" cy="1015663"/>
          </a:xfrm>
          <a:prstGeom prst="rect">
            <a:avLst/>
          </a:prstGeom>
          <a:noFill/>
        </p:spPr>
        <p:txBody>
          <a:bodyPr wrap="square" rtlCol="0">
            <a:spAutoFit/>
          </a:bodyPr>
          <a:lstStyle/>
          <a:p>
            <a:r>
              <a:rPr lang="en-US" sz="3000" dirty="0"/>
              <a:t>Ability to use evidence to inform clinical decision-making</a:t>
            </a:r>
          </a:p>
        </p:txBody>
      </p:sp>
      <p:sp>
        <p:nvSpPr>
          <p:cNvPr id="19" name="TextBox 18">
            <a:extLst>
              <a:ext uri="{FF2B5EF4-FFF2-40B4-BE49-F238E27FC236}">
                <a16:creationId xmlns:a16="http://schemas.microsoft.com/office/drawing/2014/main" id="{13832615-D95A-A844-B685-FC1417EEEB3A}"/>
              </a:ext>
            </a:extLst>
          </p:cNvPr>
          <p:cNvSpPr txBox="1"/>
          <p:nvPr/>
        </p:nvSpPr>
        <p:spPr>
          <a:xfrm>
            <a:off x="6857999" y="2399993"/>
            <a:ext cx="5298831" cy="1015663"/>
          </a:xfrm>
          <a:prstGeom prst="rect">
            <a:avLst/>
          </a:prstGeom>
          <a:noFill/>
        </p:spPr>
        <p:txBody>
          <a:bodyPr wrap="square" rtlCol="0">
            <a:spAutoFit/>
          </a:bodyPr>
          <a:lstStyle/>
          <a:p>
            <a:r>
              <a:rPr lang="en-US" sz="3000" dirty="0"/>
              <a:t>Ability to find information to support evidence-based practice </a:t>
            </a:r>
          </a:p>
        </p:txBody>
      </p:sp>
      <p:sp>
        <p:nvSpPr>
          <p:cNvPr id="21" name="TextBox 20">
            <a:extLst>
              <a:ext uri="{FF2B5EF4-FFF2-40B4-BE49-F238E27FC236}">
                <a16:creationId xmlns:a16="http://schemas.microsoft.com/office/drawing/2014/main" id="{FAEA4026-0E1A-7D4B-9B06-88659D71D943}"/>
              </a:ext>
            </a:extLst>
          </p:cNvPr>
          <p:cNvSpPr txBox="1"/>
          <p:nvPr/>
        </p:nvSpPr>
        <p:spPr>
          <a:xfrm>
            <a:off x="6857999" y="4149354"/>
            <a:ext cx="5298831" cy="1015663"/>
          </a:xfrm>
          <a:prstGeom prst="rect">
            <a:avLst/>
          </a:prstGeom>
          <a:noFill/>
        </p:spPr>
        <p:txBody>
          <a:bodyPr wrap="square" rtlCol="0">
            <a:spAutoFit/>
          </a:bodyPr>
          <a:lstStyle/>
          <a:p>
            <a:r>
              <a:rPr lang="en-US" sz="3000" dirty="0"/>
              <a:t>Ability to find, evaluate, and use necessary information</a:t>
            </a:r>
          </a:p>
        </p:txBody>
      </p:sp>
    </p:spTree>
    <p:extLst>
      <p:ext uri="{BB962C8B-B14F-4D97-AF65-F5344CB8AC3E}">
        <p14:creationId xmlns:p14="http://schemas.microsoft.com/office/powerpoint/2010/main" val="70911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6961D52-8D25-4D4B-B136-FD6BEA817308}"/>
              </a:ext>
            </a:extLst>
          </p:cNvPr>
          <p:cNvSpPr/>
          <p:nvPr/>
        </p:nvSpPr>
        <p:spPr>
          <a:xfrm>
            <a:off x="1277816" y="-1389184"/>
            <a:ext cx="9636369" cy="9636369"/>
          </a:xfrm>
          <a:prstGeom prst="ellipse">
            <a:avLst/>
          </a:prstGeom>
          <a:solidFill>
            <a:srgbClr val="D6C8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7E59EB84-059A-0D48-B84F-335D7D18328F}"/>
              </a:ext>
            </a:extLst>
          </p:cNvPr>
          <p:cNvGraphicFramePr/>
          <p:nvPr>
            <p:extLst>
              <p:ext uri="{D42A27DB-BD31-4B8C-83A1-F6EECF244321}">
                <p14:modId xmlns:p14="http://schemas.microsoft.com/office/powerpoint/2010/main" val="2198135833"/>
              </p:ext>
            </p:extLst>
          </p:nvPr>
        </p:nvGraphicFramePr>
        <p:xfrm>
          <a:off x="2032000" y="-4923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17BAF05-962A-404F-9D32-9545FACE5796}"/>
              </a:ext>
            </a:extLst>
          </p:cNvPr>
          <p:cNvGraphicFramePr/>
          <p:nvPr>
            <p:extLst>
              <p:ext uri="{D42A27DB-BD31-4B8C-83A1-F6EECF244321}">
                <p14:modId xmlns:p14="http://schemas.microsoft.com/office/powerpoint/2010/main" val="266967856"/>
              </p:ext>
            </p:extLst>
          </p:nvPr>
        </p:nvGraphicFramePr>
        <p:xfrm>
          <a:off x="2032000" y="1895953"/>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2FFC7CDE-325B-7A41-A9DB-CAD66C12E13A}"/>
              </a:ext>
            </a:extLst>
          </p:cNvPr>
          <p:cNvSpPr txBox="1"/>
          <p:nvPr/>
        </p:nvSpPr>
        <p:spPr>
          <a:xfrm>
            <a:off x="3089031" y="5785338"/>
            <a:ext cx="6013939" cy="553998"/>
          </a:xfrm>
          <a:prstGeom prst="rect">
            <a:avLst/>
          </a:prstGeom>
          <a:noFill/>
        </p:spPr>
        <p:txBody>
          <a:bodyPr wrap="square" rtlCol="0">
            <a:spAutoFit/>
          </a:bodyPr>
          <a:lstStyle/>
          <a:p>
            <a:pPr algn="ctr"/>
            <a:r>
              <a:rPr lang="en-US" sz="3000" dirty="0"/>
              <a:t>Information Sharing</a:t>
            </a:r>
          </a:p>
        </p:txBody>
      </p:sp>
    </p:spTree>
    <p:extLst>
      <p:ext uri="{BB962C8B-B14F-4D97-AF65-F5344CB8AC3E}">
        <p14:creationId xmlns:p14="http://schemas.microsoft.com/office/powerpoint/2010/main" val="238608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2A9-2A43-584C-B286-61D96908DEE7}"/>
              </a:ext>
            </a:extLst>
          </p:cNvPr>
          <p:cNvSpPr>
            <a:spLocks noGrp="1"/>
          </p:cNvSpPr>
          <p:nvPr>
            <p:ph type="title"/>
          </p:nvPr>
        </p:nvSpPr>
        <p:spPr/>
        <p:txBody>
          <a:bodyPr/>
          <a:lstStyle/>
          <a:p>
            <a:r>
              <a:rPr lang="en-US" dirty="0"/>
              <a:t>Social Ecological Model</a:t>
            </a:r>
          </a:p>
        </p:txBody>
      </p:sp>
      <p:graphicFrame>
        <p:nvGraphicFramePr>
          <p:cNvPr id="4" name="Content Placeholder 3">
            <a:extLst>
              <a:ext uri="{FF2B5EF4-FFF2-40B4-BE49-F238E27FC236}">
                <a16:creationId xmlns:a16="http://schemas.microsoft.com/office/drawing/2014/main" id="{122CC078-DDC7-BC40-98D5-5E5732FC0A68}"/>
              </a:ext>
            </a:extLst>
          </p:cNvPr>
          <p:cNvGraphicFramePr>
            <a:graphicFrameLocks noGrp="1"/>
          </p:cNvGraphicFramePr>
          <p:nvPr>
            <p:ph idx="1"/>
            <p:extLst>
              <p:ext uri="{D42A27DB-BD31-4B8C-83A1-F6EECF244321}">
                <p14:modId xmlns:p14="http://schemas.microsoft.com/office/powerpoint/2010/main" val="15803050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2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9545-6F69-1E46-9BC4-C4C96C30AFBA}"/>
              </a:ext>
            </a:extLst>
          </p:cNvPr>
          <p:cNvSpPr>
            <a:spLocks noGrp="1"/>
          </p:cNvSpPr>
          <p:nvPr>
            <p:ph type="title"/>
          </p:nvPr>
        </p:nvSpPr>
        <p:spPr/>
        <p:txBody>
          <a:bodyPr/>
          <a:lstStyle/>
          <a:p>
            <a:r>
              <a:rPr lang="en-US" dirty="0">
                <a:latin typeface="Footlight MT Light" panose="0204060206030A020304" pitchFamily="18" charset="77"/>
              </a:rPr>
              <a:t>Why EBP?</a:t>
            </a:r>
          </a:p>
        </p:txBody>
      </p:sp>
      <p:sp>
        <p:nvSpPr>
          <p:cNvPr id="9" name="Content Placeholder 8">
            <a:extLst>
              <a:ext uri="{FF2B5EF4-FFF2-40B4-BE49-F238E27FC236}">
                <a16:creationId xmlns:a16="http://schemas.microsoft.com/office/drawing/2014/main" id="{1BEC734C-1A70-4E4F-87CA-9EA17DC12F41}"/>
              </a:ext>
            </a:extLst>
          </p:cNvPr>
          <p:cNvSpPr>
            <a:spLocks noGrp="1"/>
          </p:cNvSpPr>
          <p:nvPr>
            <p:ph idx="1"/>
          </p:nvPr>
        </p:nvSpPr>
        <p:spPr/>
        <p:txBody>
          <a:bodyPr>
            <a:normAutofit/>
          </a:bodyPr>
          <a:lstStyle/>
          <a:p>
            <a:r>
              <a:rPr lang="en-US" sz="3000" dirty="0"/>
              <a:t>Patients receiving best possible care based on most recent knowledge</a:t>
            </a:r>
          </a:p>
          <a:p>
            <a:r>
              <a:rPr lang="en-US" sz="3000" dirty="0"/>
              <a:t>Decreased procedural pain</a:t>
            </a:r>
          </a:p>
          <a:p>
            <a:r>
              <a:rPr lang="en-US" sz="3000" dirty="0"/>
              <a:t>Increased caregiver confidence</a:t>
            </a:r>
          </a:p>
        </p:txBody>
      </p:sp>
    </p:spTree>
    <p:extLst>
      <p:ext uri="{BB962C8B-B14F-4D97-AF65-F5344CB8AC3E}">
        <p14:creationId xmlns:p14="http://schemas.microsoft.com/office/powerpoint/2010/main" val="334623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873F1"/>
            </a:gs>
            <a:gs pos="23000">
              <a:srgbClr val="8873F1"/>
            </a:gs>
            <a:gs pos="69000">
              <a:srgbClr val="A996E7"/>
            </a:gs>
            <a:gs pos="97000">
              <a:srgbClr val="D6C8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7C615353-CABD-0743-8FF0-B19167C6AC52}"/>
              </a:ext>
            </a:extLst>
          </p:cNvPr>
          <p:cNvSpPr/>
          <p:nvPr/>
        </p:nvSpPr>
        <p:spPr>
          <a:xfrm>
            <a:off x="10163908" y="3710354"/>
            <a:ext cx="1863969" cy="949569"/>
          </a:xfrm>
          <a:prstGeom prst="roundRect">
            <a:avLst/>
          </a:prstGeom>
          <a:solidFill>
            <a:srgbClr val="8873F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7E463B7-FCB0-874A-8D29-8ED75F2C6232}"/>
              </a:ext>
            </a:extLst>
          </p:cNvPr>
          <p:cNvCxnSpPr>
            <a:cxnSpLocks/>
          </p:cNvCxnSpPr>
          <p:nvPr/>
        </p:nvCxnSpPr>
        <p:spPr>
          <a:xfrm flipV="1">
            <a:off x="8845061" y="4466492"/>
            <a:ext cx="1582616" cy="674933"/>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CFDE527-4E13-3D43-9551-16C061964402}"/>
              </a:ext>
            </a:extLst>
          </p:cNvPr>
          <p:cNvCxnSpPr/>
          <p:nvPr/>
        </p:nvCxnSpPr>
        <p:spPr>
          <a:xfrm>
            <a:off x="8845062" y="3130062"/>
            <a:ext cx="1582615" cy="773723"/>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graphicFrame>
        <p:nvGraphicFramePr>
          <p:cNvPr id="6" name="Content Placeholder 5">
            <a:extLst>
              <a:ext uri="{FF2B5EF4-FFF2-40B4-BE49-F238E27FC236}">
                <a16:creationId xmlns:a16="http://schemas.microsoft.com/office/drawing/2014/main" id="{425B99E2-8F39-5748-A054-A51E64B02C93}"/>
              </a:ext>
            </a:extLst>
          </p:cNvPr>
          <p:cNvGraphicFramePr>
            <a:graphicFrameLocks noGrp="1"/>
          </p:cNvGraphicFramePr>
          <p:nvPr>
            <p:ph idx="1"/>
            <p:extLst>
              <p:ext uri="{D42A27DB-BD31-4B8C-83A1-F6EECF244321}">
                <p14:modId xmlns:p14="http://schemas.microsoft.com/office/powerpoint/2010/main" val="4241141978"/>
              </p:ext>
            </p:extLst>
          </p:nvPr>
        </p:nvGraphicFramePr>
        <p:xfrm>
          <a:off x="838200" y="1690688"/>
          <a:ext cx="10925908" cy="4875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3F3EAFC-62CC-D240-AC8A-F67710F0556F}"/>
              </a:ext>
            </a:extLst>
          </p:cNvPr>
          <p:cNvSpPr>
            <a:spLocks noGrp="1"/>
          </p:cNvSpPr>
          <p:nvPr>
            <p:ph type="title"/>
          </p:nvPr>
        </p:nvSpPr>
        <p:spPr/>
        <p:txBody>
          <a:bodyPr/>
          <a:lstStyle/>
          <a:p>
            <a:r>
              <a:rPr lang="en-US" dirty="0">
                <a:latin typeface="Footlight MT Light" panose="0204060206030A020304" pitchFamily="18" charset="77"/>
              </a:rPr>
              <a:t>EBP Model</a:t>
            </a:r>
          </a:p>
        </p:txBody>
      </p:sp>
      <p:sp>
        <p:nvSpPr>
          <p:cNvPr id="12" name="TextBox 11">
            <a:extLst>
              <a:ext uri="{FF2B5EF4-FFF2-40B4-BE49-F238E27FC236}">
                <a16:creationId xmlns:a16="http://schemas.microsoft.com/office/drawing/2014/main" id="{C732D95D-7217-8441-8F91-11AF771997C9}"/>
              </a:ext>
            </a:extLst>
          </p:cNvPr>
          <p:cNvSpPr txBox="1"/>
          <p:nvPr/>
        </p:nvSpPr>
        <p:spPr>
          <a:xfrm>
            <a:off x="10632831" y="3912494"/>
            <a:ext cx="926123" cy="553998"/>
          </a:xfrm>
          <a:prstGeom prst="rect">
            <a:avLst/>
          </a:prstGeom>
          <a:noFill/>
        </p:spPr>
        <p:txBody>
          <a:bodyPr wrap="square" rtlCol="0">
            <a:spAutoFit/>
          </a:bodyPr>
          <a:lstStyle/>
          <a:p>
            <a:r>
              <a:rPr lang="en-US" sz="3000" dirty="0">
                <a:solidFill>
                  <a:schemeClr val="bg1"/>
                </a:solidFill>
              </a:rPr>
              <a:t>EBIS</a:t>
            </a:r>
          </a:p>
        </p:txBody>
      </p:sp>
    </p:spTree>
    <p:extLst>
      <p:ext uri="{BB962C8B-B14F-4D97-AF65-F5344CB8AC3E}">
        <p14:creationId xmlns:p14="http://schemas.microsoft.com/office/powerpoint/2010/main" val="6669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F22-636F-2341-A5FD-46E0B9DF7D37}"/>
              </a:ext>
            </a:extLst>
          </p:cNvPr>
          <p:cNvSpPr>
            <a:spLocks noGrp="1"/>
          </p:cNvSpPr>
          <p:nvPr>
            <p:ph type="title"/>
          </p:nvPr>
        </p:nvSpPr>
        <p:spPr/>
        <p:txBody>
          <a:bodyPr/>
          <a:lstStyle/>
          <a:p>
            <a:r>
              <a:rPr lang="en-US" dirty="0">
                <a:latin typeface="Footlight MT Light" panose="0204060206030A020304" pitchFamily="18" charset="77"/>
              </a:rPr>
              <a:t>Ask</a:t>
            </a:r>
          </a:p>
        </p:txBody>
      </p:sp>
      <p:graphicFrame>
        <p:nvGraphicFramePr>
          <p:cNvPr id="13" name="Content Placeholder 12">
            <a:extLst>
              <a:ext uri="{FF2B5EF4-FFF2-40B4-BE49-F238E27FC236}">
                <a16:creationId xmlns:a16="http://schemas.microsoft.com/office/drawing/2014/main" id="{6BAEA8DF-7555-B647-B071-87B9709096F4}"/>
              </a:ext>
            </a:extLst>
          </p:cNvPr>
          <p:cNvGraphicFramePr>
            <a:graphicFrameLocks noGrp="1"/>
          </p:cNvGraphicFramePr>
          <p:nvPr>
            <p:ph idx="1"/>
            <p:extLst>
              <p:ext uri="{D42A27DB-BD31-4B8C-83A1-F6EECF244321}">
                <p14:modId xmlns:p14="http://schemas.microsoft.com/office/powerpoint/2010/main" val="25423252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11CFE927-ACCC-6642-9B71-A0C8A19FCD14}"/>
              </a:ext>
            </a:extLst>
          </p:cNvPr>
          <p:cNvSpPr txBox="1"/>
          <p:nvPr/>
        </p:nvSpPr>
        <p:spPr>
          <a:xfrm>
            <a:off x="1019908" y="2070833"/>
            <a:ext cx="527539" cy="646331"/>
          </a:xfrm>
          <a:prstGeom prst="rect">
            <a:avLst/>
          </a:prstGeom>
          <a:noFill/>
        </p:spPr>
        <p:txBody>
          <a:bodyPr wrap="square" rtlCol="0">
            <a:spAutoFit/>
          </a:bodyPr>
          <a:lstStyle/>
          <a:p>
            <a:r>
              <a:rPr lang="en-US" sz="3600" dirty="0">
                <a:latin typeface="Plane Crash" panose="02000000000000000000" pitchFamily="2" charset="0"/>
              </a:rPr>
              <a:t>p</a:t>
            </a:r>
          </a:p>
        </p:txBody>
      </p:sp>
      <p:sp>
        <p:nvSpPr>
          <p:cNvPr id="19" name="TextBox 18">
            <a:extLst>
              <a:ext uri="{FF2B5EF4-FFF2-40B4-BE49-F238E27FC236}">
                <a16:creationId xmlns:a16="http://schemas.microsoft.com/office/drawing/2014/main" id="{1364FEA9-9BAB-0D4A-87EB-FA597231D52E}"/>
              </a:ext>
            </a:extLst>
          </p:cNvPr>
          <p:cNvSpPr txBox="1"/>
          <p:nvPr/>
        </p:nvSpPr>
        <p:spPr>
          <a:xfrm>
            <a:off x="1477107" y="2887271"/>
            <a:ext cx="527539" cy="646331"/>
          </a:xfrm>
          <a:prstGeom prst="rect">
            <a:avLst/>
          </a:prstGeom>
          <a:noFill/>
        </p:spPr>
        <p:txBody>
          <a:bodyPr wrap="square" rtlCol="0">
            <a:spAutoFit/>
          </a:bodyPr>
          <a:lstStyle/>
          <a:p>
            <a:r>
              <a:rPr lang="en-US" sz="3600" dirty="0">
                <a:latin typeface="Plane Crash" panose="02000000000000000000" pitchFamily="2" charset="0"/>
              </a:rPr>
              <a:t>i</a:t>
            </a:r>
          </a:p>
        </p:txBody>
      </p:sp>
      <p:sp>
        <p:nvSpPr>
          <p:cNvPr id="20" name="TextBox 19">
            <a:extLst>
              <a:ext uri="{FF2B5EF4-FFF2-40B4-BE49-F238E27FC236}">
                <a16:creationId xmlns:a16="http://schemas.microsoft.com/office/drawing/2014/main" id="{C70E57A2-EDB7-604B-BD89-8DEC09881AAE}"/>
              </a:ext>
            </a:extLst>
          </p:cNvPr>
          <p:cNvSpPr txBox="1"/>
          <p:nvPr/>
        </p:nvSpPr>
        <p:spPr>
          <a:xfrm>
            <a:off x="1477107" y="3715679"/>
            <a:ext cx="527539" cy="646331"/>
          </a:xfrm>
          <a:prstGeom prst="rect">
            <a:avLst/>
          </a:prstGeom>
          <a:noFill/>
        </p:spPr>
        <p:txBody>
          <a:bodyPr wrap="square" rtlCol="0">
            <a:spAutoFit/>
          </a:bodyPr>
          <a:lstStyle/>
          <a:p>
            <a:r>
              <a:rPr lang="en-US" sz="3600" dirty="0">
                <a:latin typeface="Plane Crash" panose="02000000000000000000" pitchFamily="2" charset="0"/>
              </a:rPr>
              <a:t>c</a:t>
            </a:r>
          </a:p>
        </p:txBody>
      </p:sp>
      <p:sp>
        <p:nvSpPr>
          <p:cNvPr id="21" name="TextBox 20">
            <a:extLst>
              <a:ext uri="{FF2B5EF4-FFF2-40B4-BE49-F238E27FC236}">
                <a16:creationId xmlns:a16="http://schemas.microsoft.com/office/drawing/2014/main" id="{8A6BC349-0EDF-E642-9A55-B34BE63C9B9D}"/>
              </a:ext>
            </a:extLst>
          </p:cNvPr>
          <p:cNvSpPr txBox="1"/>
          <p:nvPr/>
        </p:nvSpPr>
        <p:spPr>
          <a:xfrm>
            <a:off x="1354011" y="4544087"/>
            <a:ext cx="527539" cy="646331"/>
          </a:xfrm>
          <a:prstGeom prst="rect">
            <a:avLst/>
          </a:prstGeom>
          <a:noFill/>
        </p:spPr>
        <p:txBody>
          <a:bodyPr wrap="square" rtlCol="0">
            <a:spAutoFit/>
          </a:bodyPr>
          <a:lstStyle/>
          <a:p>
            <a:r>
              <a:rPr lang="en-US" sz="3600" dirty="0">
                <a:latin typeface="Plane Crash" panose="02000000000000000000" pitchFamily="2" charset="0"/>
              </a:rPr>
              <a:t>o</a:t>
            </a:r>
          </a:p>
        </p:txBody>
      </p:sp>
      <p:sp>
        <p:nvSpPr>
          <p:cNvPr id="22" name="TextBox 21">
            <a:extLst>
              <a:ext uri="{FF2B5EF4-FFF2-40B4-BE49-F238E27FC236}">
                <a16:creationId xmlns:a16="http://schemas.microsoft.com/office/drawing/2014/main" id="{CC1F2B22-A47F-B941-A58A-606CEDF44D5E}"/>
              </a:ext>
            </a:extLst>
          </p:cNvPr>
          <p:cNvSpPr txBox="1"/>
          <p:nvPr/>
        </p:nvSpPr>
        <p:spPr>
          <a:xfrm>
            <a:off x="967153" y="5360525"/>
            <a:ext cx="527539" cy="646331"/>
          </a:xfrm>
          <a:prstGeom prst="rect">
            <a:avLst/>
          </a:prstGeom>
          <a:noFill/>
        </p:spPr>
        <p:txBody>
          <a:bodyPr wrap="square" rtlCol="0">
            <a:spAutoFit/>
          </a:bodyPr>
          <a:lstStyle/>
          <a:p>
            <a:r>
              <a:rPr lang="en-US" sz="3600" dirty="0">
                <a:latin typeface="Plane Crash" panose="02000000000000000000" pitchFamily="2" charset="0"/>
              </a:rPr>
              <a:t>t</a:t>
            </a:r>
          </a:p>
        </p:txBody>
      </p:sp>
    </p:spTree>
    <p:extLst>
      <p:ext uri="{BB962C8B-B14F-4D97-AF65-F5344CB8AC3E}">
        <p14:creationId xmlns:p14="http://schemas.microsoft.com/office/powerpoint/2010/main" val="340320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ACB-C227-7243-9944-E20E4200F739}"/>
              </a:ext>
            </a:extLst>
          </p:cNvPr>
          <p:cNvSpPr>
            <a:spLocks noGrp="1"/>
          </p:cNvSpPr>
          <p:nvPr>
            <p:ph type="title"/>
          </p:nvPr>
        </p:nvSpPr>
        <p:spPr/>
        <p:txBody>
          <a:bodyPr/>
          <a:lstStyle/>
          <a:p>
            <a:r>
              <a:rPr lang="en-US" dirty="0">
                <a:latin typeface="Footlight MT Light" panose="0204060206030A020304" pitchFamily="18" charset="77"/>
              </a:rPr>
              <a:t>Evidence-Based Tools for Every Situation</a:t>
            </a:r>
          </a:p>
        </p:txBody>
      </p:sp>
      <p:sp>
        <p:nvSpPr>
          <p:cNvPr id="3" name="Content Placeholder 2">
            <a:extLst>
              <a:ext uri="{FF2B5EF4-FFF2-40B4-BE49-F238E27FC236}">
                <a16:creationId xmlns:a16="http://schemas.microsoft.com/office/drawing/2014/main" id="{32E61EAE-4BD2-B84E-BA97-B25DB1374C6E}"/>
              </a:ext>
            </a:extLst>
          </p:cNvPr>
          <p:cNvSpPr>
            <a:spLocks noGrp="1"/>
          </p:cNvSpPr>
          <p:nvPr>
            <p:ph idx="1"/>
          </p:nvPr>
        </p:nvSpPr>
        <p:spPr/>
        <p:txBody>
          <a:bodyPr>
            <a:normAutofit/>
          </a:bodyPr>
          <a:lstStyle/>
          <a:p>
            <a:r>
              <a:rPr lang="en-US" sz="3000" dirty="0"/>
              <a:t>Up-to-date, </a:t>
            </a:r>
            <a:r>
              <a:rPr lang="en-US" sz="3000" dirty="0" err="1"/>
              <a:t>Dynamed</a:t>
            </a:r>
            <a:endParaRPr lang="en-US" sz="3000" dirty="0"/>
          </a:p>
          <a:p>
            <a:r>
              <a:rPr lang="en-US" sz="3000" dirty="0" err="1"/>
              <a:t>ClinicalKey</a:t>
            </a:r>
            <a:r>
              <a:rPr lang="en-US" sz="3000" dirty="0"/>
              <a:t> for Nursing, CINAHL, Lippincott Procedures, PubMed</a:t>
            </a:r>
          </a:p>
          <a:p>
            <a:r>
              <a:rPr lang="en-US" sz="3000" dirty="0" err="1"/>
              <a:t>Browzine</a:t>
            </a:r>
            <a:endParaRPr lang="en-US" sz="3000" dirty="0"/>
          </a:p>
          <a:p>
            <a:endParaRPr lang="en-US" sz="3000" dirty="0"/>
          </a:p>
        </p:txBody>
      </p:sp>
    </p:spTree>
    <p:extLst>
      <p:ext uri="{BB962C8B-B14F-4D97-AF65-F5344CB8AC3E}">
        <p14:creationId xmlns:p14="http://schemas.microsoft.com/office/powerpoint/2010/main" val="222953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6515</TotalTime>
  <Words>514</Words>
  <Application>Microsoft Macintosh PowerPoint</Application>
  <PresentationFormat>Widescreen</PresentationFormat>
  <Paragraphs>121</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Meiryo</vt:lpstr>
      <vt:lpstr>Arial</vt:lpstr>
      <vt:lpstr>Calibri</vt:lpstr>
      <vt:lpstr>Calibri Light</vt:lpstr>
      <vt:lpstr>Constantia</vt:lpstr>
      <vt:lpstr>Footlight MT Light</vt:lpstr>
      <vt:lpstr>Plane Crash</vt:lpstr>
      <vt:lpstr>Office Theme</vt:lpstr>
      <vt:lpstr>Current and Future Best Practices for Evidence-Based Information Seeking for Nursing</vt:lpstr>
      <vt:lpstr>PowerPoint Presentation</vt:lpstr>
      <vt:lpstr>PowerPoint Presentation</vt:lpstr>
      <vt:lpstr>PowerPoint Presentation</vt:lpstr>
      <vt:lpstr>Social Ecological Model</vt:lpstr>
      <vt:lpstr>Why EBP?</vt:lpstr>
      <vt:lpstr>EBP Model</vt:lpstr>
      <vt:lpstr>Ask</vt:lpstr>
      <vt:lpstr>Evidence-Based Tools for Every Situation</vt:lpstr>
      <vt:lpstr>EBP, Appraisal, &amp; Information Literacy</vt:lpstr>
      <vt:lpstr>Barriers to EBP in Clinical Settings</vt:lpstr>
      <vt:lpstr>PowerPoint Presentation</vt:lpstr>
      <vt:lpstr>EBP &amp; Patients</vt:lpstr>
      <vt:lpstr>EBP &amp; Research</vt:lpstr>
      <vt:lpstr>Building EBP through Nursing Research</vt:lpstr>
      <vt:lpstr>Teaching from an EBP Standpoint</vt:lpstr>
      <vt:lpstr>The Missing Pieces in EBP Education???</vt:lpstr>
      <vt:lpstr>Instructions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and Future Best Practices for Evidence-Based Information Seeking for Nursing</dc:title>
  <dc:creator>Matthew Johnson</dc:creator>
  <cp:lastModifiedBy>Matthew Johnson</cp:lastModifiedBy>
  <cp:revision>44</cp:revision>
  <dcterms:created xsi:type="dcterms:W3CDTF">2018-10-03T18:39:03Z</dcterms:created>
  <dcterms:modified xsi:type="dcterms:W3CDTF">2018-10-08T14:16:31Z</dcterms:modified>
</cp:coreProperties>
</file>