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9"/>
  </p:notesMasterIdLst>
  <p:sldIdLst>
    <p:sldId id="256" r:id="rId2"/>
    <p:sldId id="257" r:id="rId3"/>
    <p:sldId id="258" r:id="rId4"/>
    <p:sldId id="259" r:id="rId5"/>
    <p:sldId id="260" r:id="rId6"/>
    <p:sldId id="261" r:id="rId7"/>
    <p:sldId id="274"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Constantia" panose="02030602050306030303" pitchFamily="18" charset="0"/>
      <p:regular r:id="rId14"/>
      <p:bold r:id="rId15"/>
      <p:italic r:id="rId16"/>
      <p:boldItalic r:id="rId17"/>
    </p:embeddedFont>
    <p:embeddedFont>
      <p:font typeface="Helvetica Neue" panose="02000503000000020004"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6835DD-585B-400E-A99E-4B9F541240F6}">
  <a:tblStyle styleId="{BC6835DD-585B-400E-A99E-4B9F541240F6}" styleName="Table_0">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a:tcStyle>
        <a:tcBdr/>
        <a:fill>
          <a:solidFill>
            <a:srgbClr val="CACDD1"/>
          </a:solidFill>
        </a:fill>
      </a:tcStyle>
    </a:band1H>
    <a:band2H>
      <a:tcTxStyle/>
      <a:tcStyle>
        <a:tcBdr/>
      </a:tcStyle>
    </a:band2H>
    <a:band1V>
      <a:tcTxStyle/>
      <a:tcStyle>
        <a:tcBdr/>
        <a:fill>
          <a:solidFill>
            <a:srgbClr val="CACDD1"/>
          </a:solidFill>
        </a:fill>
      </a:tcStyle>
    </a:band1V>
    <a:band2V>
      <a:tcTxStyle/>
      <a:tcStyle>
        <a:tcBdr/>
      </a:tcStyle>
    </a:band2V>
    <a:lastCol>
      <a:tcTxStyle b="on" i="off">
        <a:font>
          <a:latin typeface="Helvetica"/>
          <a:ea typeface="Helvetica"/>
          <a:cs typeface="Helvetica"/>
        </a:font>
        <a:schemeClr val="lt1"/>
      </a:tcTxStyle>
      <a:tcStyle>
        <a:tcBdr/>
        <a:fill>
          <a:solidFill>
            <a:schemeClr val="accent1"/>
          </a:solidFill>
        </a:fill>
      </a:tcStyle>
    </a:lastCol>
    <a:firstCol>
      <a:tcTxStyle b="on" i="off">
        <a:font>
          <a:latin typeface="Helvetica"/>
          <a:ea typeface="Helvetica"/>
          <a:cs typeface="Helvetica"/>
        </a:font>
        <a:schemeClr val="lt1"/>
      </a:tcTxStyle>
      <a:tcStyle>
        <a:tcBdr/>
        <a:fill>
          <a:solidFill>
            <a:schemeClr val="accent1"/>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10"/>
    <p:restoredTop sz="57645"/>
  </p:normalViewPr>
  <p:slideViewPr>
    <p:cSldViewPr snapToGrid="0">
      <p:cViewPr varScale="1">
        <p:scale>
          <a:sx n="93" d="100"/>
          <a:sy n="93" d="100"/>
        </p:scale>
        <p:origin x="888" y="20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d019970d7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d019970d7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Brief Abstract: </a:t>
            </a:r>
            <a:r>
              <a:rPr lang="en" sz="1050" dirty="0">
                <a:solidFill>
                  <a:srgbClr val="202124"/>
                </a:solidFill>
                <a:highlight>
                  <a:srgbClr val="FFFFFF"/>
                </a:highlight>
                <a:latin typeface="Roboto"/>
                <a:ea typeface="Roboto"/>
                <a:cs typeface="Roboto"/>
                <a:sym typeface="Roboto"/>
              </a:rPr>
              <a:t>Our Anti-Racist Pedagogy Workshop Series seeks to invite qualified facilitators and experts to present on anti-racist pedagogy and practice in a series available to all library staff to support anti-racist praxis in teaching &amp; learning in alignment with the Library’s overall anti-racism initiative. The Workshop Series is designed and coordinated by UCLA Library's Teaching &amp; Learning Functional Team and focuses on providing scaffolded professional development opportunities specifically related to anti-racism and library instruction. Our inaugural workshop sets the stage with an introduction to critical race theory. The goal of our prolonged engagement is to build depth and move beyond repeated one-off introductory workshops. With support from our Associate University Librarian, Judy </a:t>
            </a:r>
            <a:r>
              <a:rPr lang="en" sz="1050" dirty="0" err="1">
                <a:solidFill>
                  <a:srgbClr val="202124"/>
                </a:solidFill>
                <a:highlight>
                  <a:srgbClr val="FFFFFF"/>
                </a:highlight>
                <a:latin typeface="Roboto"/>
                <a:ea typeface="Roboto"/>
                <a:cs typeface="Roboto"/>
                <a:sym typeface="Roboto"/>
              </a:rPr>
              <a:t>Consales</a:t>
            </a:r>
            <a:r>
              <a:rPr lang="en" sz="1050" dirty="0">
                <a:solidFill>
                  <a:srgbClr val="202124"/>
                </a:solidFill>
                <a:highlight>
                  <a:srgbClr val="FFFFFF"/>
                </a:highlight>
                <a:latin typeface="Roboto"/>
                <a:ea typeface="Roboto"/>
                <a:cs typeface="Roboto"/>
                <a:sym typeface="Roboto"/>
              </a:rPr>
              <a:t>, we've been able to fund the workshop series to pay workshop presenters for their time and energy. </a:t>
            </a:r>
            <a:endParaRPr sz="105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sz="105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sz="1050" dirty="0">
                <a:solidFill>
                  <a:srgbClr val="202124"/>
                </a:solidFill>
                <a:highlight>
                  <a:srgbClr val="FFFFFF"/>
                </a:highlight>
                <a:latin typeface="Roboto"/>
                <a:ea typeface="Roboto"/>
                <a:cs typeface="Roboto"/>
                <a:sym typeface="Roboto"/>
              </a:rPr>
              <a:t>Presenter Bio: Matthew </a:t>
            </a:r>
            <a:r>
              <a:rPr lang="en" sz="1050" dirty="0" err="1">
                <a:solidFill>
                  <a:srgbClr val="202124"/>
                </a:solidFill>
                <a:highlight>
                  <a:srgbClr val="FFFFFF"/>
                </a:highlight>
                <a:latin typeface="Roboto"/>
                <a:ea typeface="Roboto"/>
                <a:cs typeface="Roboto"/>
                <a:sym typeface="Roboto"/>
              </a:rPr>
              <a:t>Weirick</a:t>
            </a:r>
            <a:r>
              <a:rPr lang="en" sz="1050" dirty="0">
                <a:solidFill>
                  <a:srgbClr val="202124"/>
                </a:solidFill>
                <a:highlight>
                  <a:srgbClr val="FFFFFF"/>
                </a:highlight>
                <a:latin typeface="Roboto"/>
                <a:ea typeface="Roboto"/>
                <a:cs typeface="Roboto"/>
                <a:sym typeface="Roboto"/>
              </a:rPr>
              <a:t> Johnson is Librarian for English &amp; History and Lead for Teaching &amp; Learning at UCLA Library. Prior to working at UCLA Library, Johnson was a data associate for Blueprint NC, a network of non-profits in North Carolina working to advance equity and social justice throughout the state.</a:t>
            </a:r>
            <a:endParaRPr sz="1050" dirty="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019970d7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019970d7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019970d7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019970d7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019970d7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019970d7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019970d72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019970d72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019970d72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019970d72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7</a:t>
            </a:fld>
            <a:endParaRPr lang="en-US"/>
          </a:p>
        </p:txBody>
      </p:sp>
    </p:spTree>
    <p:extLst>
      <p:ext uri="{BB962C8B-B14F-4D97-AF65-F5344CB8AC3E}">
        <p14:creationId xmlns:p14="http://schemas.microsoft.com/office/powerpoint/2010/main" val="2855244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e">
  <p:cSld name="Title One">
    <p:spTree>
      <p:nvGrpSpPr>
        <p:cNvPr id="1" name="Shape 11"/>
        <p:cNvGrpSpPr/>
        <p:nvPr/>
      </p:nvGrpSpPr>
      <p:grpSpPr>
        <a:xfrm>
          <a:off x="0" y="0"/>
          <a:ext cx="0" cy="0"/>
          <a:chOff x="0" y="0"/>
          <a:chExt cx="0" cy="0"/>
        </a:xfrm>
      </p:grpSpPr>
      <p:grpSp>
        <p:nvGrpSpPr>
          <p:cNvPr id="12" name="Google Shape;12;p2"/>
          <p:cNvGrpSpPr/>
          <p:nvPr/>
        </p:nvGrpSpPr>
        <p:grpSpPr>
          <a:xfrm rot="10800000">
            <a:off x="5751160" y="-983278"/>
            <a:ext cx="4499122" cy="4499122"/>
            <a:chOff x="3714753" y="509878"/>
            <a:chExt cx="7200900" cy="7200900"/>
          </a:xfrm>
        </p:grpSpPr>
        <p:sp>
          <p:nvSpPr>
            <p:cNvPr id="13" name="Google Shape;13;p2"/>
            <p:cNvSpPr/>
            <p:nvPr/>
          </p:nvSpPr>
          <p:spPr>
            <a:xfrm>
              <a:off x="7315203" y="514344"/>
              <a:ext cx="3600450" cy="3600450"/>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3714753" y="509878"/>
              <a:ext cx="7200900" cy="7200900"/>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pic>
        <p:nvPicPr>
          <p:cNvPr id="15" name="Google Shape;15;p2"/>
          <p:cNvPicPr preferRelativeResize="0"/>
          <p:nvPr/>
        </p:nvPicPr>
        <p:blipFill rotWithShape="1">
          <a:blip r:embed="rId2">
            <a:alphaModFix/>
          </a:blip>
          <a:srcRect/>
          <a:stretch/>
        </p:blipFill>
        <p:spPr>
          <a:xfrm>
            <a:off x="582041" y="966664"/>
            <a:ext cx="1792224" cy="620836"/>
          </a:xfrm>
          <a:prstGeom prst="rect">
            <a:avLst/>
          </a:prstGeom>
          <a:noFill/>
          <a:ln>
            <a:noFill/>
          </a:ln>
        </p:spPr>
      </p:pic>
      <p:sp>
        <p:nvSpPr>
          <p:cNvPr id="16" name="Google Shape;16;p2"/>
          <p:cNvSpPr txBox="1">
            <a:spLocks noGrp="1"/>
          </p:cNvSpPr>
          <p:nvPr>
            <p:ph type="ctrTitle"/>
          </p:nvPr>
        </p:nvSpPr>
        <p:spPr>
          <a:xfrm>
            <a:off x="740664" y="2286000"/>
            <a:ext cx="4892100" cy="347400"/>
          </a:xfrm>
          <a:prstGeom prst="rect">
            <a:avLst/>
          </a:prstGeom>
          <a:noFill/>
          <a:ln>
            <a:noFill/>
          </a:ln>
        </p:spPr>
        <p:txBody>
          <a:bodyPr spcFirstLastPara="1" wrap="square" lIns="0" tIns="0" rIns="0" bIns="0" anchor="t" anchorCtr="0">
            <a:noAutofit/>
          </a:bodyPr>
          <a:lstStyle>
            <a:lvl1pPr lvl="0" algn="l">
              <a:lnSpc>
                <a:spcPct val="125000"/>
              </a:lnSpc>
              <a:spcBef>
                <a:spcPts val="0"/>
              </a:spcBef>
              <a:spcAft>
                <a:spcPts val="0"/>
              </a:spcAft>
              <a:buClr>
                <a:schemeClr val="accent6"/>
              </a:buClr>
              <a:buSzPts val="1800"/>
              <a:buFont typeface="Helvetica Neue"/>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740664" y="2633472"/>
            <a:ext cx="4892100" cy="1005900"/>
          </a:xfrm>
          <a:prstGeom prst="rect">
            <a:avLst/>
          </a:prstGeom>
          <a:noFill/>
          <a:ln>
            <a:noFill/>
          </a:ln>
        </p:spPr>
        <p:txBody>
          <a:bodyPr spcFirstLastPara="1" wrap="square" lIns="0" tIns="0" rIns="0" bIns="0" anchor="t" anchorCtr="0">
            <a:noAutofit/>
          </a:bodyPr>
          <a:lstStyle>
            <a:lvl1pPr lvl="0" algn="l">
              <a:lnSpc>
                <a:spcPct val="125000"/>
              </a:lnSpc>
              <a:spcBef>
                <a:spcPts val="0"/>
              </a:spcBef>
              <a:spcAft>
                <a:spcPts val="0"/>
              </a:spcAft>
              <a:buClr>
                <a:schemeClr val="lt1"/>
              </a:buClr>
              <a:buSzPts val="1800"/>
              <a:buNone/>
              <a:defRPr sz="1800" b="1">
                <a:solidFill>
                  <a:schemeClr val="lt1"/>
                </a:solidFill>
              </a:defRPr>
            </a:lvl1pPr>
            <a:lvl2pPr lvl="1" algn="ctr">
              <a:lnSpc>
                <a:spcPct val="125000"/>
              </a:lnSpc>
              <a:spcBef>
                <a:spcPts val="0"/>
              </a:spcBef>
              <a:spcAft>
                <a:spcPts val="0"/>
              </a:spcAft>
              <a:buClr>
                <a:schemeClr val="lt1"/>
              </a:buClr>
              <a:buSzPts val="1500"/>
              <a:buNone/>
              <a:defRPr sz="1500"/>
            </a:lvl2pPr>
            <a:lvl3pPr lvl="2" algn="ctr">
              <a:lnSpc>
                <a:spcPct val="125000"/>
              </a:lnSpc>
              <a:spcBef>
                <a:spcPts val="0"/>
              </a:spcBef>
              <a:spcAft>
                <a:spcPts val="0"/>
              </a:spcAft>
              <a:buClr>
                <a:schemeClr val="lt1"/>
              </a:buClr>
              <a:buSzPts val="1350"/>
              <a:buNone/>
              <a:defRPr sz="1350"/>
            </a:lvl3pPr>
            <a:lvl4pPr lvl="3" algn="ctr">
              <a:lnSpc>
                <a:spcPct val="125000"/>
              </a:lnSpc>
              <a:spcBef>
                <a:spcPts val="0"/>
              </a:spcBef>
              <a:spcAft>
                <a:spcPts val="0"/>
              </a:spcAft>
              <a:buClr>
                <a:schemeClr val="lt1"/>
              </a:buClr>
              <a:buSzPts val="1200"/>
              <a:buNone/>
              <a:defRPr sz="1200"/>
            </a:lvl4pPr>
            <a:lvl5pPr lvl="4" algn="ctr">
              <a:lnSpc>
                <a:spcPct val="125000"/>
              </a:lnSpc>
              <a:spcBef>
                <a:spcPts val="0"/>
              </a:spcBef>
              <a:spcAft>
                <a:spcPts val="0"/>
              </a:spcAft>
              <a:buClr>
                <a:schemeClr val="lt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body" idx="2"/>
          </p:nvPr>
        </p:nvSpPr>
        <p:spPr>
          <a:xfrm>
            <a:off x="740664" y="4041648"/>
            <a:ext cx="4892100" cy="685800"/>
          </a:xfrm>
          <a:prstGeom prst="rect">
            <a:avLst/>
          </a:prstGeom>
          <a:noFill/>
          <a:ln>
            <a:noFill/>
          </a:ln>
        </p:spPr>
        <p:txBody>
          <a:bodyPr spcFirstLastPara="1" wrap="square" lIns="0" tIns="0" rIns="0" bIns="0" anchor="b" anchorCtr="0">
            <a:noAutofit/>
          </a:bodyPr>
          <a:lstStyle>
            <a:lvl1pPr marL="457200" lvl="0" indent="-228600" algn="l">
              <a:lnSpc>
                <a:spcPct val="125000"/>
              </a:lnSpc>
              <a:spcBef>
                <a:spcPts val="0"/>
              </a:spcBef>
              <a:spcAft>
                <a:spcPts val="0"/>
              </a:spcAft>
              <a:buClr>
                <a:schemeClr val="lt1"/>
              </a:buClr>
              <a:buSzPts val="1200"/>
              <a:buNone/>
              <a:defRPr sz="1200" b="1" i="0">
                <a:solidFill>
                  <a:schemeClr val="lt1"/>
                </a:solidFill>
                <a:latin typeface="Helvetica Neue"/>
                <a:ea typeface="Helvetica Neue"/>
                <a:cs typeface="Helvetica Neue"/>
                <a:sym typeface="Helvetica Neue"/>
              </a:defRPr>
            </a:lvl1pPr>
            <a:lvl2pPr marL="914400" lvl="1"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2pPr>
            <a:lvl3pPr marL="1371600" lvl="2"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3pPr>
            <a:lvl4pPr marL="1828800" lvl="3"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4pPr>
            <a:lvl5pPr marL="2286000" lvl="4"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63"/>
        <p:cNvGrpSpPr/>
        <p:nvPr/>
      </p:nvGrpSpPr>
      <p:grpSpPr>
        <a:xfrm>
          <a:off x="0" y="0"/>
          <a:ext cx="0" cy="0"/>
          <a:chOff x="0" y="0"/>
          <a:chExt cx="0" cy="0"/>
        </a:xfrm>
      </p:grpSpPr>
      <p:sp>
        <p:nvSpPr>
          <p:cNvPr id="64" name="Google Shape;64;p11"/>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1"/>
          <p:cNvSpPr txBox="1">
            <a:spLocks noGrp="1"/>
          </p:cNvSpPr>
          <p:nvPr>
            <p:ph type="title"/>
          </p:nvPr>
        </p:nvSpPr>
        <p:spPr>
          <a:xfrm>
            <a:off x="1143000" y="843915"/>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1"/>
          <p:cNvSpPr>
            <a:spLocks noGrp="1"/>
          </p:cNvSpPr>
          <p:nvPr>
            <p:ph type="pic" idx="2"/>
          </p:nvPr>
        </p:nvSpPr>
        <p:spPr>
          <a:xfrm>
            <a:off x="1143000" y="1603375"/>
            <a:ext cx="2002500" cy="2000400"/>
          </a:xfrm>
          <a:prstGeom prst="rect">
            <a:avLst/>
          </a:prstGeom>
          <a:solidFill>
            <a:schemeClr val="accent5"/>
          </a:solidFill>
          <a:ln>
            <a:noFill/>
          </a:ln>
        </p:spPr>
        <p:txBody>
          <a:bodyPr spcFirstLastPara="1" wrap="square" lIns="0" tIns="0" rIns="0" bIns="0" anchor="t" anchorCtr="0">
            <a:noAutofit/>
          </a:bodyPr>
          <a:lstStyle>
            <a:lvl1pPr marR="0" lvl="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Helvetica Neue"/>
                <a:ea typeface="Helvetica Neue"/>
                <a:cs typeface="Helvetica Neue"/>
                <a:sym typeface="Helvetica Neue"/>
              </a:defRPr>
            </a:lvl1pPr>
            <a:lvl2pPr marR="0" lvl="1" algn="l" rtl="0">
              <a:lnSpc>
                <a:spcPct val="125000"/>
              </a:lnSpc>
              <a:spcBef>
                <a:spcPts val="0"/>
              </a:spcBef>
              <a:spcAft>
                <a:spcPts val="0"/>
              </a:spcAft>
              <a:buClr>
                <a:schemeClr val="lt1"/>
              </a:buClr>
              <a:buSzPts val="2100"/>
              <a:buFont typeface="Arial"/>
              <a:buNone/>
              <a:defRPr sz="2100" b="0" i="0" u="none" strike="noStrike" cap="none">
                <a:solidFill>
                  <a:schemeClr val="lt1"/>
                </a:solidFill>
                <a:latin typeface="Helvetica Neue"/>
                <a:ea typeface="Helvetica Neue"/>
                <a:cs typeface="Helvetica Neue"/>
                <a:sym typeface="Helvetica Neue"/>
              </a:defRPr>
            </a:lvl2pPr>
            <a:lvl3pPr marR="0" lvl="2" algn="l" rtl="0">
              <a:lnSpc>
                <a:spcPct val="125000"/>
              </a:lnSpc>
              <a:spcBef>
                <a:spcPts val="0"/>
              </a:spcBef>
              <a:spcAft>
                <a:spcPts val="0"/>
              </a:spcAft>
              <a:buClr>
                <a:schemeClr val="lt1"/>
              </a:buClr>
              <a:buSzPts val="1800"/>
              <a:buFont typeface="Arial"/>
              <a:buNone/>
              <a:defRPr sz="1800" b="0" i="0" u="none" strike="noStrike" cap="none">
                <a:solidFill>
                  <a:schemeClr val="lt1"/>
                </a:solidFill>
                <a:latin typeface="Helvetica Neue"/>
                <a:ea typeface="Helvetica Neue"/>
                <a:cs typeface="Helvetica Neue"/>
                <a:sym typeface="Helvetica Neue"/>
              </a:defRPr>
            </a:lvl3pPr>
            <a:lvl4pPr marR="0" lvl="3"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4pPr>
            <a:lvl5pPr marR="0" lvl="4"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9pPr>
          </a:lstStyle>
          <a:p>
            <a:endParaRPr/>
          </a:p>
        </p:txBody>
      </p:sp>
      <p:sp>
        <p:nvSpPr>
          <p:cNvPr id="67" name="Google Shape;67;p11"/>
          <p:cNvSpPr>
            <a:spLocks noGrp="1"/>
          </p:cNvSpPr>
          <p:nvPr>
            <p:ph type="pic" idx="3"/>
          </p:nvPr>
        </p:nvSpPr>
        <p:spPr>
          <a:xfrm>
            <a:off x="3575304" y="1603375"/>
            <a:ext cx="2002500" cy="2000400"/>
          </a:xfrm>
          <a:prstGeom prst="rect">
            <a:avLst/>
          </a:prstGeom>
          <a:solidFill>
            <a:schemeClr val="accent5"/>
          </a:solidFill>
          <a:ln>
            <a:noFill/>
          </a:ln>
        </p:spPr>
        <p:txBody>
          <a:bodyPr spcFirstLastPara="1" wrap="square" lIns="0" tIns="0" rIns="0" bIns="0" anchor="t" anchorCtr="0">
            <a:noAutofit/>
          </a:bodyPr>
          <a:lstStyle>
            <a:lvl1pPr marR="0" lvl="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Helvetica Neue"/>
                <a:ea typeface="Helvetica Neue"/>
                <a:cs typeface="Helvetica Neue"/>
                <a:sym typeface="Helvetica Neue"/>
              </a:defRPr>
            </a:lvl1pPr>
            <a:lvl2pPr marR="0" lvl="1" algn="l" rtl="0">
              <a:lnSpc>
                <a:spcPct val="125000"/>
              </a:lnSpc>
              <a:spcBef>
                <a:spcPts val="0"/>
              </a:spcBef>
              <a:spcAft>
                <a:spcPts val="0"/>
              </a:spcAft>
              <a:buClr>
                <a:schemeClr val="lt1"/>
              </a:buClr>
              <a:buSzPts val="2100"/>
              <a:buFont typeface="Arial"/>
              <a:buNone/>
              <a:defRPr sz="2100" b="0" i="0" u="none" strike="noStrike" cap="none">
                <a:solidFill>
                  <a:schemeClr val="lt1"/>
                </a:solidFill>
                <a:latin typeface="Helvetica Neue"/>
                <a:ea typeface="Helvetica Neue"/>
                <a:cs typeface="Helvetica Neue"/>
                <a:sym typeface="Helvetica Neue"/>
              </a:defRPr>
            </a:lvl2pPr>
            <a:lvl3pPr marR="0" lvl="2" algn="l" rtl="0">
              <a:lnSpc>
                <a:spcPct val="125000"/>
              </a:lnSpc>
              <a:spcBef>
                <a:spcPts val="0"/>
              </a:spcBef>
              <a:spcAft>
                <a:spcPts val="0"/>
              </a:spcAft>
              <a:buClr>
                <a:schemeClr val="lt1"/>
              </a:buClr>
              <a:buSzPts val="1800"/>
              <a:buFont typeface="Arial"/>
              <a:buNone/>
              <a:defRPr sz="1800" b="0" i="0" u="none" strike="noStrike" cap="none">
                <a:solidFill>
                  <a:schemeClr val="lt1"/>
                </a:solidFill>
                <a:latin typeface="Helvetica Neue"/>
                <a:ea typeface="Helvetica Neue"/>
                <a:cs typeface="Helvetica Neue"/>
                <a:sym typeface="Helvetica Neue"/>
              </a:defRPr>
            </a:lvl3pPr>
            <a:lvl4pPr marR="0" lvl="3"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4pPr>
            <a:lvl5pPr marR="0" lvl="4"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9pPr>
          </a:lstStyle>
          <a:p>
            <a:endParaRPr/>
          </a:p>
        </p:txBody>
      </p:sp>
      <p:sp>
        <p:nvSpPr>
          <p:cNvPr id="68" name="Google Shape;68;p11"/>
          <p:cNvSpPr>
            <a:spLocks noGrp="1"/>
          </p:cNvSpPr>
          <p:nvPr>
            <p:ph type="pic" idx="4"/>
          </p:nvPr>
        </p:nvSpPr>
        <p:spPr>
          <a:xfrm>
            <a:off x="5998464" y="1603375"/>
            <a:ext cx="2002500" cy="2000400"/>
          </a:xfrm>
          <a:prstGeom prst="rect">
            <a:avLst/>
          </a:prstGeom>
          <a:solidFill>
            <a:schemeClr val="accent5"/>
          </a:solidFill>
          <a:ln>
            <a:noFill/>
          </a:ln>
        </p:spPr>
        <p:txBody>
          <a:bodyPr spcFirstLastPara="1" wrap="square" lIns="0" tIns="0" rIns="0" bIns="0" anchor="t" anchorCtr="0">
            <a:noAutofit/>
          </a:bodyPr>
          <a:lstStyle>
            <a:lvl1pPr marR="0" lvl="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Helvetica Neue"/>
                <a:ea typeface="Helvetica Neue"/>
                <a:cs typeface="Helvetica Neue"/>
                <a:sym typeface="Helvetica Neue"/>
              </a:defRPr>
            </a:lvl1pPr>
            <a:lvl2pPr marR="0" lvl="1" algn="l" rtl="0">
              <a:lnSpc>
                <a:spcPct val="125000"/>
              </a:lnSpc>
              <a:spcBef>
                <a:spcPts val="0"/>
              </a:spcBef>
              <a:spcAft>
                <a:spcPts val="0"/>
              </a:spcAft>
              <a:buClr>
                <a:schemeClr val="lt1"/>
              </a:buClr>
              <a:buSzPts val="2100"/>
              <a:buFont typeface="Arial"/>
              <a:buNone/>
              <a:defRPr sz="2100" b="0" i="0" u="none" strike="noStrike" cap="none">
                <a:solidFill>
                  <a:schemeClr val="lt1"/>
                </a:solidFill>
                <a:latin typeface="Helvetica Neue"/>
                <a:ea typeface="Helvetica Neue"/>
                <a:cs typeface="Helvetica Neue"/>
                <a:sym typeface="Helvetica Neue"/>
              </a:defRPr>
            </a:lvl2pPr>
            <a:lvl3pPr marR="0" lvl="2" algn="l" rtl="0">
              <a:lnSpc>
                <a:spcPct val="125000"/>
              </a:lnSpc>
              <a:spcBef>
                <a:spcPts val="0"/>
              </a:spcBef>
              <a:spcAft>
                <a:spcPts val="0"/>
              </a:spcAft>
              <a:buClr>
                <a:schemeClr val="lt1"/>
              </a:buClr>
              <a:buSzPts val="1800"/>
              <a:buFont typeface="Arial"/>
              <a:buNone/>
              <a:defRPr sz="1800" b="0" i="0" u="none" strike="noStrike" cap="none">
                <a:solidFill>
                  <a:schemeClr val="lt1"/>
                </a:solidFill>
                <a:latin typeface="Helvetica Neue"/>
                <a:ea typeface="Helvetica Neue"/>
                <a:cs typeface="Helvetica Neue"/>
                <a:sym typeface="Helvetica Neue"/>
              </a:defRPr>
            </a:lvl3pPr>
            <a:lvl4pPr marR="0" lvl="3"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4pPr>
            <a:lvl5pPr marR="0" lvl="4"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9pPr>
          </a:lstStyle>
          <a:p>
            <a:endParaRPr/>
          </a:p>
        </p:txBody>
      </p:sp>
      <p:sp>
        <p:nvSpPr>
          <p:cNvPr id="69" name="Google Shape;69;p11"/>
          <p:cNvSpPr txBox="1">
            <a:spLocks noGrp="1"/>
          </p:cNvSpPr>
          <p:nvPr>
            <p:ph type="body" idx="1"/>
          </p:nvPr>
        </p:nvSpPr>
        <p:spPr>
          <a:xfrm>
            <a:off x="1143000" y="3602736"/>
            <a:ext cx="2002500" cy="569100"/>
          </a:xfrm>
          <a:prstGeom prst="rect">
            <a:avLst/>
          </a:prstGeom>
          <a:noFill/>
          <a:ln>
            <a:noFill/>
          </a:ln>
        </p:spPr>
        <p:txBody>
          <a:bodyPr spcFirstLastPara="1" wrap="square" lIns="0" tIns="91425" rIns="0" bIns="0" anchor="t" anchorCtr="0">
            <a:noAutofit/>
          </a:bodyPr>
          <a:lstStyle>
            <a:lvl1pPr marL="457200" lvl="0" indent="-228600" algn="l">
              <a:lnSpc>
                <a:spcPct val="125000"/>
              </a:lnSpc>
              <a:spcBef>
                <a:spcPts val="0"/>
              </a:spcBef>
              <a:spcAft>
                <a:spcPts val="0"/>
              </a:spcAft>
              <a:buClr>
                <a:schemeClr val="lt1"/>
              </a:buClr>
              <a:buSzPts val="600"/>
              <a:buNone/>
              <a:defRPr sz="600"/>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0" name="Google Shape;70;p11"/>
          <p:cNvSpPr txBox="1">
            <a:spLocks noGrp="1"/>
          </p:cNvSpPr>
          <p:nvPr>
            <p:ph type="body" idx="5"/>
          </p:nvPr>
        </p:nvSpPr>
        <p:spPr>
          <a:xfrm>
            <a:off x="3575304" y="3602736"/>
            <a:ext cx="2002500" cy="569100"/>
          </a:xfrm>
          <a:prstGeom prst="rect">
            <a:avLst/>
          </a:prstGeom>
          <a:noFill/>
          <a:ln>
            <a:noFill/>
          </a:ln>
        </p:spPr>
        <p:txBody>
          <a:bodyPr spcFirstLastPara="1" wrap="square" lIns="0" tIns="91425" rIns="0" bIns="0" anchor="t" anchorCtr="0">
            <a:noAutofit/>
          </a:bodyPr>
          <a:lstStyle>
            <a:lvl1pPr marL="457200" lvl="0" indent="-228600" algn="l">
              <a:lnSpc>
                <a:spcPct val="125000"/>
              </a:lnSpc>
              <a:spcBef>
                <a:spcPts val="0"/>
              </a:spcBef>
              <a:spcAft>
                <a:spcPts val="0"/>
              </a:spcAft>
              <a:buClr>
                <a:schemeClr val="lt1"/>
              </a:buClr>
              <a:buSzPts val="600"/>
              <a:buNone/>
              <a:defRPr sz="600"/>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1"/>
          <p:cNvSpPr txBox="1">
            <a:spLocks noGrp="1"/>
          </p:cNvSpPr>
          <p:nvPr>
            <p:ph type="body" idx="6"/>
          </p:nvPr>
        </p:nvSpPr>
        <p:spPr>
          <a:xfrm>
            <a:off x="5998464" y="3602736"/>
            <a:ext cx="2002500" cy="569100"/>
          </a:xfrm>
          <a:prstGeom prst="rect">
            <a:avLst/>
          </a:prstGeom>
          <a:noFill/>
          <a:ln>
            <a:noFill/>
          </a:ln>
        </p:spPr>
        <p:txBody>
          <a:bodyPr spcFirstLastPara="1" wrap="square" lIns="0" tIns="91425" rIns="0" bIns="0" anchor="t" anchorCtr="0">
            <a:noAutofit/>
          </a:bodyPr>
          <a:lstStyle>
            <a:lvl1pPr marL="457200" lvl="0" indent="-228600" algn="l">
              <a:lnSpc>
                <a:spcPct val="125000"/>
              </a:lnSpc>
              <a:spcBef>
                <a:spcPts val="0"/>
              </a:spcBef>
              <a:spcAft>
                <a:spcPts val="0"/>
              </a:spcAft>
              <a:buClr>
                <a:schemeClr val="lt1"/>
              </a:buClr>
              <a:buSzPts val="600"/>
              <a:buNone/>
              <a:defRPr sz="600"/>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images">
  <p:cSld name="Two images">
    <p:spTree>
      <p:nvGrpSpPr>
        <p:cNvPr id="1" name="Shape 72"/>
        <p:cNvGrpSpPr/>
        <p:nvPr/>
      </p:nvGrpSpPr>
      <p:grpSpPr>
        <a:xfrm>
          <a:off x="0" y="0"/>
          <a:ext cx="0" cy="0"/>
          <a:chOff x="0" y="0"/>
          <a:chExt cx="0" cy="0"/>
        </a:xfrm>
      </p:grpSpPr>
      <p:sp>
        <p:nvSpPr>
          <p:cNvPr id="73" name="Google Shape;73;p12"/>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2"/>
          <p:cNvSpPr>
            <a:spLocks noGrp="1"/>
          </p:cNvSpPr>
          <p:nvPr>
            <p:ph type="pic" idx="2"/>
          </p:nvPr>
        </p:nvSpPr>
        <p:spPr>
          <a:xfrm>
            <a:off x="1143000" y="1188720"/>
            <a:ext cx="3200400" cy="2167200"/>
          </a:xfrm>
          <a:prstGeom prst="rect">
            <a:avLst/>
          </a:prstGeom>
          <a:solidFill>
            <a:schemeClr val="accent5"/>
          </a:solidFill>
          <a:ln>
            <a:noFill/>
          </a:ln>
        </p:spPr>
        <p:txBody>
          <a:bodyPr spcFirstLastPara="1" wrap="square" lIns="0" tIns="0" rIns="0" bIns="0" anchor="t" anchorCtr="0">
            <a:noAutofit/>
          </a:bodyPr>
          <a:lstStyle>
            <a:lvl1pPr marR="0" lvl="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Helvetica Neue"/>
                <a:ea typeface="Helvetica Neue"/>
                <a:cs typeface="Helvetica Neue"/>
                <a:sym typeface="Helvetica Neue"/>
              </a:defRPr>
            </a:lvl1pPr>
            <a:lvl2pPr marR="0" lvl="1" algn="l" rtl="0">
              <a:lnSpc>
                <a:spcPct val="125000"/>
              </a:lnSpc>
              <a:spcBef>
                <a:spcPts val="0"/>
              </a:spcBef>
              <a:spcAft>
                <a:spcPts val="0"/>
              </a:spcAft>
              <a:buClr>
                <a:schemeClr val="lt1"/>
              </a:buClr>
              <a:buSzPts val="2100"/>
              <a:buFont typeface="Arial"/>
              <a:buNone/>
              <a:defRPr sz="2100" b="0" i="0" u="none" strike="noStrike" cap="none">
                <a:solidFill>
                  <a:schemeClr val="lt1"/>
                </a:solidFill>
                <a:latin typeface="Helvetica Neue"/>
                <a:ea typeface="Helvetica Neue"/>
                <a:cs typeface="Helvetica Neue"/>
                <a:sym typeface="Helvetica Neue"/>
              </a:defRPr>
            </a:lvl2pPr>
            <a:lvl3pPr marR="0" lvl="2" algn="l" rtl="0">
              <a:lnSpc>
                <a:spcPct val="125000"/>
              </a:lnSpc>
              <a:spcBef>
                <a:spcPts val="0"/>
              </a:spcBef>
              <a:spcAft>
                <a:spcPts val="0"/>
              </a:spcAft>
              <a:buClr>
                <a:schemeClr val="lt1"/>
              </a:buClr>
              <a:buSzPts val="1800"/>
              <a:buFont typeface="Arial"/>
              <a:buNone/>
              <a:defRPr sz="1800" b="0" i="0" u="none" strike="noStrike" cap="none">
                <a:solidFill>
                  <a:schemeClr val="lt1"/>
                </a:solidFill>
                <a:latin typeface="Helvetica Neue"/>
                <a:ea typeface="Helvetica Neue"/>
                <a:cs typeface="Helvetica Neue"/>
                <a:sym typeface="Helvetica Neue"/>
              </a:defRPr>
            </a:lvl3pPr>
            <a:lvl4pPr marR="0" lvl="3"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4pPr>
            <a:lvl5pPr marR="0" lvl="4"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9pPr>
          </a:lstStyle>
          <a:p>
            <a:endParaRPr/>
          </a:p>
        </p:txBody>
      </p:sp>
      <p:sp>
        <p:nvSpPr>
          <p:cNvPr id="75" name="Google Shape;75;p12"/>
          <p:cNvSpPr>
            <a:spLocks noGrp="1"/>
          </p:cNvSpPr>
          <p:nvPr>
            <p:ph type="pic" idx="3"/>
          </p:nvPr>
        </p:nvSpPr>
        <p:spPr>
          <a:xfrm>
            <a:off x="4800600" y="1188720"/>
            <a:ext cx="3200400" cy="2167200"/>
          </a:xfrm>
          <a:prstGeom prst="rect">
            <a:avLst/>
          </a:prstGeom>
          <a:solidFill>
            <a:schemeClr val="accent5"/>
          </a:solidFill>
          <a:ln>
            <a:noFill/>
          </a:ln>
        </p:spPr>
        <p:txBody>
          <a:bodyPr spcFirstLastPara="1" wrap="square" lIns="0" tIns="0" rIns="0" bIns="0" anchor="t" anchorCtr="0">
            <a:noAutofit/>
          </a:bodyPr>
          <a:lstStyle>
            <a:lvl1pPr marR="0" lvl="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Helvetica Neue"/>
                <a:ea typeface="Helvetica Neue"/>
                <a:cs typeface="Helvetica Neue"/>
                <a:sym typeface="Helvetica Neue"/>
              </a:defRPr>
            </a:lvl1pPr>
            <a:lvl2pPr marR="0" lvl="1" algn="l" rtl="0">
              <a:lnSpc>
                <a:spcPct val="125000"/>
              </a:lnSpc>
              <a:spcBef>
                <a:spcPts val="0"/>
              </a:spcBef>
              <a:spcAft>
                <a:spcPts val="0"/>
              </a:spcAft>
              <a:buClr>
                <a:schemeClr val="lt1"/>
              </a:buClr>
              <a:buSzPts val="2100"/>
              <a:buFont typeface="Arial"/>
              <a:buNone/>
              <a:defRPr sz="2100" b="0" i="0" u="none" strike="noStrike" cap="none">
                <a:solidFill>
                  <a:schemeClr val="lt1"/>
                </a:solidFill>
                <a:latin typeface="Helvetica Neue"/>
                <a:ea typeface="Helvetica Neue"/>
                <a:cs typeface="Helvetica Neue"/>
                <a:sym typeface="Helvetica Neue"/>
              </a:defRPr>
            </a:lvl2pPr>
            <a:lvl3pPr marR="0" lvl="2" algn="l" rtl="0">
              <a:lnSpc>
                <a:spcPct val="125000"/>
              </a:lnSpc>
              <a:spcBef>
                <a:spcPts val="0"/>
              </a:spcBef>
              <a:spcAft>
                <a:spcPts val="0"/>
              </a:spcAft>
              <a:buClr>
                <a:schemeClr val="lt1"/>
              </a:buClr>
              <a:buSzPts val="1800"/>
              <a:buFont typeface="Arial"/>
              <a:buNone/>
              <a:defRPr sz="1800" b="0" i="0" u="none" strike="noStrike" cap="none">
                <a:solidFill>
                  <a:schemeClr val="lt1"/>
                </a:solidFill>
                <a:latin typeface="Helvetica Neue"/>
                <a:ea typeface="Helvetica Neue"/>
                <a:cs typeface="Helvetica Neue"/>
                <a:sym typeface="Helvetica Neue"/>
              </a:defRPr>
            </a:lvl3pPr>
            <a:lvl4pPr marR="0" lvl="3"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4pPr>
            <a:lvl5pPr marR="0" lvl="4"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9pPr>
          </a:lstStyle>
          <a:p>
            <a:endParaRPr/>
          </a:p>
        </p:txBody>
      </p:sp>
      <p:sp>
        <p:nvSpPr>
          <p:cNvPr id="76" name="Google Shape;76;p12"/>
          <p:cNvSpPr txBox="1">
            <a:spLocks noGrp="1"/>
          </p:cNvSpPr>
          <p:nvPr>
            <p:ph type="body" idx="1"/>
          </p:nvPr>
        </p:nvSpPr>
        <p:spPr>
          <a:xfrm>
            <a:off x="1143000" y="3351295"/>
            <a:ext cx="3200400" cy="822900"/>
          </a:xfrm>
          <a:prstGeom prst="rect">
            <a:avLst/>
          </a:prstGeom>
          <a:noFill/>
          <a:ln>
            <a:noFill/>
          </a:ln>
        </p:spPr>
        <p:txBody>
          <a:bodyPr spcFirstLastPara="1" wrap="square" lIns="0" tIns="173725" rIns="0" bIns="0" anchor="t" anchorCtr="0">
            <a:noAutofit/>
          </a:bodyPr>
          <a:lstStyle>
            <a:lvl1pPr marL="457200" lvl="0" indent="-228600" algn="l">
              <a:lnSpc>
                <a:spcPct val="125000"/>
              </a:lnSpc>
              <a:spcBef>
                <a:spcPts val="0"/>
              </a:spcBef>
              <a:spcAft>
                <a:spcPts val="0"/>
              </a:spcAft>
              <a:buClr>
                <a:schemeClr val="lt1"/>
              </a:buClr>
              <a:buSzPts val="1200"/>
              <a:buNone/>
              <a:defRPr sz="1200"/>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2"/>
          <p:cNvSpPr txBox="1">
            <a:spLocks noGrp="1"/>
          </p:cNvSpPr>
          <p:nvPr>
            <p:ph type="body" idx="4"/>
          </p:nvPr>
        </p:nvSpPr>
        <p:spPr>
          <a:xfrm>
            <a:off x="4800600" y="3351295"/>
            <a:ext cx="3200400" cy="822900"/>
          </a:xfrm>
          <a:prstGeom prst="rect">
            <a:avLst/>
          </a:prstGeom>
          <a:noFill/>
          <a:ln>
            <a:noFill/>
          </a:ln>
        </p:spPr>
        <p:txBody>
          <a:bodyPr spcFirstLastPara="1" wrap="square" lIns="0" tIns="173725" rIns="0" bIns="0" anchor="t" anchorCtr="0">
            <a:noAutofit/>
          </a:bodyPr>
          <a:lstStyle>
            <a:lvl1pPr marL="457200" lvl="0" indent="-228600" algn="l">
              <a:lnSpc>
                <a:spcPct val="125000"/>
              </a:lnSpc>
              <a:spcBef>
                <a:spcPts val="0"/>
              </a:spcBef>
              <a:spcAft>
                <a:spcPts val="0"/>
              </a:spcAft>
              <a:buClr>
                <a:schemeClr val="lt1"/>
              </a:buClr>
              <a:buSzPts val="1200"/>
              <a:buNone/>
              <a:defRPr sz="1200"/>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M Callout">
  <p:cSld name="FM Callout">
    <p:spTree>
      <p:nvGrpSpPr>
        <p:cNvPr id="1" name="Shape 78"/>
        <p:cNvGrpSpPr/>
        <p:nvPr/>
      </p:nvGrpSpPr>
      <p:grpSpPr>
        <a:xfrm>
          <a:off x="0" y="0"/>
          <a:ext cx="0" cy="0"/>
          <a:chOff x="0" y="0"/>
          <a:chExt cx="0" cy="0"/>
        </a:xfrm>
      </p:grpSpPr>
      <p:grpSp>
        <p:nvGrpSpPr>
          <p:cNvPr id="79" name="Google Shape;79;p13"/>
          <p:cNvGrpSpPr/>
          <p:nvPr/>
        </p:nvGrpSpPr>
        <p:grpSpPr>
          <a:xfrm flipH="1">
            <a:off x="2606386" y="605774"/>
            <a:ext cx="3931691" cy="3931695"/>
            <a:chOff x="3714753" y="514344"/>
            <a:chExt cx="7200900" cy="7200906"/>
          </a:xfrm>
        </p:grpSpPr>
        <p:sp>
          <p:nvSpPr>
            <p:cNvPr id="80" name="Google Shape;80;p13"/>
            <p:cNvSpPr/>
            <p:nvPr/>
          </p:nvSpPr>
          <p:spPr>
            <a:xfrm>
              <a:off x="7315203" y="514344"/>
              <a:ext cx="3600450" cy="3600450"/>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3"/>
            <p:cNvSpPr/>
            <p:nvPr/>
          </p:nvSpPr>
          <p:spPr>
            <a:xfrm>
              <a:off x="3714753" y="514350"/>
              <a:ext cx="7200900" cy="7200900"/>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3"/>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13"/>
          <p:cNvSpPr txBox="1">
            <a:spLocks noGrp="1"/>
          </p:cNvSpPr>
          <p:nvPr>
            <p:ph type="body" idx="1"/>
          </p:nvPr>
        </p:nvSpPr>
        <p:spPr>
          <a:xfrm>
            <a:off x="3235325" y="1704412"/>
            <a:ext cx="2679300" cy="1307700"/>
          </a:xfrm>
          <a:prstGeom prst="rect">
            <a:avLst/>
          </a:prstGeom>
          <a:noFill/>
          <a:ln>
            <a:noFill/>
          </a:ln>
        </p:spPr>
        <p:txBody>
          <a:bodyPr spcFirstLastPara="1" wrap="square" lIns="0" tIns="0" rIns="0" bIns="0" anchor="t" anchorCtr="0">
            <a:noAutofit/>
          </a:bodyPr>
          <a:lstStyle>
            <a:lvl1pPr marL="457200" lvl="0" indent="-228600" algn="ctr">
              <a:lnSpc>
                <a:spcPct val="150000"/>
              </a:lnSpc>
              <a:spcBef>
                <a:spcPts val="0"/>
              </a:spcBef>
              <a:spcAft>
                <a:spcPts val="0"/>
              </a:spcAft>
              <a:buClr>
                <a:schemeClr val="lt1"/>
              </a:buClr>
              <a:buSzPts val="800"/>
              <a:buNone/>
              <a:defRPr sz="800" b="1" cap="none">
                <a:solidFill>
                  <a:schemeClr val="lt1"/>
                </a:solidFill>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13"/>
          <p:cNvSpPr txBox="1">
            <a:spLocks noGrp="1"/>
          </p:cNvSpPr>
          <p:nvPr>
            <p:ph type="body" idx="2"/>
          </p:nvPr>
        </p:nvSpPr>
        <p:spPr>
          <a:xfrm>
            <a:off x="3236976" y="3008376"/>
            <a:ext cx="2679300" cy="164700"/>
          </a:xfrm>
          <a:prstGeom prst="rect">
            <a:avLst/>
          </a:prstGeom>
          <a:noFill/>
          <a:ln>
            <a:noFill/>
          </a:ln>
        </p:spPr>
        <p:txBody>
          <a:bodyPr spcFirstLastPara="1" wrap="square" lIns="0" tIns="45700" rIns="0" bIns="0" anchor="t" anchorCtr="0">
            <a:noAutofit/>
          </a:bodyPr>
          <a:lstStyle>
            <a:lvl1pPr marL="457200" lvl="0" indent="-228600" algn="ctr">
              <a:lnSpc>
                <a:spcPct val="125000"/>
              </a:lnSpc>
              <a:spcBef>
                <a:spcPts val="0"/>
              </a:spcBef>
              <a:spcAft>
                <a:spcPts val="0"/>
              </a:spcAft>
              <a:buClr>
                <a:schemeClr val="lt1"/>
              </a:buClr>
              <a:buSzPts val="600"/>
              <a:buNone/>
              <a:defRPr sz="600" b="1" cap="none"/>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13"/>
          <p:cNvSpPr txBox="1">
            <a:spLocks noGrp="1"/>
          </p:cNvSpPr>
          <p:nvPr>
            <p:ph type="body" idx="3"/>
          </p:nvPr>
        </p:nvSpPr>
        <p:spPr>
          <a:xfrm>
            <a:off x="3236976" y="3172968"/>
            <a:ext cx="2679300" cy="228600"/>
          </a:xfrm>
          <a:prstGeom prst="rect">
            <a:avLst/>
          </a:prstGeom>
          <a:noFill/>
          <a:ln>
            <a:noFill/>
          </a:ln>
        </p:spPr>
        <p:txBody>
          <a:bodyPr spcFirstLastPara="1" wrap="square" lIns="0" tIns="0" rIns="0" bIns="0" anchor="t" anchorCtr="0">
            <a:noAutofit/>
          </a:bodyPr>
          <a:lstStyle>
            <a:lvl1pPr marL="457200" lvl="0" indent="-228600" algn="ctr">
              <a:lnSpc>
                <a:spcPct val="125000"/>
              </a:lnSpc>
              <a:spcBef>
                <a:spcPts val="0"/>
              </a:spcBef>
              <a:spcAft>
                <a:spcPts val="0"/>
              </a:spcAft>
              <a:buClr>
                <a:schemeClr val="lt1"/>
              </a:buClr>
              <a:buSzPts val="600"/>
              <a:buNone/>
              <a:defRPr sz="600" i="1" cap="none"/>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FM">
  <p:cSld name="Three FM">
    <p:bg>
      <p:bgPr>
        <a:solidFill>
          <a:schemeClr val="accent2"/>
        </a:solidFill>
        <a:effectLst/>
      </p:bgPr>
    </p:bg>
    <p:spTree>
      <p:nvGrpSpPr>
        <p:cNvPr id="1" name="Shape 86"/>
        <p:cNvGrpSpPr/>
        <p:nvPr/>
      </p:nvGrpSpPr>
      <p:grpSpPr>
        <a:xfrm>
          <a:off x="0" y="0"/>
          <a:ext cx="0" cy="0"/>
          <a:chOff x="0" y="0"/>
          <a:chExt cx="0" cy="0"/>
        </a:xfrm>
      </p:grpSpPr>
      <p:sp>
        <p:nvSpPr>
          <p:cNvPr id="87" name="Google Shape;87;p14"/>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4"/>
          <p:cNvSpPr txBox="1">
            <a:spLocks noGrp="1"/>
          </p:cNvSpPr>
          <p:nvPr>
            <p:ph type="body" idx="1"/>
          </p:nvPr>
        </p:nvSpPr>
        <p:spPr>
          <a:xfrm>
            <a:off x="1143000" y="3337560"/>
            <a:ext cx="6858000" cy="832200"/>
          </a:xfrm>
          <a:prstGeom prst="rect">
            <a:avLst/>
          </a:prstGeom>
          <a:noFill/>
          <a:ln>
            <a:noFill/>
          </a:ln>
        </p:spPr>
        <p:txBody>
          <a:bodyPr spcFirstLastPara="1" wrap="square" lIns="0" tIns="182875" rIns="0" bIns="0" anchor="t" anchorCtr="0">
            <a:noAutofit/>
          </a:bodyPr>
          <a:lstStyle>
            <a:lvl1pPr marL="457200" lvl="0" indent="-228600" algn="ctr">
              <a:lnSpc>
                <a:spcPct val="125000"/>
              </a:lnSpc>
              <a:spcBef>
                <a:spcPts val="0"/>
              </a:spcBef>
              <a:spcAft>
                <a:spcPts val="0"/>
              </a:spcAft>
              <a:buClr>
                <a:schemeClr val="lt1"/>
              </a:buClr>
              <a:buSzPts val="1200"/>
              <a:buNone/>
              <a:defRPr sz="1200"/>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grpSp>
        <p:nvGrpSpPr>
          <p:cNvPr id="89" name="Google Shape;89;p14"/>
          <p:cNvGrpSpPr/>
          <p:nvPr/>
        </p:nvGrpSpPr>
        <p:grpSpPr>
          <a:xfrm>
            <a:off x="1143002" y="1143002"/>
            <a:ext cx="1890442" cy="1888078"/>
            <a:chOff x="1219200" y="1200150"/>
            <a:chExt cx="2054828" cy="2052258"/>
          </a:xfrm>
        </p:grpSpPr>
        <p:sp>
          <p:nvSpPr>
            <p:cNvPr id="90" name="Google Shape;90;p14"/>
            <p:cNvSpPr/>
            <p:nvPr/>
          </p:nvSpPr>
          <p:spPr>
            <a:xfrm>
              <a:off x="2247900" y="1200150"/>
              <a:ext cx="1026128" cy="1026128"/>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chemeClr val="accent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4"/>
            <p:cNvSpPr/>
            <p:nvPr/>
          </p:nvSpPr>
          <p:spPr>
            <a:xfrm>
              <a:off x="1219200" y="1200152"/>
              <a:ext cx="2052257" cy="2052257"/>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chemeClr val="accent3">
                <a:alpha val="4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 name="Google Shape;92;p14"/>
          <p:cNvGrpSpPr/>
          <p:nvPr/>
        </p:nvGrpSpPr>
        <p:grpSpPr>
          <a:xfrm>
            <a:off x="3631021" y="1143002"/>
            <a:ext cx="1890442" cy="1888078"/>
            <a:chOff x="1219200" y="1200150"/>
            <a:chExt cx="2054828" cy="2052258"/>
          </a:xfrm>
        </p:grpSpPr>
        <p:sp>
          <p:nvSpPr>
            <p:cNvPr id="93" name="Google Shape;93;p14"/>
            <p:cNvSpPr/>
            <p:nvPr/>
          </p:nvSpPr>
          <p:spPr>
            <a:xfrm>
              <a:off x="2247900" y="1200150"/>
              <a:ext cx="1026128" cy="1026128"/>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chemeClr val="accent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4"/>
            <p:cNvSpPr/>
            <p:nvPr/>
          </p:nvSpPr>
          <p:spPr>
            <a:xfrm>
              <a:off x="1219200" y="1200152"/>
              <a:ext cx="2052257" cy="2052257"/>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chemeClr val="accent3">
                <a:alpha val="4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 name="Google Shape;95;p14"/>
          <p:cNvGrpSpPr/>
          <p:nvPr/>
        </p:nvGrpSpPr>
        <p:grpSpPr>
          <a:xfrm rot="10800000" flipH="1">
            <a:off x="6108194" y="1147730"/>
            <a:ext cx="1890442" cy="1888078"/>
            <a:chOff x="1219200" y="1200150"/>
            <a:chExt cx="2054828" cy="2052258"/>
          </a:xfrm>
        </p:grpSpPr>
        <p:sp>
          <p:nvSpPr>
            <p:cNvPr id="96" name="Google Shape;96;p14"/>
            <p:cNvSpPr/>
            <p:nvPr/>
          </p:nvSpPr>
          <p:spPr>
            <a:xfrm>
              <a:off x="2247900" y="1200150"/>
              <a:ext cx="1026128" cy="1026128"/>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chemeClr val="accent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4"/>
            <p:cNvSpPr/>
            <p:nvPr/>
          </p:nvSpPr>
          <p:spPr>
            <a:xfrm>
              <a:off x="1219200" y="1200152"/>
              <a:ext cx="2052257" cy="2052257"/>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chemeClr val="accent3">
                <a:alpha val="4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 name="Google Shape;98;p14"/>
          <p:cNvSpPr txBox="1">
            <a:spLocks noGrp="1"/>
          </p:cNvSpPr>
          <p:nvPr>
            <p:ph type="body" idx="2"/>
          </p:nvPr>
        </p:nvSpPr>
        <p:spPr>
          <a:xfrm>
            <a:off x="3926879" y="1441069"/>
            <a:ext cx="1298400" cy="1298400"/>
          </a:xfrm>
          <a:prstGeom prst="rect">
            <a:avLst/>
          </a:prstGeom>
          <a:noFill/>
          <a:ln>
            <a:noFill/>
          </a:ln>
        </p:spPr>
        <p:txBody>
          <a:bodyPr spcFirstLastPara="1" wrap="square" lIns="0" tIns="0" rIns="0" bIns="0" anchor="ctr" anchorCtr="0">
            <a:noAutofit/>
          </a:bodyPr>
          <a:lstStyle>
            <a:lvl1pPr marL="457200" lvl="0" indent="-228600" algn="ctr">
              <a:lnSpc>
                <a:spcPct val="125000"/>
              </a:lnSpc>
              <a:spcBef>
                <a:spcPts val="0"/>
              </a:spcBef>
              <a:spcAft>
                <a:spcPts val="0"/>
              </a:spcAft>
              <a:buClr>
                <a:schemeClr val="lt1"/>
              </a:buClr>
              <a:buSzPts val="1800"/>
              <a:buNone/>
              <a:defRPr sz="1800" b="1" cap="none">
                <a:solidFill>
                  <a:schemeClr val="lt1"/>
                </a:solidFill>
              </a:defRPr>
            </a:lvl1pPr>
            <a:lvl2pPr marL="914400" lvl="1" indent="-228600" algn="l">
              <a:lnSpc>
                <a:spcPct val="125000"/>
              </a:lnSpc>
              <a:spcBef>
                <a:spcPts val="0"/>
              </a:spcBef>
              <a:spcAft>
                <a:spcPts val="0"/>
              </a:spcAft>
              <a:buClr>
                <a:srgbClr val="888888"/>
              </a:buClr>
              <a:buSzPts val="1500"/>
              <a:buNone/>
              <a:defRPr sz="1500">
                <a:solidFill>
                  <a:srgbClr val="888888"/>
                </a:solidFill>
              </a:defRPr>
            </a:lvl2pPr>
            <a:lvl3pPr marL="1371600" lvl="2" indent="-228600" algn="l">
              <a:lnSpc>
                <a:spcPct val="125000"/>
              </a:lnSpc>
              <a:spcBef>
                <a:spcPts val="0"/>
              </a:spcBef>
              <a:spcAft>
                <a:spcPts val="0"/>
              </a:spcAft>
              <a:buClr>
                <a:srgbClr val="888888"/>
              </a:buClr>
              <a:buSzPts val="1350"/>
              <a:buNone/>
              <a:defRPr sz="1350">
                <a:solidFill>
                  <a:srgbClr val="888888"/>
                </a:solidFill>
              </a:defRPr>
            </a:lvl3pPr>
            <a:lvl4pPr marL="1828800" lvl="3" indent="-228600" algn="l">
              <a:lnSpc>
                <a:spcPct val="125000"/>
              </a:lnSpc>
              <a:spcBef>
                <a:spcPts val="0"/>
              </a:spcBef>
              <a:spcAft>
                <a:spcPts val="0"/>
              </a:spcAft>
              <a:buClr>
                <a:srgbClr val="888888"/>
              </a:buClr>
              <a:buSzPts val="1200"/>
              <a:buNone/>
              <a:defRPr sz="1200">
                <a:solidFill>
                  <a:srgbClr val="888888"/>
                </a:solidFill>
              </a:defRPr>
            </a:lvl4pPr>
            <a:lvl5pPr marL="2286000" lvl="4" indent="-228600" algn="l">
              <a:lnSpc>
                <a:spcPct val="125000"/>
              </a:lnSpc>
              <a:spcBef>
                <a:spcPts val="0"/>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99" name="Google Shape;99;p14"/>
          <p:cNvSpPr txBox="1">
            <a:spLocks noGrp="1"/>
          </p:cNvSpPr>
          <p:nvPr>
            <p:ph type="body" idx="3"/>
          </p:nvPr>
        </p:nvSpPr>
        <p:spPr>
          <a:xfrm>
            <a:off x="1436529" y="1441069"/>
            <a:ext cx="1298400" cy="1298400"/>
          </a:xfrm>
          <a:prstGeom prst="rect">
            <a:avLst/>
          </a:prstGeom>
          <a:noFill/>
          <a:ln>
            <a:noFill/>
          </a:ln>
        </p:spPr>
        <p:txBody>
          <a:bodyPr spcFirstLastPara="1" wrap="square" lIns="0" tIns="0" rIns="0" bIns="0" anchor="ctr" anchorCtr="0">
            <a:noAutofit/>
          </a:bodyPr>
          <a:lstStyle>
            <a:lvl1pPr marL="457200" lvl="0" indent="-228600" algn="ctr">
              <a:lnSpc>
                <a:spcPct val="125000"/>
              </a:lnSpc>
              <a:spcBef>
                <a:spcPts val="0"/>
              </a:spcBef>
              <a:spcAft>
                <a:spcPts val="0"/>
              </a:spcAft>
              <a:buClr>
                <a:schemeClr val="lt1"/>
              </a:buClr>
              <a:buSzPts val="1800"/>
              <a:buNone/>
              <a:defRPr sz="1800" b="1" cap="none">
                <a:solidFill>
                  <a:schemeClr val="lt1"/>
                </a:solidFill>
              </a:defRPr>
            </a:lvl1pPr>
            <a:lvl2pPr marL="914400" lvl="1" indent="-228600" algn="l">
              <a:lnSpc>
                <a:spcPct val="125000"/>
              </a:lnSpc>
              <a:spcBef>
                <a:spcPts val="0"/>
              </a:spcBef>
              <a:spcAft>
                <a:spcPts val="0"/>
              </a:spcAft>
              <a:buClr>
                <a:srgbClr val="888888"/>
              </a:buClr>
              <a:buSzPts val="1500"/>
              <a:buNone/>
              <a:defRPr sz="1500">
                <a:solidFill>
                  <a:srgbClr val="888888"/>
                </a:solidFill>
              </a:defRPr>
            </a:lvl2pPr>
            <a:lvl3pPr marL="1371600" lvl="2" indent="-228600" algn="l">
              <a:lnSpc>
                <a:spcPct val="125000"/>
              </a:lnSpc>
              <a:spcBef>
                <a:spcPts val="0"/>
              </a:spcBef>
              <a:spcAft>
                <a:spcPts val="0"/>
              </a:spcAft>
              <a:buClr>
                <a:srgbClr val="888888"/>
              </a:buClr>
              <a:buSzPts val="1350"/>
              <a:buNone/>
              <a:defRPr sz="1350">
                <a:solidFill>
                  <a:srgbClr val="888888"/>
                </a:solidFill>
              </a:defRPr>
            </a:lvl3pPr>
            <a:lvl4pPr marL="1828800" lvl="3" indent="-228600" algn="l">
              <a:lnSpc>
                <a:spcPct val="125000"/>
              </a:lnSpc>
              <a:spcBef>
                <a:spcPts val="0"/>
              </a:spcBef>
              <a:spcAft>
                <a:spcPts val="0"/>
              </a:spcAft>
              <a:buClr>
                <a:srgbClr val="888888"/>
              </a:buClr>
              <a:buSzPts val="1200"/>
              <a:buNone/>
              <a:defRPr sz="1200">
                <a:solidFill>
                  <a:srgbClr val="888888"/>
                </a:solidFill>
              </a:defRPr>
            </a:lvl4pPr>
            <a:lvl5pPr marL="2286000" lvl="4" indent="-228600" algn="l">
              <a:lnSpc>
                <a:spcPct val="125000"/>
              </a:lnSpc>
              <a:spcBef>
                <a:spcPts val="0"/>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00" name="Google Shape;100;p14"/>
          <p:cNvSpPr txBox="1">
            <a:spLocks noGrp="1"/>
          </p:cNvSpPr>
          <p:nvPr>
            <p:ph type="body" idx="4"/>
          </p:nvPr>
        </p:nvSpPr>
        <p:spPr>
          <a:xfrm>
            <a:off x="6402829" y="1441069"/>
            <a:ext cx="1298400" cy="1298400"/>
          </a:xfrm>
          <a:prstGeom prst="rect">
            <a:avLst/>
          </a:prstGeom>
          <a:noFill/>
          <a:ln>
            <a:noFill/>
          </a:ln>
        </p:spPr>
        <p:txBody>
          <a:bodyPr spcFirstLastPara="1" wrap="square" lIns="0" tIns="0" rIns="0" bIns="0" anchor="ctr" anchorCtr="0">
            <a:noAutofit/>
          </a:bodyPr>
          <a:lstStyle>
            <a:lvl1pPr marL="457200" lvl="0" indent="-228600" algn="ctr">
              <a:lnSpc>
                <a:spcPct val="125000"/>
              </a:lnSpc>
              <a:spcBef>
                <a:spcPts val="0"/>
              </a:spcBef>
              <a:spcAft>
                <a:spcPts val="0"/>
              </a:spcAft>
              <a:buClr>
                <a:schemeClr val="lt1"/>
              </a:buClr>
              <a:buSzPts val="1800"/>
              <a:buNone/>
              <a:defRPr sz="1800" b="1" cap="none">
                <a:solidFill>
                  <a:schemeClr val="lt1"/>
                </a:solidFill>
              </a:defRPr>
            </a:lvl1pPr>
            <a:lvl2pPr marL="914400" lvl="1" indent="-228600" algn="l">
              <a:lnSpc>
                <a:spcPct val="125000"/>
              </a:lnSpc>
              <a:spcBef>
                <a:spcPts val="0"/>
              </a:spcBef>
              <a:spcAft>
                <a:spcPts val="0"/>
              </a:spcAft>
              <a:buClr>
                <a:srgbClr val="888888"/>
              </a:buClr>
              <a:buSzPts val="1500"/>
              <a:buNone/>
              <a:defRPr sz="1500">
                <a:solidFill>
                  <a:srgbClr val="888888"/>
                </a:solidFill>
              </a:defRPr>
            </a:lvl2pPr>
            <a:lvl3pPr marL="1371600" lvl="2" indent="-228600" algn="l">
              <a:lnSpc>
                <a:spcPct val="125000"/>
              </a:lnSpc>
              <a:spcBef>
                <a:spcPts val="0"/>
              </a:spcBef>
              <a:spcAft>
                <a:spcPts val="0"/>
              </a:spcAft>
              <a:buClr>
                <a:srgbClr val="888888"/>
              </a:buClr>
              <a:buSzPts val="1350"/>
              <a:buNone/>
              <a:defRPr sz="1350">
                <a:solidFill>
                  <a:srgbClr val="888888"/>
                </a:solidFill>
              </a:defRPr>
            </a:lvl3pPr>
            <a:lvl4pPr marL="1828800" lvl="3" indent="-228600" algn="l">
              <a:lnSpc>
                <a:spcPct val="125000"/>
              </a:lnSpc>
              <a:spcBef>
                <a:spcPts val="0"/>
              </a:spcBef>
              <a:spcAft>
                <a:spcPts val="0"/>
              </a:spcAft>
              <a:buClr>
                <a:srgbClr val="888888"/>
              </a:buClr>
              <a:buSzPts val="1200"/>
              <a:buNone/>
              <a:defRPr sz="1200">
                <a:solidFill>
                  <a:srgbClr val="888888"/>
                </a:solidFill>
              </a:defRPr>
            </a:lvl4pPr>
            <a:lvl5pPr marL="2286000" lvl="4" indent="-228600" algn="l">
              <a:lnSpc>
                <a:spcPct val="125000"/>
              </a:lnSpc>
              <a:spcBef>
                <a:spcPts val="0"/>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nding or transition">
  <p:cSld name="Ending or transition">
    <p:bg>
      <p:bgPr>
        <a:solidFill>
          <a:schemeClr val="accent2"/>
        </a:solidFill>
        <a:effectLst/>
      </p:bgPr>
    </p:bg>
    <p:spTree>
      <p:nvGrpSpPr>
        <p:cNvPr id="1" name="Shape 108"/>
        <p:cNvGrpSpPr/>
        <p:nvPr/>
      </p:nvGrpSpPr>
      <p:grpSpPr>
        <a:xfrm>
          <a:off x="0" y="0"/>
          <a:ext cx="0" cy="0"/>
          <a:chOff x="0" y="0"/>
          <a:chExt cx="0" cy="0"/>
        </a:xfrm>
      </p:grpSpPr>
      <p:sp>
        <p:nvSpPr>
          <p:cNvPr id="109" name="Google Shape;109;p16"/>
          <p:cNvSpPr/>
          <p:nvPr/>
        </p:nvSpPr>
        <p:spPr>
          <a:xfrm>
            <a:off x="8386644" y="4483075"/>
            <a:ext cx="757634" cy="660797"/>
          </a:xfrm>
          <a:custGeom>
            <a:avLst/>
            <a:gdLst/>
            <a:ahLst/>
            <a:cxnLst/>
            <a:rect l="l" t="t" r="r" b="b"/>
            <a:pathLst>
              <a:path w="1212215" h="1057275" extrusionOk="0">
                <a:moveTo>
                  <a:pt x="815441" y="0"/>
                </a:moveTo>
                <a:lnTo>
                  <a:pt x="238836" y="238836"/>
                </a:lnTo>
                <a:lnTo>
                  <a:pt x="0" y="815428"/>
                </a:lnTo>
                <a:lnTo>
                  <a:pt x="99929" y="1056680"/>
                </a:lnTo>
                <a:lnTo>
                  <a:pt x="1211769" y="1056680"/>
                </a:lnTo>
                <a:lnTo>
                  <a:pt x="1211769" y="164166"/>
                </a:lnTo>
                <a:lnTo>
                  <a:pt x="815441" y="0"/>
                </a:lnTo>
                <a:close/>
              </a:path>
            </a:pathLst>
          </a:custGeom>
          <a:solidFill>
            <a:schemeClr val="accent3">
              <a:alpha val="2784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10" name="Google Shape;110;p16"/>
          <p:cNvSpPr/>
          <p:nvPr/>
        </p:nvSpPr>
        <p:spPr>
          <a:xfrm>
            <a:off x="8054112" y="4324492"/>
            <a:ext cx="595709" cy="576659"/>
          </a:xfrm>
          <a:custGeom>
            <a:avLst/>
            <a:gdLst/>
            <a:ahLst/>
            <a:cxnLst/>
            <a:rect l="l" t="t" r="r" b="b"/>
            <a:pathLst>
              <a:path w="953134" h="922654" extrusionOk="0">
                <a:moveTo>
                  <a:pt x="468807" y="0"/>
                </a:moveTo>
                <a:lnTo>
                  <a:pt x="134188" y="129768"/>
                </a:lnTo>
                <a:lnTo>
                  <a:pt x="0" y="453720"/>
                </a:lnTo>
                <a:lnTo>
                  <a:pt x="144856" y="782091"/>
                </a:lnTo>
                <a:lnTo>
                  <a:pt x="483895" y="922527"/>
                </a:lnTo>
                <a:lnTo>
                  <a:pt x="818515" y="792759"/>
                </a:lnTo>
                <a:lnTo>
                  <a:pt x="952703" y="468807"/>
                </a:lnTo>
                <a:lnTo>
                  <a:pt x="807847" y="140436"/>
                </a:lnTo>
                <a:lnTo>
                  <a:pt x="468807" y="0"/>
                </a:lnTo>
                <a:close/>
              </a:path>
            </a:pathLst>
          </a:custGeom>
          <a:solidFill>
            <a:schemeClr val="accent3">
              <a:alpha val="24705"/>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11" name="Google Shape;111;p16"/>
          <p:cNvSpPr/>
          <p:nvPr/>
        </p:nvSpPr>
        <p:spPr>
          <a:xfrm>
            <a:off x="6880859" y="3337558"/>
            <a:ext cx="821134" cy="806450"/>
          </a:xfrm>
          <a:custGeom>
            <a:avLst/>
            <a:gdLst/>
            <a:ahLst/>
            <a:cxnLst/>
            <a:rect l="l" t="t" r="r" b="b"/>
            <a:pathLst>
              <a:path w="1313815" h="1290320" extrusionOk="0">
                <a:moveTo>
                  <a:pt x="650951" y="0"/>
                </a:moveTo>
                <a:lnTo>
                  <a:pt x="188188" y="184708"/>
                </a:lnTo>
                <a:lnTo>
                  <a:pt x="0" y="639038"/>
                </a:lnTo>
                <a:lnTo>
                  <a:pt x="196621" y="1096860"/>
                </a:lnTo>
                <a:lnTo>
                  <a:pt x="662863" y="1289989"/>
                </a:lnTo>
                <a:lnTo>
                  <a:pt x="1125613" y="1105281"/>
                </a:lnTo>
                <a:lnTo>
                  <a:pt x="1313802" y="650951"/>
                </a:lnTo>
                <a:lnTo>
                  <a:pt x="1117193" y="193128"/>
                </a:lnTo>
                <a:lnTo>
                  <a:pt x="650951" y="0"/>
                </a:lnTo>
                <a:close/>
              </a:path>
            </a:pathLst>
          </a:custGeom>
          <a:solidFill>
            <a:schemeClr val="accent3">
              <a:alpha val="2196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12" name="Google Shape;112;p16"/>
          <p:cNvSpPr/>
          <p:nvPr/>
        </p:nvSpPr>
        <p:spPr>
          <a:xfrm>
            <a:off x="7663804" y="4525070"/>
            <a:ext cx="315119" cy="305197"/>
          </a:xfrm>
          <a:custGeom>
            <a:avLst/>
            <a:gdLst/>
            <a:ahLst/>
            <a:cxnLst/>
            <a:rect l="l" t="t" r="r" b="b"/>
            <a:pathLst>
              <a:path w="504190" h="488315" extrusionOk="0">
                <a:moveTo>
                  <a:pt x="248043" y="0"/>
                </a:moveTo>
                <a:lnTo>
                  <a:pt x="70992" y="68668"/>
                </a:lnTo>
                <a:lnTo>
                  <a:pt x="0" y="240068"/>
                </a:lnTo>
                <a:lnTo>
                  <a:pt x="76644" y="413804"/>
                </a:lnTo>
                <a:lnTo>
                  <a:pt x="256031" y="488111"/>
                </a:lnTo>
                <a:lnTo>
                  <a:pt x="433082" y="419455"/>
                </a:lnTo>
                <a:lnTo>
                  <a:pt x="504075" y="248056"/>
                </a:lnTo>
                <a:lnTo>
                  <a:pt x="427431" y="74307"/>
                </a:lnTo>
                <a:lnTo>
                  <a:pt x="248043" y="0"/>
                </a:lnTo>
                <a:close/>
              </a:path>
            </a:pathLst>
          </a:custGeom>
          <a:solidFill>
            <a:schemeClr val="accent3">
              <a:alpha val="2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13" name="Google Shape;113;p16"/>
          <p:cNvSpPr/>
          <p:nvPr/>
        </p:nvSpPr>
        <p:spPr>
          <a:xfrm>
            <a:off x="4360300" y="1506141"/>
            <a:ext cx="522287" cy="532209"/>
          </a:xfrm>
          <a:custGeom>
            <a:avLst/>
            <a:gdLst/>
            <a:ahLst/>
            <a:cxnLst/>
            <a:rect l="l" t="t" r="r" b="b"/>
            <a:pathLst>
              <a:path w="835659" h="851535" extrusionOk="0">
                <a:moveTo>
                  <a:pt x="421678" y="0"/>
                </a:moveTo>
                <a:lnTo>
                  <a:pt x="125171" y="127520"/>
                </a:lnTo>
                <a:lnTo>
                  <a:pt x="0" y="429704"/>
                </a:lnTo>
                <a:lnTo>
                  <a:pt x="119494" y="729538"/>
                </a:lnTo>
                <a:lnTo>
                  <a:pt x="413664" y="851382"/>
                </a:lnTo>
                <a:lnTo>
                  <a:pt x="710171" y="723874"/>
                </a:lnTo>
                <a:lnTo>
                  <a:pt x="835342" y="421678"/>
                </a:lnTo>
                <a:lnTo>
                  <a:pt x="715848" y="121843"/>
                </a:lnTo>
                <a:lnTo>
                  <a:pt x="421678" y="0"/>
                </a:lnTo>
                <a:close/>
              </a:path>
            </a:pathLst>
          </a:custGeom>
          <a:solidFill>
            <a:schemeClr val="accent3">
              <a:alpha val="2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14" name="Google Shape;114;p16"/>
          <p:cNvSpPr/>
          <p:nvPr/>
        </p:nvSpPr>
        <p:spPr>
          <a:xfrm>
            <a:off x="4267200" y="1450515"/>
            <a:ext cx="263128" cy="254793"/>
          </a:xfrm>
          <a:custGeom>
            <a:avLst/>
            <a:gdLst/>
            <a:ahLst/>
            <a:cxnLst/>
            <a:rect l="l" t="t" r="r" b="b"/>
            <a:pathLst>
              <a:path w="421004" h="407669" extrusionOk="0">
                <a:moveTo>
                  <a:pt x="207098" y="0"/>
                </a:moveTo>
                <a:lnTo>
                  <a:pt x="59283" y="57327"/>
                </a:lnTo>
                <a:lnTo>
                  <a:pt x="0" y="200444"/>
                </a:lnTo>
                <a:lnTo>
                  <a:pt x="63995" y="345503"/>
                </a:lnTo>
                <a:lnTo>
                  <a:pt x="213766" y="407542"/>
                </a:lnTo>
                <a:lnTo>
                  <a:pt x="361594" y="350215"/>
                </a:lnTo>
                <a:lnTo>
                  <a:pt x="420878" y="207098"/>
                </a:lnTo>
                <a:lnTo>
                  <a:pt x="356882" y="62039"/>
                </a:lnTo>
                <a:lnTo>
                  <a:pt x="207098" y="0"/>
                </a:lnTo>
                <a:close/>
              </a:path>
            </a:pathLst>
          </a:custGeom>
          <a:solidFill>
            <a:schemeClr val="accent3">
              <a:alpha val="20000"/>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15" name="Google Shape;115;p16"/>
          <p:cNvSpPr/>
          <p:nvPr/>
        </p:nvSpPr>
        <p:spPr>
          <a:xfrm>
            <a:off x="7531054" y="3725829"/>
            <a:ext cx="245268" cy="252016"/>
          </a:xfrm>
          <a:custGeom>
            <a:avLst/>
            <a:gdLst/>
            <a:ahLst/>
            <a:cxnLst/>
            <a:rect l="l" t="t" r="r" b="b"/>
            <a:pathLst>
              <a:path w="392429" h="403225" extrusionOk="0">
                <a:moveTo>
                  <a:pt x="198742" y="0"/>
                </a:moveTo>
                <a:lnTo>
                  <a:pt x="59347" y="60960"/>
                </a:lnTo>
                <a:lnTo>
                  <a:pt x="0" y="204241"/>
                </a:lnTo>
                <a:lnTo>
                  <a:pt x="55460" y="345909"/>
                </a:lnTo>
                <a:lnTo>
                  <a:pt x="193230" y="402971"/>
                </a:lnTo>
                <a:lnTo>
                  <a:pt x="332625" y="342011"/>
                </a:lnTo>
                <a:lnTo>
                  <a:pt x="391972" y="198742"/>
                </a:lnTo>
                <a:lnTo>
                  <a:pt x="336511" y="57073"/>
                </a:lnTo>
                <a:lnTo>
                  <a:pt x="198742" y="0"/>
                </a:lnTo>
                <a:close/>
              </a:path>
            </a:pathLst>
          </a:custGeom>
          <a:solidFill>
            <a:schemeClr val="accent3">
              <a:alpha val="31764"/>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pic>
        <p:nvPicPr>
          <p:cNvPr id="116" name="Google Shape;116;p16"/>
          <p:cNvPicPr preferRelativeResize="0"/>
          <p:nvPr/>
        </p:nvPicPr>
        <p:blipFill rotWithShape="1">
          <a:blip r:embed="rId2">
            <a:alphaModFix/>
          </a:blip>
          <a:srcRect/>
          <a:stretch/>
        </p:blipFill>
        <p:spPr>
          <a:xfrm>
            <a:off x="3901313" y="2269617"/>
            <a:ext cx="1321308" cy="45770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Ending">
  <p:cSld name="Ending">
    <p:spTree>
      <p:nvGrpSpPr>
        <p:cNvPr id="1" name="Shape 117"/>
        <p:cNvGrpSpPr/>
        <p:nvPr/>
      </p:nvGrpSpPr>
      <p:grpSpPr>
        <a:xfrm>
          <a:off x="0" y="0"/>
          <a:ext cx="0" cy="0"/>
          <a:chOff x="0" y="0"/>
          <a:chExt cx="0" cy="0"/>
        </a:xfrm>
      </p:grpSpPr>
      <p:grpSp>
        <p:nvGrpSpPr>
          <p:cNvPr id="118" name="Google Shape;118;p17"/>
          <p:cNvGrpSpPr/>
          <p:nvPr/>
        </p:nvGrpSpPr>
        <p:grpSpPr>
          <a:xfrm>
            <a:off x="3314739" y="1309936"/>
            <a:ext cx="2518007" cy="2518008"/>
            <a:chOff x="1143000" y="1712214"/>
            <a:chExt cx="1721361" cy="1721362"/>
          </a:xfrm>
        </p:grpSpPr>
        <p:sp>
          <p:nvSpPr>
            <p:cNvPr id="119" name="Google Shape;119;p17"/>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7"/>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1" name="Google Shape;121;p17"/>
          <p:cNvSpPr txBox="1">
            <a:spLocks noGrp="1"/>
          </p:cNvSpPr>
          <p:nvPr>
            <p:ph type="body" idx="1"/>
          </p:nvPr>
        </p:nvSpPr>
        <p:spPr>
          <a:xfrm>
            <a:off x="3694176" y="1693926"/>
            <a:ext cx="1755600" cy="1755600"/>
          </a:xfrm>
          <a:prstGeom prst="rect">
            <a:avLst/>
          </a:prstGeom>
          <a:noFill/>
          <a:ln>
            <a:noFill/>
          </a:ln>
        </p:spPr>
        <p:txBody>
          <a:bodyPr spcFirstLastPara="1" wrap="square" lIns="0" tIns="0" rIns="0" bIns="0" anchor="ctr" anchorCtr="0">
            <a:noAutofit/>
          </a:bodyPr>
          <a:lstStyle>
            <a:lvl1pPr marL="457200" lvl="0" indent="-228600" algn="ctr">
              <a:lnSpc>
                <a:spcPct val="125000"/>
              </a:lnSpc>
              <a:spcBef>
                <a:spcPts val="0"/>
              </a:spcBef>
              <a:spcAft>
                <a:spcPts val="0"/>
              </a:spcAft>
              <a:buClr>
                <a:schemeClr val="lt1"/>
              </a:buClr>
              <a:buSzPts val="1200"/>
              <a:buNone/>
              <a:defRPr sz="1200" b="1" cap="none">
                <a:solidFill>
                  <a:schemeClr val="lt1"/>
                </a:solidFill>
              </a:defRPr>
            </a:lvl1pPr>
            <a:lvl2pPr marL="914400" lvl="1" indent="-228600" algn="l">
              <a:lnSpc>
                <a:spcPct val="125000"/>
              </a:lnSpc>
              <a:spcBef>
                <a:spcPts val="0"/>
              </a:spcBef>
              <a:spcAft>
                <a:spcPts val="0"/>
              </a:spcAft>
              <a:buClr>
                <a:srgbClr val="888888"/>
              </a:buClr>
              <a:buSzPts val="1500"/>
              <a:buNone/>
              <a:defRPr sz="1500">
                <a:solidFill>
                  <a:srgbClr val="888888"/>
                </a:solidFill>
              </a:defRPr>
            </a:lvl2pPr>
            <a:lvl3pPr marL="1371600" lvl="2" indent="-228600" algn="l">
              <a:lnSpc>
                <a:spcPct val="125000"/>
              </a:lnSpc>
              <a:spcBef>
                <a:spcPts val="0"/>
              </a:spcBef>
              <a:spcAft>
                <a:spcPts val="0"/>
              </a:spcAft>
              <a:buClr>
                <a:srgbClr val="888888"/>
              </a:buClr>
              <a:buSzPts val="1350"/>
              <a:buNone/>
              <a:defRPr sz="1350">
                <a:solidFill>
                  <a:srgbClr val="888888"/>
                </a:solidFill>
              </a:defRPr>
            </a:lvl3pPr>
            <a:lvl4pPr marL="1828800" lvl="3" indent="-228600" algn="l">
              <a:lnSpc>
                <a:spcPct val="125000"/>
              </a:lnSpc>
              <a:spcBef>
                <a:spcPts val="0"/>
              </a:spcBef>
              <a:spcAft>
                <a:spcPts val="0"/>
              </a:spcAft>
              <a:buClr>
                <a:srgbClr val="888888"/>
              </a:buClr>
              <a:buSzPts val="1200"/>
              <a:buNone/>
              <a:defRPr sz="1200">
                <a:solidFill>
                  <a:srgbClr val="888888"/>
                </a:solidFill>
              </a:defRPr>
            </a:lvl4pPr>
            <a:lvl5pPr marL="2286000" lvl="4" indent="-228600" algn="l">
              <a:lnSpc>
                <a:spcPct val="125000"/>
              </a:lnSpc>
              <a:spcBef>
                <a:spcPts val="0"/>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column">
  <p:cSld name="One-column">
    <p:spTree>
      <p:nvGrpSpPr>
        <p:cNvPr id="1" name="Shape 122"/>
        <p:cNvGrpSpPr/>
        <p:nvPr/>
      </p:nvGrpSpPr>
      <p:grpSpPr>
        <a:xfrm>
          <a:off x="0" y="0"/>
          <a:ext cx="0" cy="0"/>
          <a:chOff x="0" y="0"/>
          <a:chExt cx="0" cy="0"/>
        </a:xfrm>
      </p:grpSpPr>
      <p:sp>
        <p:nvSpPr>
          <p:cNvPr id="123" name="Google Shape;123;p18"/>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8"/>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8"/>
          <p:cNvSpPr txBox="1">
            <a:spLocks noGrp="1"/>
          </p:cNvSpPr>
          <p:nvPr>
            <p:ph type="body" idx="1"/>
          </p:nvPr>
        </p:nvSpPr>
        <p:spPr>
          <a:xfrm>
            <a:off x="1143000" y="1603375"/>
            <a:ext cx="6854700" cy="25653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0"/>
              </a:spcBef>
              <a:spcAft>
                <a:spcPts val="0"/>
              </a:spcAft>
              <a:buClr>
                <a:schemeClr val="lt1"/>
              </a:buClr>
              <a:buSzPts val="1600"/>
              <a:buNone/>
              <a:defRPr/>
            </a:lvl1pPr>
            <a:lvl2pPr marL="914400" lvl="1" indent="-342900" algn="l">
              <a:lnSpc>
                <a:spcPct val="125000"/>
              </a:lnSpc>
              <a:spcBef>
                <a:spcPts val="120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column bullet">
  <p:cSld name="One-column bullet">
    <p:spTree>
      <p:nvGrpSpPr>
        <p:cNvPr id="1" name="Shape 126"/>
        <p:cNvGrpSpPr/>
        <p:nvPr/>
      </p:nvGrpSpPr>
      <p:grpSpPr>
        <a:xfrm>
          <a:off x="0" y="0"/>
          <a:ext cx="0" cy="0"/>
          <a:chOff x="0" y="0"/>
          <a:chExt cx="0" cy="0"/>
        </a:xfrm>
      </p:grpSpPr>
      <p:sp>
        <p:nvSpPr>
          <p:cNvPr id="127" name="Google Shape;127;p19"/>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19"/>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9"/>
          <p:cNvSpPr txBox="1">
            <a:spLocks noGrp="1"/>
          </p:cNvSpPr>
          <p:nvPr>
            <p:ph type="body" idx="1"/>
          </p:nvPr>
        </p:nvSpPr>
        <p:spPr>
          <a:xfrm>
            <a:off x="1143000" y="1603375"/>
            <a:ext cx="6854700" cy="2565300"/>
          </a:xfrm>
          <a:prstGeom prst="rect">
            <a:avLst/>
          </a:prstGeom>
          <a:noFill/>
          <a:ln>
            <a:noFill/>
          </a:ln>
        </p:spPr>
        <p:txBody>
          <a:bodyPr spcFirstLastPara="1" wrap="square" lIns="0" tIns="0" rIns="0" bIns="0" anchor="t" anchorCtr="0">
            <a:noAutofit/>
          </a:bodyPr>
          <a:lstStyle>
            <a:lvl1pPr marL="457200" marR="0" lvl="0" indent="-330200" algn="l">
              <a:lnSpc>
                <a:spcPct val="125000"/>
              </a:lnSpc>
              <a:spcBef>
                <a:spcPts val="0"/>
              </a:spcBef>
              <a:spcAft>
                <a:spcPts val="0"/>
              </a:spcAft>
              <a:buClr>
                <a:schemeClr val="lt1"/>
              </a:buClr>
              <a:buSzPts val="1600"/>
              <a:buFont typeface="Arial"/>
              <a:buChar char="•"/>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column">
  <p:cSld name="Two-column">
    <p:spTree>
      <p:nvGrpSpPr>
        <p:cNvPr id="1" name="Shape 130"/>
        <p:cNvGrpSpPr/>
        <p:nvPr/>
      </p:nvGrpSpPr>
      <p:grpSpPr>
        <a:xfrm>
          <a:off x="0" y="0"/>
          <a:ext cx="0" cy="0"/>
          <a:chOff x="0" y="0"/>
          <a:chExt cx="0" cy="0"/>
        </a:xfrm>
      </p:grpSpPr>
      <p:sp>
        <p:nvSpPr>
          <p:cNvPr id="131" name="Google Shape;131;p20"/>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20"/>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20"/>
          <p:cNvSpPr txBox="1">
            <a:spLocks noGrp="1"/>
          </p:cNvSpPr>
          <p:nvPr>
            <p:ph type="body" idx="1"/>
          </p:nvPr>
        </p:nvSpPr>
        <p:spPr>
          <a:xfrm>
            <a:off x="1143000" y="1600200"/>
            <a:ext cx="3197100" cy="2565300"/>
          </a:xfrm>
          <a:prstGeom prst="rect">
            <a:avLst/>
          </a:prstGeom>
          <a:noFill/>
          <a:ln>
            <a:noFill/>
          </a:ln>
        </p:spPr>
        <p:txBody>
          <a:bodyPr spcFirstLastPara="1" wrap="square" lIns="0" tIns="0" rIns="0" bIns="0" anchor="t" anchorCtr="0">
            <a:noAutofit/>
          </a:bodyPr>
          <a:lstStyle>
            <a:lvl1pPr marL="457200" marR="0" lvl="0" indent="-228600" algn="l">
              <a:lnSpc>
                <a:spcPct val="125000"/>
              </a:lnSpc>
              <a:spcBef>
                <a:spcPts val="0"/>
              </a:spcBef>
              <a:spcAft>
                <a:spcPts val="0"/>
              </a:spcAft>
              <a:buClr>
                <a:schemeClr val="lt1"/>
              </a:buClr>
              <a:buSzPts val="1600"/>
              <a:buFont typeface="Helvetica Neue"/>
              <a:buNone/>
              <a:defRPr/>
            </a:lvl1pPr>
            <a:lvl2pPr marL="914400" lvl="1" indent="-342900" algn="l">
              <a:lnSpc>
                <a:spcPct val="125000"/>
              </a:lnSpc>
              <a:spcBef>
                <a:spcPts val="120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4" name="Google Shape;134;p20"/>
          <p:cNvSpPr txBox="1">
            <a:spLocks noGrp="1"/>
          </p:cNvSpPr>
          <p:nvPr>
            <p:ph type="body" idx="2"/>
          </p:nvPr>
        </p:nvSpPr>
        <p:spPr>
          <a:xfrm>
            <a:off x="4803775" y="1600200"/>
            <a:ext cx="3197100" cy="2565300"/>
          </a:xfrm>
          <a:prstGeom prst="rect">
            <a:avLst/>
          </a:prstGeom>
          <a:noFill/>
          <a:ln>
            <a:noFill/>
          </a:ln>
        </p:spPr>
        <p:txBody>
          <a:bodyPr spcFirstLastPara="1" wrap="square" lIns="0" tIns="0" rIns="0" bIns="0" anchor="t" anchorCtr="0">
            <a:noAutofit/>
          </a:bodyPr>
          <a:lstStyle>
            <a:lvl1pPr marL="457200" marR="0" lvl="0" indent="-228600" algn="l">
              <a:lnSpc>
                <a:spcPct val="125000"/>
              </a:lnSpc>
              <a:spcBef>
                <a:spcPts val="0"/>
              </a:spcBef>
              <a:spcAft>
                <a:spcPts val="0"/>
              </a:spcAft>
              <a:buClr>
                <a:schemeClr val="lt1"/>
              </a:buClr>
              <a:buSzPts val="1600"/>
              <a:buFont typeface="Helvetica Neue"/>
              <a:buNone/>
              <a:defRPr/>
            </a:lvl1pPr>
            <a:lvl2pPr marL="914400" lvl="1" indent="-342900" algn="l">
              <a:lnSpc>
                <a:spcPct val="125000"/>
              </a:lnSpc>
              <a:spcBef>
                <a:spcPts val="120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35"/>
        <p:cNvGrpSpPr/>
        <p:nvPr/>
      </p:nvGrpSpPr>
      <p:grpSpPr>
        <a:xfrm>
          <a:off x="0" y="0"/>
          <a:ext cx="0" cy="0"/>
          <a:chOff x="0" y="0"/>
          <a:chExt cx="0" cy="0"/>
        </a:xfrm>
      </p:grpSpPr>
      <p:sp>
        <p:nvSpPr>
          <p:cNvPr id="136" name="Google Shape;136;p21"/>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21"/>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aphicFrame>
        <p:nvGraphicFramePr>
          <p:cNvPr id="138" name="Google Shape;138;p21"/>
          <p:cNvGraphicFramePr/>
          <p:nvPr/>
        </p:nvGraphicFramePr>
        <p:xfrm>
          <a:off x="1143000" y="1609344"/>
          <a:ext cx="3000000" cy="3000000"/>
        </p:xfrm>
        <a:graphic>
          <a:graphicData uri="http://schemas.openxmlformats.org/drawingml/2006/table">
            <a:tbl>
              <a:tblPr firstRow="1" bandRow="1">
                <a:noFill/>
                <a:tableStyleId>{BC6835DD-585B-400E-A99E-4B9F541240F6}</a:tableStyleId>
              </a:tblPr>
              <a:tblGrid>
                <a:gridCol w="2284950">
                  <a:extLst>
                    <a:ext uri="{9D8B030D-6E8A-4147-A177-3AD203B41FA5}">
                      <a16:colId xmlns:a16="http://schemas.microsoft.com/office/drawing/2014/main" val="20000"/>
                    </a:ext>
                  </a:extLst>
                </a:gridCol>
                <a:gridCol w="2284950">
                  <a:extLst>
                    <a:ext uri="{9D8B030D-6E8A-4147-A177-3AD203B41FA5}">
                      <a16:colId xmlns:a16="http://schemas.microsoft.com/office/drawing/2014/main" val="20001"/>
                    </a:ext>
                  </a:extLst>
                </a:gridCol>
                <a:gridCol w="2284950">
                  <a:extLst>
                    <a:ext uri="{9D8B030D-6E8A-4147-A177-3AD203B41FA5}">
                      <a16:colId xmlns:a16="http://schemas.microsoft.com/office/drawing/2014/main" val="20002"/>
                    </a:ext>
                  </a:extLst>
                </a:gridCol>
              </a:tblGrid>
              <a:tr h="393200">
                <a:tc>
                  <a:txBody>
                    <a:bodyPr/>
                    <a:lstStyle/>
                    <a:p>
                      <a:pPr marL="0" marR="0" lvl="0" indent="0" algn="l" rtl="0">
                        <a:spcBef>
                          <a:spcPts val="0"/>
                        </a:spcBef>
                        <a:spcAft>
                          <a:spcPts val="0"/>
                        </a:spcAft>
                        <a:buNone/>
                      </a:pPr>
                      <a:r>
                        <a:rPr lang="en" sz="1400" u="none" strike="noStrike" cap="none"/>
                        <a:t>Title</a:t>
                      </a:r>
                      <a:endParaRPr/>
                    </a:p>
                  </a:txBody>
                  <a:tcPr marL="146300" marR="91450" marT="91450" marB="91450">
                    <a:lnL w="9525" cap="flat" cmpd="sng">
                      <a:solidFill>
                        <a:schemeClr val="accent2"/>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en" sz="1400" u="none" strike="noStrike" cap="none"/>
                        <a:t>Title</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en" sz="1400" u="none" strike="noStrike" cap="none"/>
                        <a:t>Title</a:t>
                      </a:r>
                      <a:endParaRPr/>
                    </a:p>
                  </a:txBody>
                  <a:tcPr marL="91450" marR="91450" marT="91450" marB="91450">
                    <a:lnL w="9525" cap="flat" cmpd="sng">
                      <a:solidFill>
                        <a:srgbClr val="000000">
                          <a:alpha val="0"/>
                        </a:srgbClr>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65750">
                <a:tc>
                  <a:txBody>
                    <a:bodyPr/>
                    <a:lstStyle/>
                    <a:p>
                      <a:pPr marL="0" marR="0" lvl="0" indent="0" algn="l" rtl="0">
                        <a:spcBef>
                          <a:spcPts val="0"/>
                        </a:spcBef>
                        <a:spcAft>
                          <a:spcPts val="0"/>
                        </a:spcAft>
                        <a:buNone/>
                      </a:pPr>
                      <a:r>
                        <a:rPr lang="en" sz="1400" u="none" strike="noStrike" cap="none">
                          <a:solidFill>
                            <a:schemeClr val="accent2"/>
                          </a:solidFill>
                        </a:rPr>
                        <a:t>Title</a:t>
                      </a:r>
                      <a:endParaRPr/>
                    </a:p>
                  </a:txBody>
                  <a:tcPr marL="146300" marR="91450" marT="91450" marB="91450">
                    <a:lnL w="9525" cap="flat" cmpd="sng">
                      <a:solidFill>
                        <a:schemeClr val="accent2"/>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l" rtl="0">
                        <a:spcBef>
                          <a:spcPts val="0"/>
                        </a:spcBef>
                        <a:spcAft>
                          <a:spcPts val="0"/>
                        </a:spcAft>
                        <a:buNone/>
                      </a:pPr>
                      <a:r>
                        <a:rPr lang="en" sz="1400" u="none" strike="noStrike" cap="none">
                          <a:solidFill>
                            <a:schemeClr val="accent2"/>
                          </a:solidFill>
                        </a:rPr>
                        <a:t>Title</a:t>
                      </a:r>
                      <a:endParaRPr/>
                    </a:p>
                  </a:txBody>
                  <a:tcPr marL="146300" marR="91450" marT="91450" marB="91450">
                    <a:lnL w="9525" cap="flat" cmpd="sng">
                      <a:solidFill>
                        <a:schemeClr val="accent2"/>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l" rtl="0">
                        <a:spcBef>
                          <a:spcPts val="0"/>
                        </a:spcBef>
                        <a:spcAft>
                          <a:spcPts val="0"/>
                        </a:spcAft>
                        <a:buNone/>
                      </a:pPr>
                      <a:r>
                        <a:rPr lang="en" sz="1400" u="none" strike="noStrike" cap="none">
                          <a:solidFill>
                            <a:schemeClr val="accent2"/>
                          </a:solidFill>
                        </a:rPr>
                        <a:t>Title</a:t>
                      </a:r>
                      <a:endParaRPr/>
                    </a:p>
                  </a:txBody>
                  <a:tcPr marL="146300" marR="91450" marT="91450" marB="91450">
                    <a:lnL w="9525" cap="flat" cmpd="sng">
                      <a:solidFill>
                        <a:schemeClr val="accent2"/>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4"/>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l" rtl="0">
                        <a:spcBef>
                          <a:spcPts val="0"/>
                        </a:spcBef>
                        <a:spcAft>
                          <a:spcPts val="0"/>
                        </a:spcAft>
                        <a:buNone/>
                      </a:pPr>
                      <a:r>
                        <a:rPr lang="en" sz="1400" u="none" strike="noStrike" cap="none">
                          <a:solidFill>
                            <a:schemeClr val="accent2"/>
                          </a:solidFill>
                        </a:rPr>
                        <a:t>Title</a:t>
                      </a:r>
                      <a:endParaRPr/>
                    </a:p>
                  </a:txBody>
                  <a:tcPr marL="146300" marR="91450" marT="91450" marB="91450">
                    <a:lnL w="9525" cap="flat" cmpd="sng">
                      <a:solidFill>
                        <a:schemeClr val="accent2"/>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u="none" strike="noStrike" cap="none">
                          <a:solidFill>
                            <a:schemeClr val="accent2"/>
                          </a:solidFill>
                        </a:rPr>
                        <a:t>00.0%</a:t>
                      </a:r>
                      <a:endParaRPr/>
                    </a:p>
                  </a:txBody>
                  <a:tcPr marL="91450" marR="91450" marT="91450" marB="91450">
                    <a:lnL w="9525" cap="flat" cmpd="sng">
                      <a:solidFill>
                        <a:schemeClr val="accent4"/>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4"/>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l" rtl="0">
                        <a:spcBef>
                          <a:spcPts val="0"/>
                        </a:spcBef>
                        <a:spcAft>
                          <a:spcPts val="0"/>
                        </a:spcAft>
                        <a:buNone/>
                      </a:pPr>
                      <a:r>
                        <a:rPr lang="en" sz="1400" b="1" u="none" strike="noStrike" cap="none">
                          <a:solidFill>
                            <a:schemeClr val="accent2"/>
                          </a:solidFill>
                        </a:rPr>
                        <a:t>Total</a:t>
                      </a:r>
                      <a:endParaRPr/>
                    </a:p>
                  </a:txBody>
                  <a:tcPr marL="146300" marR="91450" marT="91450" marB="91450">
                    <a:lnL w="9525" cap="flat" cmpd="sng">
                      <a:solidFill>
                        <a:schemeClr val="accent2"/>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b="1" u="none" strike="noStrike" cap="none">
                          <a:solidFill>
                            <a:schemeClr val="accent2"/>
                          </a:solidFill>
                        </a:rPr>
                        <a:t>00.0%</a:t>
                      </a:r>
                      <a:endParaRPr/>
                    </a:p>
                  </a:txBody>
                  <a:tcPr marL="91450" marR="91450" marT="91450" marB="91450">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Clr>
                          <a:schemeClr val="accent2"/>
                        </a:buClr>
                        <a:buSzPts val="1400"/>
                        <a:buFont typeface="Helvetica Neue"/>
                        <a:buNone/>
                      </a:pPr>
                      <a:r>
                        <a:rPr lang="en" sz="1400" b="1" u="none" strike="noStrike" cap="none">
                          <a:solidFill>
                            <a:schemeClr val="accent2"/>
                          </a:solidFill>
                        </a:rPr>
                        <a:t>00.0%</a:t>
                      </a:r>
                      <a:endParaRPr/>
                    </a:p>
                  </a:txBody>
                  <a:tcPr marL="91450" marR="91450" marT="91450" marB="91450">
                    <a:lnL w="9525" cap="flat" cmpd="sng">
                      <a:solidFill>
                        <a:schemeClr val="accent3"/>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Two">
  <p:cSld name="Title Two">
    <p:spTree>
      <p:nvGrpSpPr>
        <p:cNvPr id="1" name="Shape 19"/>
        <p:cNvGrpSpPr/>
        <p:nvPr/>
      </p:nvGrpSpPr>
      <p:grpSpPr>
        <a:xfrm>
          <a:off x="0" y="0"/>
          <a:ext cx="0" cy="0"/>
          <a:chOff x="0" y="0"/>
          <a:chExt cx="0" cy="0"/>
        </a:xfrm>
      </p:grpSpPr>
      <p:grpSp>
        <p:nvGrpSpPr>
          <p:cNvPr id="20" name="Google Shape;20;p3"/>
          <p:cNvGrpSpPr/>
          <p:nvPr/>
        </p:nvGrpSpPr>
        <p:grpSpPr>
          <a:xfrm>
            <a:off x="2322718" y="322346"/>
            <a:ext cx="4499122" cy="4499126"/>
            <a:chOff x="3714753" y="514344"/>
            <a:chExt cx="7200900" cy="7200906"/>
          </a:xfrm>
        </p:grpSpPr>
        <p:sp>
          <p:nvSpPr>
            <p:cNvPr id="21" name="Google Shape;21;p3"/>
            <p:cNvSpPr/>
            <p:nvPr/>
          </p:nvSpPr>
          <p:spPr>
            <a:xfrm>
              <a:off x="7315203" y="514344"/>
              <a:ext cx="3600450" cy="3600450"/>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2" name="Google Shape;22;p3"/>
            <p:cNvSpPr/>
            <p:nvPr/>
          </p:nvSpPr>
          <p:spPr>
            <a:xfrm>
              <a:off x="3714753" y="514350"/>
              <a:ext cx="7200900" cy="7200900"/>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pic>
        <p:nvPicPr>
          <p:cNvPr id="23" name="Google Shape;23;p3"/>
          <p:cNvPicPr preferRelativeResize="0"/>
          <p:nvPr/>
        </p:nvPicPr>
        <p:blipFill rotWithShape="1">
          <a:blip r:embed="rId2">
            <a:alphaModFix/>
          </a:blip>
          <a:srcRect/>
          <a:stretch/>
        </p:blipFill>
        <p:spPr>
          <a:xfrm>
            <a:off x="3503295" y="2216995"/>
            <a:ext cx="2137410" cy="740410"/>
          </a:xfrm>
          <a:prstGeom prst="rect">
            <a:avLst/>
          </a:prstGeom>
          <a:noFill/>
          <a:ln>
            <a:noFill/>
          </a:ln>
        </p:spPr>
      </p:pic>
      <p:sp>
        <p:nvSpPr>
          <p:cNvPr id="24" name="Google Shape;24;p3"/>
          <p:cNvSpPr txBox="1">
            <a:spLocks noGrp="1"/>
          </p:cNvSpPr>
          <p:nvPr>
            <p:ph type="ctrTitle"/>
          </p:nvPr>
        </p:nvSpPr>
        <p:spPr>
          <a:xfrm>
            <a:off x="4572000" y="2971800"/>
            <a:ext cx="4229100" cy="347400"/>
          </a:xfrm>
          <a:prstGeom prst="rect">
            <a:avLst/>
          </a:prstGeom>
          <a:noFill/>
          <a:ln>
            <a:noFill/>
          </a:ln>
        </p:spPr>
        <p:txBody>
          <a:bodyPr spcFirstLastPara="1" wrap="square" lIns="91425" tIns="0" rIns="0" bIns="0" anchor="t" anchorCtr="0">
            <a:noAutofit/>
          </a:bodyPr>
          <a:lstStyle>
            <a:lvl1pPr lvl="0" algn="l">
              <a:lnSpc>
                <a:spcPct val="125000"/>
              </a:lnSpc>
              <a:spcBef>
                <a:spcPts val="0"/>
              </a:spcBef>
              <a:spcAft>
                <a:spcPts val="0"/>
              </a:spcAft>
              <a:buClr>
                <a:schemeClr val="accent6"/>
              </a:buClr>
              <a:buSzPts val="1800"/>
              <a:buFont typeface="Helvetica Neue"/>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ubTitle" idx="1"/>
          </p:nvPr>
        </p:nvSpPr>
        <p:spPr>
          <a:xfrm>
            <a:off x="4572000" y="3319272"/>
            <a:ext cx="4229100" cy="777300"/>
          </a:xfrm>
          <a:prstGeom prst="rect">
            <a:avLst/>
          </a:prstGeom>
          <a:noFill/>
          <a:ln>
            <a:noFill/>
          </a:ln>
        </p:spPr>
        <p:txBody>
          <a:bodyPr spcFirstLastPara="1" wrap="square" lIns="91425" tIns="0" rIns="0" bIns="0" anchor="t" anchorCtr="0">
            <a:noAutofit/>
          </a:bodyPr>
          <a:lstStyle>
            <a:lvl1pPr lvl="0" algn="l">
              <a:lnSpc>
                <a:spcPct val="125000"/>
              </a:lnSpc>
              <a:spcBef>
                <a:spcPts val="0"/>
              </a:spcBef>
              <a:spcAft>
                <a:spcPts val="0"/>
              </a:spcAft>
              <a:buClr>
                <a:schemeClr val="lt1"/>
              </a:buClr>
              <a:buSzPts val="1800"/>
              <a:buNone/>
              <a:defRPr sz="1800" b="1">
                <a:solidFill>
                  <a:schemeClr val="lt1"/>
                </a:solidFill>
              </a:defRPr>
            </a:lvl1pPr>
            <a:lvl2pPr lvl="1" algn="ctr">
              <a:lnSpc>
                <a:spcPct val="125000"/>
              </a:lnSpc>
              <a:spcBef>
                <a:spcPts val="0"/>
              </a:spcBef>
              <a:spcAft>
                <a:spcPts val="0"/>
              </a:spcAft>
              <a:buClr>
                <a:schemeClr val="lt1"/>
              </a:buClr>
              <a:buSzPts val="1500"/>
              <a:buNone/>
              <a:defRPr sz="1500"/>
            </a:lvl2pPr>
            <a:lvl3pPr lvl="2" algn="ctr">
              <a:lnSpc>
                <a:spcPct val="125000"/>
              </a:lnSpc>
              <a:spcBef>
                <a:spcPts val="0"/>
              </a:spcBef>
              <a:spcAft>
                <a:spcPts val="0"/>
              </a:spcAft>
              <a:buClr>
                <a:schemeClr val="lt1"/>
              </a:buClr>
              <a:buSzPts val="1350"/>
              <a:buNone/>
              <a:defRPr sz="1350"/>
            </a:lvl3pPr>
            <a:lvl4pPr lvl="3" algn="ctr">
              <a:lnSpc>
                <a:spcPct val="125000"/>
              </a:lnSpc>
              <a:spcBef>
                <a:spcPts val="0"/>
              </a:spcBef>
              <a:spcAft>
                <a:spcPts val="0"/>
              </a:spcAft>
              <a:buClr>
                <a:schemeClr val="lt1"/>
              </a:buClr>
              <a:buSzPts val="1200"/>
              <a:buNone/>
              <a:defRPr sz="1200"/>
            </a:lvl4pPr>
            <a:lvl5pPr lvl="4" algn="ctr">
              <a:lnSpc>
                <a:spcPct val="125000"/>
              </a:lnSpc>
              <a:spcBef>
                <a:spcPts val="0"/>
              </a:spcBef>
              <a:spcAft>
                <a:spcPts val="0"/>
              </a:spcAft>
              <a:buClr>
                <a:schemeClr val="lt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6" name="Google Shape;26;p3"/>
          <p:cNvSpPr txBox="1">
            <a:spLocks noGrp="1"/>
          </p:cNvSpPr>
          <p:nvPr>
            <p:ph type="body" idx="2"/>
          </p:nvPr>
        </p:nvSpPr>
        <p:spPr>
          <a:xfrm>
            <a:off x="4572000" y="4101084"/>
            <a:ext cx="4229100" cy="685800"/>
          </a:xfrm>
          <a:prstGeom prst="rect">
            <a:avLst/>
          </a:prstGeom>
          <a:noFill/>
          <a:ln>
            <a:noFill/>
          </a:ln>
        </p:spPr>
        <p:txBody>
          <a:bodyPr spcFirstLastPara="1" wrap="square" lIns="91425" tIns="0" rIns="0" bIns="0" anchor="t" anchorCtr="0">
            <a:noAutofit/>
          </a:bodyPr>
          <a:lstStyle>
            <a:lvl1pPr marL="457200" lvl="0" indent="-228600" algn="l">
              <a:lnSpc>
                <a:spcPct val="125000"/>
              </a:lnSpc>
              <a:spcBef>
                <a:spcPts val="0"/>
              </a:spcBef>
              <a:spcAft>
                <a:spcPts val="0"/>
              </a:spcAft>
              <a:buClr>
                <a:schemeClr val="lt1"/>
              </a:buClr>
              <a:buSzPts val="1200"/>
              <a:buNone/>
              <a:defRPr sz="1200" b="1" i="0">
                <a:solidFill>
                  <a:schemeClr val="lt1"/>
                </a:solidFill>
                <a:latin typeface="Helvetica Neue"/>
                <a:ea typeface="Helvetica Neue"/>
                <a:cs typeface="Helvetica Neue"/>
                <a:sym typeface="Helvetica Neue"/>
              </a:defRPr>
            </a:lvl1pPr>
            <a:lvl2pPr marL="914400" lvl="1"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2pPr>
            <a:lvl3pPr marL="1371600" lvl="2"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3pPr>
            <a:lvl4pPr marL="1828800" lvl="3"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4pPr>
            <a:lvl5pPr marL="2286000" lvl="4" indent="-228600" algn="l">
              <a:lnSpc>
                <a:spcPct val="125000"/>
              </a:lnSpc>
              <a:spcBef>
                <a:spcPts val="0"/>
              </a:spcBef>
              <a:spcAft>
                <a:spcPts val="0"/>
              </a:spcAft>
              <a:buClr>
                <a:schemeClr val="lt1"/>
              </a:buClr>
              <a:buSzPts val="1800"/>
              <a:buNone/>
              <a:defRPr sz="1800" b="1" i="0">
                <a:solidFill>
                  <a:schemeClr val="lt1"/>
                </a:solidFill>
                <a:latin typeface="Helvetica Neue"/>
                <a:ea typeface="Helvetica Neue"/>
                <a:cs typeface="Helvetica Neue"/>
                <a:sym typeface="Helvetica Neu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39"/>
        <p:cNvGrpSpPr/>
        <p:nvPr/>
      </p:nvGrpSpPr>
      <p:grpSpPr>
        <a:xfrm>
          <a:off x="0" y="0"/>
          <a:ext cx="0" cy="0"/>
          <a:chOff x="0" y="0"/>
          <a:chExt cx="0" cy="0"/>
        </a:xfrm>
      </p:grpSpPr>
      <p:sp>
        <p:nvSpPr>
          <p:cNvPr id="140" name="Google Shape;140;p22"/>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1" name="Google Shape;141;p22"/>
          <p:cNvSpPr txBox="1"/>
          <p:nvPr/>
        </p:nvSpPr>
        <p:spPr>
          <a:xfrm>
            <a:off x="1143000" y="841248"/>
            <a:ext cx="6858000" cy="594300"/>
          </a:xfrm>
          <a:prstGeom prst="rect">
            <a:avLst/>
          </a:prstGeom>
          <a:noFill/>
          <a:ln>
            <a:noFill/>
          </a:ln>
        </p:spPr>
        <p:txBody>
          <a:bodyPr spcFirstLastPara="1" wrap="square" lIns="0" tIns="0" rIns="0" bIns="0" anchor="b" anchorCtr="0">
            <a:noAutofit/>
          </a:bodyPr>
          <a:lstStyle/>
          <a:p>
            <a:pPr marL="0" marR="0" lvl="0" indent="0" algn="l" rtl="0">
              <a:lnSpc>
                <a:spcPct val="125000"/>
              </a:lnSpc>
              <a:spcBef>
                <a:spcPts val="0"/>
              </a:spcBef>
              <a:spcAft>
                <a:spcPts val="0"/>
              </a:spcAft>
              <a:buClr>
                <a:schemeClr val="accent6"/>
              </a:buClr>
              <a:buSzPts val="1800"/>
              <a:buFont typeface="Helvetica Neue"/>
              <a:buNone/>
            </a:pPr>
            <a:r>
              <a:rPr lang="en" sz="1800" b="1">
                <a:solidFill>
                  <a:schemeClr val="accent6"/>
                </a:solidFill>
                <a:latin typeface="Helvetica Neue"/>
                <a:ea typeface="Helvetica Neue"/>
                <a:cs typeface="Helvetica Neue"/>
                <a:sym typeface="Helvetica Neue"/>
              </a:rPr>
              <a:t>Heading</a:t>
            </a:r>
            <a:endParaRPr/>
          </a:p>
        </p:txBody>
      </p:sp>
      <p:graphicFrame>
        <p:nvGraphicFramePr>
          <p:cNvPr id="142" name="Google Shape;142;p22"/>
          <p:cNvGraphicFramePr/>
          <p:nvPr/>
        </p:nvGraphicFramePr>
        <p:xfrm>
          <a:off x="1149350" y="1714869"/>
          <a:ext cx="3000000" cy="3000000"/>
        </p:xfrm>
        <a:graphic>
          <a:graphicData uri="http://schemas.openxmlformats.org/drawingml/2006/table">
            <a:tbl>
              <a:tblPr firstRow="1" bandRow="1">
                <a:noFill/>
                <a:tableStyleId>{BC6835DD-585B-400E-A99E-4B9F541240F6}</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1000">
                  <a:extLst>
                    <a:ext uri="{9D8B030D-6E8A-4147-A177-3AD203B41FA5}">
                      <a16:colId xmlns:a16="http://schemas.microsoft.com/office/drawing/2014/main" val="20017"/>
                    </a:ext>
                  </a:extLst>
                </a:gridCol>
              </a:tblGrid>
              <a:tr h="155850">
                <a:tc>
                  <a:txBody>
                    <a:bodyPr/>
                    <a:lstStyle/>
                    <a:p>
                      <a:pPr marL="0" marR="0" lvl="0" indent="0" algn="ctr" rtl="0">
                        <a:spcBef>
                          <a:spcPts val="0"/>
                        </a:spcBef>
                        <a:spcAft>
                          <a:spcPts val="0"/>
                        </a:spcAft>
                        <a:buNone/>
                      </a:pPr>
                      <a:r>
                        <a:rPr lang="en" sz="1000" u="none" strike="noStrike" cap="none">
                          <a:solidFill>
                            <a:srgbClr val="FFFFFF"/>
                          </a:solidFill>
                        </a:rPr>
                        <a:t>Jan</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Feb</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Mar</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Apr</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May</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Jun</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Jul</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Aug</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Sep</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Oct</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Nov</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Dec</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Jan</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Feb</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Mar</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Apr</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May</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 sz="1000" u="none" strike="noStrike" cap="none">
                          <a:solidFill>
                            <a:srgbClr val="FFFFFF"/>
                          </a:solidFill>
                        </a:rPr>
                        <a:t>Jun</a:t>
                      </a:r>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18875">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accent4"/>
                      </a:solidFill>
                      <a:prstDash val="solid"/>
                      <a:round/>
                      <a:headEnd type="none" w="sm" len="sm"/>
                      <a:tailEnd type="none" w="sm" len="sm"/>
                    </a:lnB>
                  </a:tcPr>
                </a:tc>
                <a:extLst>
                  <a:ext uri="{0D108BD9-81ED-4DB2-BD59-A6C34878D82A}">
                    <a16:rowId xmlns:a16="http://schemas.microsoft.com/office/drawing/2014/main" val="10001"/>
                  </a:ext>
                </a:extLst>
              </a:tr>
              <a:tr h="118875">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300" u="none" strike="noStrike" cap="none"/>
                    </a:p>
                  </a:txBody>
                  <a:tcPr marL="0" marR="0" marT="0" marB="0" anchor="ctr">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43" name="Google Shape;143;p22"/>
          <p:cNvSpPr txBox="1"/>
          <p:nvPr/>
        </p:nvSpPr>
        <p:spPr>
          <a:xfrm>
            <a:off x="1149350" y="2283447"/>
            <a:ext cx="759000" cy="276900"/>
          </a:xfrm>
          <a:prstGeom prst="rect">
            <a:avLst/>
          </a:prstGeom>
          <a:solidFill>
            <a:schemeClr val="accent2"/>
          </a:solid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 sz="1000" b="1">
                <a:solidFill>
                  <a:schemeClr val="lt1"/>
                </a:solidFill>
                <a:latin typeface="Helvetica Neue"/>
                <a:ea typeface="Helvetica Neue"/>
                <a:cs typeface="Helvetica Neue"/>
                <a:sym typeface="Helvetica Neue"/>
              </a:rPr>
              <a:t>Label</a:t>
            </a:r>
            <a:endParaRPr/>
          </a:p>
        </p:txBody>
      </p:sp>
      <p:sp>
        <p:nvSpPr>
          <p:cNvPr id="144" name="Google Shape;144;p22"/>
          <p:cNvSpPr txBox="1"/>
          <p:nvPr/>
        </p:nvSpPr>
        <p:spPr>
          <a:xfrm>
            <a:off x="1908302" y="2560446"/>
            <a:ext cx="1527000" cy="276900"/>
          </a:xfrm>
          <a:prstGeom prst="rect">
            <a:avLst/>
          </a:prstGeom>
          <a:solidFill>
            <a:schemeClr val="accent2"/>
          </a:solid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 sz="1000" b="1">
                <a:solidFill>
                  <a:schemeClr val="lt1"/>
                </a:solidFill>
                <a:latin typeface="Helvetica Neue"/>
                <a:ea typeface="Helvetica Neue"/>
                <a:cs typeface="Helvetica Neue"/>
                <a:sym typeface="Helvetica Neue"/>
              </a:rPr>
              <a:t>Label</a:t>
            </a:r>
            <a:endParaRPr/>
          </a:p>
        </p:txBody>
      </p:sp>
      <p:sp>
        <p:nvSpPr>
          <p:cNvPr id="145" name="Google Shape;145;p22"/>
          <p:cNvSpPr txBox="1"/>
          <p:nvPr/>
        </p:nvSpPr>
        <p:spPr>
          <a:xfrm>
            <a:off x="3435350" y="2836406"/>
            <a:ext cx="1143000" cy="276900"/>
          </a:xfrm>
          <a:prstGeom prst="rect">
            <a:avLst/>
          </a:prstGeom>
          <a:solidFill>
            <a:schemeClr val="accent2"/>
          </a:solid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 sz="1000" b="1">
                <a:solidFill>
                  <a:schemeClr val="lt1"/>
                </a:solidFill>
                <a:latin typeface="Helvetica Neue"/>
                <a:ea typeface="Helvetica Neue"/>
                <a:cs typeface="Helvetica Neue"/>
                <a:sym typeface="Helvetica Neue"/>
              </a:rPr>
              <a:t>Label</a:t>
            </a:r>
            <a:endParaRPr/>
          </a:p>
        </p:txBody>
      </p:sp>
      <p:grpSp>
        <p:nvGrpSpPr>
          <p:cNvPr id="146" name="Google Shape;146;p22"/>
          <p:cNvGrpSpPr/>
          <p:nvPr/>
        </p:nvGrpSpPr>
        <p:grpSpPr>
          <a:xfrm>
            <a:off x="4578350" y="3110726"/>
            <a:ext cx="3547872" cy="276900"/>
            <a:chOff x="4572000" y="2999232"/>
            <a:chExt cx="3547872" cy="276900"/>
          </a:xfrm>
        </p:grpSpPr>
        <p:sp>
          <p:nvSpPr>
            <p:cNvPr id="147" name="Google Shape;147;p22"/>
            <p:cNvSpPr txBox="1"/>
            <p:nvPr/>
          </p:nvSpPr>
          <p:spPr>
            <a:xfrm>
              <a:off x="4572000" y="2999232"/>
              <a:ext cx="3429000" cy="276900"/>
            </a:xfrm>
            <a:prstGeom prst="rect">
              <a:avLst/>
            </a:prstGeom>
            <a:solidFill>
              <a:schemeClr val="accent2"/>
            </a:solid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n" sz="1000" b="1">
                  <a:solidFill>
                    <a:schemeClr val="lt1"/>
                  </a:solidFill>
                  <a:latin typeface="Helvetica Neue"/>
                  <a:ea typeface="Helvetica Neue"/>
                  <a:cs typeface="Helvetica Neue"/>
                  <a:sym typeface="Helvetica Neue"/>
                </a:rPr>
                <a:t>Label</a:t>
              </a:r>
              <a:endParaRPr/>
            </a:p>
          </p:txBody>
        </p:sp>
        <p:sp>
          <p:nvSpPr>
            <p:cNvPr id="148" name="Google Shape;148;p22"/>
            <p:cNvSpPr/>
            <p:nvPr/>
          </p:nvSpPr>
          <p:spPr>
            <a:xfrm rot="5400000">
              <a:off x="7923372" y="3079611"/>
              <a:ext cx="274200" cy="11880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Helvetica Neue"/>
                <a:ea typeface="Helvetica Neue"/>
                <a:cs typeface="Helvetica Neue"/>
                <a:sym typeface="Helvetica Neue"/>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FM Library">
  <p:cSld name="FM Library">
    <p:spTree>
      <p:nvGrpSpPr>
        <p:cNvPr id="1" name="Shape 149"/>
        <p:cNvGrpSpPr/>
        <p:nvPr/>
      </p:nvGrpSpPr>
      <p:grpSpPr>
        <a:xfrm>
          <a:off x="0" y="0"/>
          <a:ext cx="0" cy="0"/>
          <a:chOff x="0" y="0"/>
          <a:chExt cx="0" cy="0"/>
        </a:xfrm>
      </p:grpSpPr>
      <p:grpSp>
        <p:nvGrpSpPr>
          <p:cNvPr id="150" name="Google Shape;150;p23"/>
          <p:cNvGrpSpPr/>
          <p:nvPr/>
        </p:nvGrpSpPr>
        <p:grpSpPr>
          <a:xfrm>
            <a:off x="1143002" y="1143002"/>
            <a:ext cx="1890442" cy="1888078"/>
            <a:chOff x="1219200" y="1200150"/>
            <a:chExt cx="2054828" cy="2052258"/>
          </a:xfrm>
        </p:grpSpPr>
        <p:sp>
          <p:nvSpPr>
            <p:cNvPr id="151" name="Google Shape;151;p23"/>
            <p:cNvSpPr/>
            <p:nvPr/>
          </p:nvSpPr>
          <p:spPr>
            <a:xfrm>
              <a:off x="2247900" y="1200150"/>
              <a:ext cx="1026128" cy="1026128"/>
            </a:xfrm>
            <a:custGeom>
              <a:avLst/>
              <a:gdLst/>
              <a:ahLst/>
              <a:cxnLst/>
              <a:rect l="l" t="t" r="r" b="b"/>
              <a:pathLst>
                <a:path w="3600450" h="3600450" extrusionOk="0">
                  <a:moveTo>
                    <a:pt x="0" y="0"/>
                  </a:moveTo>
                  <a:lnTo>
                    <a:pt x="0" y="720102"/>
                  </a:lnTo>
                  <a:lnTo>
                    <a:pt x="2036724" y="1563725"/>
                  </a:lnTo>
                  <a:lnTo>
                    <a:pt x="2880360" y="3600449"/>
                  </a:lnTo>
                  <a:lnTo>
                    <a:pt x="3600450" y="3600449"/>
                  </a:lnTo>
                  <a:lnTo>
                    <a:pt x="2545905" y="1054557"/>
                  </a:lnTo>
                  <a:lnTo>
                    <a:pt x="0" y="0"/>
                  </a:lnTo>
                  <a:close/>
                </a:path>
              </a:pathLst>
            </a:custGeom>
            <a:solidFill>
              <a:schemeClr val="accent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23"/>
            <p:cNvSpPr/>
            <p:nvPr/>
          </p:nvSpPr>
          <p:spPr>
            <a:xfrm>
              <a:off x="1219200" y="1200152"/>
              <a:ext cx="2052257" cy="2052257"/>
            </a:xfrm>
            <a:custGeom>
              <a:avLst/>
              <a:gdLst/>
              <a:ahLst/>
              <a:cxnLst/>
              <a:rect l="l" t="t" r="r" b="b"/>
              <a:pathLst>
                <a:path w="7200900" h="7200900" extrusionOk="0">
                  <a:moveTo>
                    <a:pt x="3600450" y="0"/>
                  </a:moveTo>
                  <a:lnTo>
                    <a:pt x="1054544" y="1054557"/>
                  </a:lnTo>
                  <a:lnTo>
                    <a:pt x="0" y="3600450"/>
                  </a:lnTo>
                  <a:lnTo>
                    <a:pt x="1054544" y="6146355"/>
                  </a:lnTo>
                  <a:lnTo>
                    <a:pt x="3600450" y="7200900"/>
                  </a:lnTo>
                  <a:lnTo>
                    <a:pt x="5338907" y="6480810"/>
                  </a:lnTo>
                  <a:lnTo>
                    <a:pt x="3600450" y="6480810"/>
                  </a:lnTo>
                  <a:lnTo>
                    <a:pt x="1563738" y="5637174"/>
                  </a:lnTo>
                  <a:lnTo>
                    <a:pt x="720089" y="3600450"/>
                  </a:lnTo>
                  <a:lnTo>
                    <a:pt x="1563738" y="1563725"/>
                  </a:lnTo>
                  <a:lnTo>
                    <a:pt x="3600450" y="720089"/>
                  </a:lnTo>
                  <a:lnTo>
                    <a:pt x="3600450" y="0"/>
                  </a:lnTo>
                  <a:close/>
                </a:path>
                <a:path w="7200900" h="7200900" extrusionOk="0">
                  <a:moveTo>
                    <a:pt x="7200900" y="3600450"/>
                  </a:moveTo>
                  <a:lnTo>
                    <a:pt x="6480810" y="3600450"/>
                  </a:lnTo>
                  <a:lnTo>
                    <a:pt x="5637174" y="5637174"/>
                  </a:lnTo>
                  <a:lnTo>
                    <a:pt x="3600450" y="6480810"/>
                  </a:lnTo>
                  <a:lnTo>
                    <a:pt x="5338907" y="6480810"/>
                  </a:lnTo>
                  <a:lnTo>
                    <a:pt x="6146355" y="6146355"/>
                  </a:lnTo>
                  <a:lnTo>
                    <a:pt x="7200900" y="3600450"/>
                  </a:lnTo>
                  <a:close/>
                </a:path>
              </a:pathLst>
            </a:custGeom>
            <a:solidFill>
              <a:schemeClr val="accent3">
                <a:alpha val="4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 name="Google Shape;153;p23"/>
          <p:cNvGrpSpPr/>
          <p:nvPr/>
        </p:nvGrpSpPr>
        <p:grpSpPr>
          <a:xfrm flipH="1">
            <a:off x="3655251" y="640029"/>
            <a:ext cx="1831184" cy="1831185"/>
            <a:chOff x="1143000" y="1712214"/>
            <a:chExt cx="1721361" cy="1721362"/>
          </a:xfrm>
        </p:grpSpPr>
        <p:sp>
          <p:nvSpPr>
            <p:cNvPr id="154" name="Google Shape;154;p23"/>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23"/>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6" name="Google Shape;156;p23"/>
          <p:cNvGrpSpPr/>
          <p:nvPr/>
        </p:nvGrpSpPr>
        <p:grpSpPr>
          <a:xfrm flipH="1">
            <a:off x="6169851" y="640029"/>
            <a:ext cx="1831184" cy="1831185"/>
            <a:chOff x="1143000" y="1712214"/>
            <a:chExt cx="1721361" cy="1721362"/>
          </a:xfrm>
        </p:grpSpPr>
        <p:sp>
          <p:nvSpPr>
            <p:cNvPr id="157" name="Google Shape;157;p23"/>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23"/>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 name="Google Shape;159;p23"/>
          <p:cNvGrpSpPr/>
          <p:nvPr/>
        </p:nvGrpSpPr>
        <p:grpSpPr>
          <a:xfrm flipH="1">
            <a:off x="3655251" y="2743149"/>
            <a:ext cx="1831184" cy="1831185"/>
            <a:chOff x="1143000" y="1712214"/>
            <a:chExt cx="1721361" cy="1721362"/>
          </a:xfrm>
        </p:grpSpPr>
        <p:sp>
          <p:nvSpPr>
            <p:cNvPr id="160" name="Google Shape;160;p23"/>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23"/>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2" name="Google Shape;162;p23"/>
          <p:cNvGrpSpPr/>
          <p:nvPr/>
        </p:nvGrpSpPr>
        <p:grpSpPr>
          <a:xfrm flipH="1">
            <a:off x="6169851" y="2743149"/>
            <a:ext cx="1831184" cy="1831185"/>
            <a:chOff x="1143000" y="1712214"/>
            <a:chExt cx="1721361" cy="1721362"/>
          </a:xfrm>
        </p:grpSpPr>
        <p:sp>
          <p:nvSpPr>
            <p:cNvPr id="163" name="Google Shape;163;p23"/>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23"/>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 name="Google Shape;165;p23"/>
          <p:cNvGrpSpPr/>
          <p:nvPr/>
        </p:nvGrpSpPr>
        <p:grpSpPr>
          <a:xfrm flipH="1">
            <a:off x="1140650" y="2743149"/>
            <a:ext cx="1831184" cy="1831185"/>
            <a:chOff x="1143000" y="1712214"/>
            <a:chExt cx="1721361" cy="1721362"/>
          </a:xfrm>
        </p:grpSpPr>
        <p:sp>
          <p:nvSpPr>
            <p:cNvPr id="166" name="Google Shape;166;p23"/>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23"/>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8" name="Google Shape;168;p23"/>
          <p:cNvSpPr txBox="1"/>
          <p:nvPr/>
        </p:nvSpPr>
        <p:spPr>
          <a:xfrm>
            <a:off x="1600200" y="3214687"/>
            <a:ext cx="914400" cy="91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800">
                <a:solidFill>
                  <a:schemeClr val="lt1"/>
                </a:solidFill>
                <a:latin typeface="Helvetica Neue"/>
                <a:ea typeface="Helvetica Neue"/>
                <a:cs typeface="Helvetica Neue"/>
                <a:sym typeface="Helvetica Neue"/>
              </a:rPr>
              <a:t>Four highlights (4/4)</a:t>
            </a:r>
            <a:endParaRPr/>
          </a:p>
        </p:txBody>
      </p:sp>
      <p:sp>
        <p:nvSpPr>
          <p:cNvPr id="169" name="Google Shape;169;p23"/>
          <p:cNvSpPr txBox="1"/>
          <p:nvPr/>
        </p:nvSpPr>
        <p:spPr>
          <a:xfrm>
            <a:off x="4114800" y="1111567"/>
            <a:ext cx="914400" cy="91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800">
                <a:solidFill>
                  <a:schemeClr val="lt1"/>
                </a:solidFill>
                <a:latin typeface="Helvetica Neue"/>
                <a:ea typeface="Helvetica Neue"/>
                <a:cs typeface="Helvetica Neue"/>
                <a:sym typeface="Helvetica Neue"/>
              </a:rPr>
              <a:t>No highlight (8/0)</a:t>
            </a:r>
            <a:endParaRPr sz="800">
              <a:solidFill>
                <a:schemeClr val="lt1"/>
              </a:solidFill>
              <a:latin typeface="Helvetica Neue"/>
              <a:ea typeface="Helvetica Neue"/>
              <a:cs typeface="Helvetica Neue"/>
              <a:sym typeface="Helvetica Neue"/>
            </a:endParaRPr>
          </a:p>
        </p:txBody>
      </p:sp>
      <p:sp>
        <p:nvSpPr>
          <p:cNvPr id="170" name="Google Shape;170;p23"/>
          <p:cNvSpPr txBox="1"/>
          <p:nvPr/>
        </p:nvSpPr>
        <p:spPr>
          <a:xfrm>
            <a:off x="6629400" y="1111567"/>
            <a:ext cx="914400" cy="91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800">
                <a:solidFill>
                  <a:schemeClr val="lt1"/>
                </a:solidFill>
                <a:latin typeface="Helvetica Neue"/>
                <a:ea typeface="Helvetica Neue"/>
                <a:cs typeface="Helvetica Neue"/>
                <a:sym typeface="Helvetica Neue"/>
              </a:rPr>
              <a:t>One highlight (7/1)</a:t>
            </a:r>
            <a:endParaRPr/>
          </a:p>
        </p:txBody>
      </p:sp>
      <p:sp>
        <p:nvSpPr>
          <p:cNvPr id="171" name="Google Shape;171;p23"/>
          <p:cNvSpPr txBox="1"/>
          <p:nvPr/>
        </p:nvSpPr>
        <p:spPr>
          <a:xfrm>
            <a:off x="6629400" y="3197542"/>
            <a:ext cx="914400" cy="91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800">
                <a:solidFill>
                  <a:schemeClr val="lt1"/>
                </a:solidFill>
                <a:latin typeface="Helvetica Neue"/>
                <a:ea typeface="Helvetica Neue"/>
                <a:cs typeface="Helvetica Neue"/>
                <a:sym typeface="Helvetica Neue"/>
              </a:rPr>
              <a:t>Two highlights (6/2)</a:t>
            </a:r>
            <a:endParaRPr/>
          </a:p>
        </p:txBody>
      </p:sp>
      <p:sp>
        <p:nvSpPr>
          <p:cNvPr id="172" name="Google Shape;172;p23"/>
          <p:cNvSpPr txBox="1"/>
          <p:nvPr/>
        </p:nvSpPr>
        <p:spPr>
          <a:xfrm>
            <a:off x="3886200" y="3197542"/>
            <a:ext cx="1371600" cy="91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800">
                <a:solidFill>
                  <a:schemeClr val="lt1"/>
                </a:solidFill>
                <a:latin typeface="Helvetica Neue"/>
                <a:ea typeface="Helvetica Neue"/>
                <a:cs typeface="Helvetica Neue"/>
                <a:sym typeface="Helvetica Neue"/>
              </a:rPr>
              <a:t>Three highlights (5/3)</a:t>
            </a:r>
            <a:endParaRPr/>
          </a:p>
        </p:txBody>
      </p:sp>
      <p:sp>
        <p:nvSpPr>
          <p:cNvPr id="173" name="Google Shape;173;p23"/>
          <p:cNvSpPr txBox="1"/>
          <p:nvPr/>
        </p:nvSpPr>
        <p:spPr>
          <a:xfrm>
            <a:off x="1143000" y="1111567"/>
            <a:ext cx="1828800" cy="91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800" b="1">
                <a:solidFill>
                  <a:schemeClr val="lt1"/>
                </a:solidFill>
                <a:latin typeface="Helvetica Neue"/>
                <a:ea typeface="Helvetica Neue"/>
                <a:cs typeface="Helvetica Neue"/>
                <a:sym typeface="Helvetica Neue"/>
              </a:rPr>
              <a:t>Faceted molecule library</a:t>
            </a:r>
            <a:endParaRPr sz="800" b="1">
              <a:solidFill>
                <a:schemeClr val="lt1"/>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ptional Running Header">
  <p:cSld name="Optional Running Header">
    <p:spTree>
      <p:nvGrpSpPr>
        <p:cNvPr id="1" name="Shape 174"/>
        <p:cNvGrpSpPr/>
        <p:nvPr/>
      </p:nvGrpSpPr>
      <p:grpSpPr>
        <a:xfrm>
          <a:off x="0" y="0"/>
          <a:ext cx="0" cy="0"/>
          <a:chOff x="0" y="0"/>
          <a:chExt cx="0" cy="0"/>
        </a:xfrm>
      </p:grpSpPr>
      <p:sp>
        <p:nvSpPr>
          <p:cNvPr id="175" name="Google Shape;175;p24"/>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176" name="Google Shape;176;p24"/>
          <p:cNvGrpSpPr/>
          <p:nvPr/>
        </p:nvGrpSpPr>
        <p:grpSpPr>
          <a:xfrm rot="10800000" flipH="1">
            <a:off x="7424979" y="-287294"/>
            <a:ext cx="1144533" cy="1144531"/>
            <a:chOff x="1143000" y="1709952"/>
            <a:chExt cx="1721361" cy="1721358"/>
          </a:xfrm>
        </p:grpSpPr>
        <p:sp>
          <p:nvSpPr>
            <p:cNvPr id="177" name="Google Shape;177;p24"/>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1143003" y="1709952"/>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 name="Google Shape;179;p24"/>
          <p:cNvSpPr txBox="1">
            <a:spLocks noGrp="1"/>
          </p:cNvSpPr>
          <p:nvPr>
            <p:ph type="body" idx="1"/>
          </p:nvPr>
        </p:nvSpPr>
        <p:spPr>
          <a:xfrm>
            <a:off x="4803775" y="241300"/>
            <a:ext cx="3197100" cy="118800"/>
          </a:xfrm>
          <a:prstGeom prst="rect">
            <a:avLst/>
          </a:prstGeom>
          <a:noFill/>
          <a:ln>
            <a:noFill/>
          </a:ln>
        </p:spPr>
        <p:txBody>
          <a:bodyPr spcFirstLastPara="1" wrap="square" lIns="0" tIns="0" rIns="0" bIns="0" anchor="t" anchorCtr="0">
            <a:noAutofit/>
          </a:bodyPr>
          <a:lstStyle>
            <a:lvl1pPr marL="457200" lvl="0" indent="-228600" algn="r">
              <a:lnSpc>
                <a:spcPct val="125000"/>
              </a:lnSpc>
              <a:spcBef>
                <a:spcPts val="0"/>
              </a:spcBef>
              <a:spcAft>
                <a:spcPts val="0"/>
              </a:spcAft>
              <a:buClr>
                <a:schemeClr val="lt1"/>
              </a:buClr>
              <a:buSzPts val="600"/>
              <a:buNone/>
              <a:defRPr sz="600" b="1"/>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8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ens Flare bkgrd w/ footer">
  <p:cSld name="Lens Flare bkgrd w/ footer">
    <p:bg>
      <p:bgPr>
        <a:gradFill>
          <a:gsLst>
            <a:gs pos="0">
              <a:srgbClr val="00578B"/>
            </a:gs>
            <a:gs pos="45000">
              <a:srgbClr val="2774AE"/>
            </a:gs>
            <a:gs pos="100000">
              <a:srgbClr val="7DBAED"/>
            </a:gs>
          </a:gsLst>
          <a:lin ang="4500000" scaled="0"/>
        </a:grad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83" name="Google Shape;183;p26"/>
          <p:cNvSpPr/>
          <p:nvPr/>
        </p:nvSpPr>
        <p:spPr>
          <a:xfrm>
            <a:off x="8386644" y="4483075"/>
            <a:ext cx="757634" cy="660797"/>
          </a:xfrm>
          <a:custGeom>
            <a:avLst/>
            <a:gdLst/>
            <a:ahLst/>
            <a:cxnLst/>
            <a:rect l="l" t="t" r="r" b="b"/>
            <a:pathLst>
              <a:path w="1212215" h="1057275" extrusionOk="0">
                <a:moveTo>
                  <a:pt x="815441" y="0"/>
                </a:moveTo>
                <a:lnTo>
                  <a:pt x="238836" y="238836"/>
                </a:lnTo>
                <a:lnTo>
                  <a:pt x="0" y="815428"/>
                </a:lnTo>
                <a:lnTo>
                  <a:pt x="99929" y="1056680"/>
                </a:lnTo>
                <a:lnTo>
                  <a:pt x="1211769" y="1056680"/>
                </a:lnTo>
                <a:lnTo>
                  <a:pt x="1211769" y="164166"/>
                </a:lnTo>
                <a:lnTo>
                  <a:pt x="815441" y="0"/>
                </a:lnTo>
                <a:close/>
              </a:path>
            </a:pathLst>
          </a:custGeom>
          <a:solidFill>
            <a:srgbClr val="FFFFFF">
              <a:alpha val="1294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84" name="Google Shape;184;p26"/>
          <p:cNvSpPr/>
          <p:nvPr/>
        </p:nvSpPr>
        <p:spPr>
          <a:xfrm>
            <a:off x="8054112" y="4324492"/>
            <a:ext cx="595709" cy="576659"/>
          </a:xfrm>
          <a:custGeom>
            <a:avLst/>
            <a:gdLst/>
            <a:ahLst/>
            <a:cxnLst/>
            <a:rect l="l" t="t" r="r" b="b"/>
            <a:pathLst>
              <a:path w="953134" h="922654" extrusionOk="0">
                <a:moveTo>
                  <a:pt x="468807" y="0"/>
                </a:moveTo>
                <a:lnTo>
                  <a:pt x="134188" y="129768"/>
                </a:lnTo>
                <a:lnTo>
                  <a:pt x="0" y="453720"/>
                </a:lnTo>
                <a:lnTo>
                  <a:pt x="144856" y="782091"/>
                </a:lnTo>
                <a:lnTo>
                  <a:pt x="483895" y="922527"/>
                </a:lnTo>
                <a:lnTo>
                  <a:pt x="818515" y="792759"/>
                </a:lnTo>
                <a:lnTo>
                  <a:pt x="952703" y="468807"/>
                </a:lnTo>
                <a:lnTo>
                  <a:pt x="807847" y="140436"/>
                </a:lnTo>
                <a:lnTo>
                  <a:pt x="468807" y="0"/>
                </a:lnTo>
                <a:close/>
              </a:path>
            </a:pathLst>
          </a:custGeom>
          <a:solidFill>
            <a:srgbClr val="FFFFFF">
              <a:alpha val="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85" name="Google Shape;185;p26"/>
          <p:cNvSpPr/>
          <p:nvPr/>
        </p:nvSpPr>
        <p:spPr>
          <a:xfrm>
            <a:off x="6880859" y="3337558"/>
            <a:ext cx="821134" cy="806450"/>
          </a:xfrm>
          <a:custGeom>
            <a:avLst/>
            <a:gdLst/>
            <a:ahLst/>
            <a:cxnLst/>
            <a:rect l="l" t="t" r="r" b="b"/>
            <a:pathLst>
              <a:path w="1313815" h="1290320" extrusionOk="0">
                <a:moveTo>
                  <a:pt x="650951" y="0"/>
                </a:moveTo>
                <a:lnTo>
                  <a:pt x="188188" y="184708"/>
                </a:lnTo>
                <a:lnTo>
                  <a:pt x="0" y="639038"/>
                </a:lnTo>
                <a:lnTo>
                  <a:pt x="196621" y="1096860"/>
                </a:lnTo>
                <a:lnTo>
                  <a:pt x="662863" y="1289989"/>
                </a:lnTo>
                <a:lnTo>
                  <a:pt x="1125613" y="1105281"/>
                </a:lnTo>
                <a:lnTo>
                  <a:pt x="1313802" y="650951"/>
                </a:lnTo>
                <a:lnTo>
                  <a:pt x="1117193" y="193128"/>
                </a:lnTo>
                <a:lnTo>
                  <a:pt x="650951" y="0"/>
                </a:lnTo>
                <a:close/>
              </a:path>
            </a:pathLst>
          </a:custGeom>
          <a:solidFill>
            <a:srgbClr val="FFFFFF">
              <a:alpha val="666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86" name="Google Shape;186;p26"/>
          <p:cNvSpPr/>
          <p:nvPr/>
        </p:nvSpPr>
        <p:spPr>
          <a:xfrm>
            <a:off x="7663804" y="4525070"/>
            <a:ext cx="315119" cy="305197"/>
          </a:xfrm>
          <a:custGeom>
            <a:avLst/>
            <a:gdLst/>
            <a:ahLst/>
            <a:cxnLst/>
            <a:rect l="l" t="t" r="r" b="b"/>
            <a:pathLst>
              <a:path w="504190" h="488315" extrusionOk="0">
                <a:moveTo>
                  <a:pt x="248043" y="0"/>
                </a:moveTo>
                <a:lnTo>
                  <a:pt x="70992" y="68668"/>
                </a:lnTo>
                <a:lnTo>
                  <a:pt x="0" y="240068"/>
                </a:lnTo>
                <a:lnTo>
                  <a:pt x="76644" y="413804"/>
                </a:lnTo>
                <a:lnTo>
                  <a:pt x="256031" y="488111"/>
                </a:lnTo>
                <a:lnTo>
                  <a:pt x="433082" y="419455"/>
                </a:lnTo>
                <a:lnTo>
                  <a:pt x="504075" y="248056"/>
                </a:lnTo>
                <a:lnTo>
                  <a:pt x="427431" y="74307"/>
                </a:lnTo>
                <a:lnTo>
                  <a:pt x="248043"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87" name="Google Shape;187;p26"/>
          <p:cNvSpPr/>
          <p:nvPr/>
        </p:nvSpPr>
        <p:spPr>
          <a:xfrm>
            <a:off x="4363348" y="1502664"/>
            <a:ext cx="522287" cy="532209"/>
          </a:xfrm>
          <a:custGeom>
            <a:avLst/>
            <a:gdLst/>
            <a:ahLst/>
            <a:cxnLst/>
            <a:rect l="l" t="t" r="r" b="b"/>
            <a:pathLst>
              <a:path w="835659" h="851535" extrusionOk="0">
                <a:moveTo>
                  <a:pt x="421678" y="0"/>
                </a:moveTo>
                <a:lnTo>
                  <a:pt x="125171" y="127520"/>
                </a:lnTo>
                <a:lnTo>
                  <a:pt x="0" y="429704"/>
                </a:lnTo>
                <a:lnTo>
                  <a:pt x="119494" y="729538"/>
                </a:lnTo>
                <a:lnTo>
                  <a:pt x="413664" y="851382"/>
                </a:lnTo>
                <a:lnTo>
                  <a:pt x="710171" y="723874"/>
                </a:lnTo>
                <a:lnTo>
                  <a:pt x="835342" y="421678"/>
                </a:lnTo>
                <a:lnTo>
                  <a:pt x="715848" y="121843"/>
                </a:lnTo>
                <a:lnTo>
                  <a:pt x="421678"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88" name="Google Shape;188;p26"/>
          <p:cNvSpPr/>
          <p:nvPr/>
        </p:nvSpPr>
        <p:spPr>
          <a:xfrm>
            <a:off x="4270248" y="1447038"/>
            <a:ext cx="263128" cy="254793"/>
          </a:xfrm>
          <a:custGeom>
            <a:avLst/>
            <a:gdLst/>
            <a:ahLst/>
            <a:cxnLst/>
            <a:rect l="l" t="t" r="r" b="b"/>
            <a:pathLst>
              <a:path w="421004" h="407669" extrusionOk="0">
                <a:moveTo>
                  <a:pt x="207098" y="0"/>
                </a:moveTo>
                <a:lnTo>
                  <a:pt x="59283" y="57327"/>
                </a:lnTo>
                <a:lnTo>
                  <a:pt x="0" y="200444"/>
                </a:lnTo>
                <a:lnTo>
                  <a:pt x="63995" y="345503"/>
                </a:lnTo>
                <a:lnTo>
                  <a:pt x="213766" y="407542"/>
                </a:lnTo>
                <a:lnTo>
                  <a:pt x="361594" y="350215"/>
                </a:lnTo>
                <a:lnTo>
                  <a:pt x="420878" y="207098"/>
                </a:lnTo>
                <a:lnTo>
                  <a:pt x="356882" y="62039"/>
                </a:lnTo>
                <a:lnTo>
                  <a:pt x="207098"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89" name="Google Shape;189;p26"/>
          <p:cNvSpPr/>
          <p:nvPr/>
        </p:nvSpPr>
        <p:spPr>
          <a:xfrm>
            <a:off x="7531054" y="3725829"/>
            <a:ext cx="245268" cy="252016"/>
          </a:xfrm>
          <a:custGeom>
            <a:avLst/>
            <a:gdLst/>
            <a:ahLst/>
            <a:cxnLst/>
            <a:rect l="l" t="t" r="r" b="b"/>
            <a:pathLst>
              <a:path w="392429" h="403225" extrusionOk="0">
                <a:moveTo>
                  <a:pt x="198742" y="0"/>
                </a:moveTo>
                <a:lnTo>
                  <a:pt x="59347" y="60960"/>
                </a:lnTo>
                <a:lnTo>
                  <a:pt x="0" y="204241"/>
                </a:lnTo>
                <a:lnTo>
                  <a:pt x="55460" y="345909"/>
                </a:lnTo>
                <a:lnTo>
                  <a:pt x="193230" y="402971"/>
                </a:lnTo>
                <a:lnTo>
                  <a:pt x="332625" y="342011"/>
                </a:lnTo>
                <a:lnTo>
                  <a:pt x="391972" y="198742"/>
                </a:lnTo>
                <a:lnTo>
                  <a:pt x="336511" y="57073"/>
                </a:lnTo>
                <a:lnTo>
                  <a:pt x="198742" y="0"/>
                </a:lnTo>
                <a:close/>
              </a:path>
            </a:pathLst>
          </a:custGeom>
          <a:solidFill>
            <a:srgbClr val="FFFFFF">
              <a:alpha val="16862"/>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Lens flare bkgrnd no footer">
  <p:cSld name="Lens flare bkgrnd no footer">
    <p:bg>
      <p:bgPr>
        <a:gradFill>
          <a:gsLst>
            <a:gs pos="0">
              <a:srgbClr val="00578B"/>
            </a:gs>
            <a:gs pos="45000">
              <a:srgbClr val="2774AE"/>
            </a:gs>
            <a:gs pos="100000">
              <a:srgbClr val="7DBAED"/>
            </a:gs>
          </a:gsLst>
          <a:lin ang="4500000" scaled="0"/>
        </a:gradFill>
        <a:effectLst/>
      </p:bgPr>
    </p:bg>
    <p:spTree>
      <p:nvGrpSpPr>
        <p:cNvPr id="1" name="Shape 190"/>
        <p:cNvGrpSpPr/>
        <p:nvPr/>
      </p:nvGrpSpPr>
      <p:grpSpPr>
        <a:xfrm>
          <a:off x="0" y="0"/>
          <a:ext cx="0" cy="0"/>
          <a:chOff x="0" y="0"/>
          <a:chExt cx="0" cy="0"/>
        </a:xfrm>
      </p:grpSpPr>
      <p:sp>
        <p:nvSpPr>
          <p:cNvPr id="191" name="Google Shape;191;p27"/>
          <p:cNvSpPr/>
          <p:nvPr/>
        </p:nvSpPr>
        <p:spPr>
          <a:xfrm>
            <a:off x="8386644" y="4483075"/>
            <a:ext cx="757634" cy="660797"/>
          </a:xfrm>
          <a:custGeom>
            <a:avLst/>
            <a:gdLst/>
            <a:ahLst/>
            <a:cxnLst/>
            <a:rect l="l" t="t" r="r" b="b"/>
            <a:pathLst>
              <a:path w="1212215" h="1057275" extrusionOk="0">
                <a:moveTo>
                  <a:pt x="815441" y="0"/>
                </a:moveTo>
                <a:lnTo>
                  <a:pt x="238836" y="238836"/>
                </a:lnTo>
                <a:lnTo>
                  <a:pt x="0" y="815428"/>
                </a:lnTo>
                <a:lnTo>
                  <a:pt x="99929" y="1056680"/>
                </a:lnTo>
                <a:lnTo>
                  <a:pt x="1211769" y="1056680"/>
                </a:lnTo>
                <a:lnTo>
                  <a:pt x="1211769" y="164166"/>
                </a:lnTo>
                <a:lnTo>
                  <a:pt x="815441" y="0"/>
                </a:lnTo>
                <a:close/>
              </a:path>
            </a:pathLst>
          </a:custGeom>
          <a:solidFill>
            <a:srgbClr val="FFFFFF">
              <a:alpha val="1294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92" name="Google Shape;192;p27"/>
          <p:cNvSpPr/>
          <p:nvPr/>
        </p:nvSpPr>
        <p:spPr>
          <a:xfrm>
            <a:off x="8054112" y="4324492"/>
            <a:ext cx="595709" cy="576659"/>
          </a:xfrm>
          <a:custGeom>
            <a:avLst/>
            <a:gdLst/>
            <a:ahLst/>
            <a:cxnLst/>
            <a:rect l="l" t="t" r="r" b="b"/>
            <a:pathLst>
              <a:path w="953134" h="922654" extrusionOk="0">
                <a:moveTo>
                  <a:pt x="468807" y="0"/>
                </a:moveTo>
                <a:lnTo>
                  <a:pt x="134188" y="129768"/>
                </a:lnTo>
                <a:lnTo>
                  <a:pt x="0" y="453720"/>
                </a:lnTo>
                <a:lnTo>
                  <a:pt x="144856" y="782091"/>
                </a:lnTo>
                <a:lnTo>
                  <a:pt x="483895" y="922527"/>
                </a:lnTo>
                <a:lnTo>
                  <a:pt x="818515" y="792759"/>
                </a:lnTo>
                <a:lnTo>
                  <a:pt x="952703" y="468807"/>
                </a:lnTo>
                <a:lnTo>
                  <a:pt x="807847" y="140436"/>
                </a:lnTo>
                <a:lnTo>
                  <a:pt x="468807" y="0"/>
                </a:lnTo>
                <a:close/>
              </a:path>
            </a:pathLst>
          </a:custGeom>
          <a:solidFill>
            <a:srgbClr val="FFFFFF">
              <a:alpha val="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93" name="Google Shape;193;p27"/>
          <p:cNvSpPr/>
          <p:nvPr/>
        </p:nvSpPr>
        <p:spPr>
          <a:xfrm>
            <a:off x="6880859" y="3337558"/>
            <a:ext cx="821134" cy="806450"/>
          </a:xfrm>
          <a:custGeom>
            <a:avLst/>
            <a:gdLst/>
            <a:ahLst/>
            <a:cxnLst/>
            <a:rect l="l" t="t" r="r" b="b"/>
            <a:pathLst>
              <a:path w="1313815" h="1290320" extrusionOk="0">
                <a:moveTo>
                  <a:pt x="650951" y="0"/>
                </a:moveTo>
                <a:lnTo>
                  <a:pt x="188188" y="184708"/>
                </a:lnTo>
                <a:lnTo>
                  <a:pt x="0" y="639038"/>
                </a:lnTo>
                <a:lnTo>
                  <a:pt x="196621" y="1096860"/>
                </a:lnTo>
                <a:lnTo>
                  <a:pt x="662863" y="1289989"/>
                </a:lnTo>
                <a:lnTo>
                  <a:pt x="1125613" y="1105281"/>
                </a:lnTo>
                <a:lnTo>
                  <a:pt x="1313802" y="650951"/>
                </a:lnTo>
                <a:lnTo>
                  <a:pt x="1117193" y="193128"/>
                </a:lnTo>
                <a:lnTo>
                  <a:pt x="650951" y="0"/>
                </a:lnTo>
                <a:close/>
              </a:path>
            </a:pathLst>
          </a:custGeom>
          <a:solidFill>
            <a:srgbClr val="FFFFFF">
              <a:alpha val="666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94" name="Google Shape;194;p27"/>
          <p:cNvSpPr/>
          <p:nvPr/>
        </p:nvSpPr>
        <p:spPr>
          <a:xfrm>
            <a:off x="7663804" y="4525070"/>
            <a:ext cx="315119" cy="305197"/>
          </a:xfrm>
          <a:custGeom>
            <a:avLst/>
            <a:gdLst/>
            <a:ahLst/>
            <a:cxnLst/>
            <a:rect l="l" t="t" r="r" b="b"/>
            <a:pathLst>
              <a:path w="504190" h="488315" extrusionOk="0">
                <a:moveTo>
                  <a:pt x="248043" y="0"/>
                </a:moveTo>
                <a:lnTo>
                  <a:pt x="70992" y="68668"/>
                </a:lnTo>
                <a:lnTo>
                  <a:pt x="0" y="240068"/>
                </a:lnTo>
                <a:lnTo>
                  <a:pt x="76644" y="413804"/>
                </a:lnTo>
                <a:lnTo>
                  <a:pt x="256031" y="488111"/>
                </a:lnTo>
                <a:lnTo>
                  <a:pt x="433082" y="419455"/>
                </a:lnTo>
                <a:lnTo>
                  <a:pt x="504075" y="248056"/>
                </a:lnTo>
                <a:lnTo>
                  <a:pt x="427431" y="74307"/>
                </a:lnTo>
                <a:lnTo>
                  <a:pt x="248043"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95" name="Google Shape;195;p27"/>
          <p:cNvSpPr/>
          <p:nvPr/>
        </p:nvSpPr>
        <p:spPr>
          <a:xfrm>
            <a:off x="4363348" y="1502664"/>
            <a:ext cx="522287" cy="532209"/>
          </a:xfrm>
          <a:custGeom>
            <a:avLst/>
            <a:gdLst/>
            <a:ahLst/>
            <a:cxnLst/>
            <a:rect l="l" t="t" r="r" b="b"/>
            <a:pathLst>
              <a:path w="835659" h="851535" extrusionOk="0">
                <a:moveTo>
                  <a:pt x="421678" y="0"/>
                </a:moveTo>
                <a:lnTo>
                  <a:pt x="125171" y="127520"/>
                </a:lnTo>
                <a:lnTo>
                  <a:pt x="0" y="429704"/>
                </a:lnTo>
                <a:lnTo>
                  <a:pt x="119494" y="729538"/>
                </a:lnTo>
                <a:lnTo>
                  <a:pt x="413664" y="851382"/>
                </a:lnTo>
                <a:lnTo>
                  <a:pt x="710171" y="723874"/>
                </a:lnTo>
                <a:lnTo>
                  <a:pt x="835342" y="421678"/>
                </a:lnTo>
                <a:lnTo>
                  <a:pt x="715848" y="121843"/>
                </a:lnTo>
                <a:lnTo>
                  <a:pt x="421678"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96" name="Google Shape;196;p27"/>
          <p:cNvSpPr/>
          <p:nvPr/>
        </p:nvSpPr>
        <p:spPr>
          <a:xfrm>
            <a:off x="4270248" y="1447038"/>
            <a:ext cx="263128" cy="254793"/>
          </a:xfrm>
          <a:custGeom>
            <a:avLst/>
            <a:gdLst/>
            <a:ahLst/>
            <a:cxnLst/>
            <a:rect l="l" t="t" r="r" b="b"/>
            <a:pathLst>
              <a:path w="421004" h="407669" extrusionOk="0">
                <a:moveTo>
                  <a:pt x="207098" y="0"/>
                </a:moveTo>
                <a:lnTo>
                  <a:pt x="59283" y="57327"/>
                </a:lnTo>
                <a:lnTo>
                  <a:pt x="0" y="200444"/>
                </a:lnTo>
                <a:lnTo>
                  <a:pt x="63995" y="345503"/>
                </a:lnTo>
                <a:lnTo>
                  <a:pt x="213766" y="407542"/>
                </a:lnTo>
                <a:lnTo>
                  <a:pt x="361594" y="350215"/>
                </a:lnTo>
                <a:lnTo>
                  <a:pt x="420878" y="207098"/>
                </a:lnTo>
                <a:lnTo>
                  <a:pt x="356882" y="62039"/>
                </a:lnTo>
                <a:lnTo>
                  <a:pt x="207098"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197" name="Google Shape;197;p27"/>
          <p:cNvSpPr/>
          <p:nvPr/>
        </p:nvSpPr>
        <p:spPr>
          <a:xfrm>
            <a:off x="7531054" y="3725829"/>
            <a:ext cx="245268" cy="252016"/>
          </a:xfrm>
          <a:custGeom>
            <a:avLst/>
            <a:gdLst/>
            <a:ahLst/>
            <a:cxnLst/>
            <a:rect l="l" t="t" r="r" b="b"/>
            <a:pathLst>
              <a:path w="392429" h="403225" extrusionOk="0">
                <a:moveTo>
                  <a:pt x="198742" y="0"/>
                </a:moveTo>
                <a:lnTo>
                  <a:pt x="59347" y="60960"/>
                </a:lnTo>
                <a:lnTo>
                  <a:pt x="0" y="204241"/>
                </a:lnTo>
                <a:lnTo>
                  <a:pt x="55460" y="345909"/>
                </a:lnTo>
                <a:lnTo>
                  <a:pt x="193230" y="402971"/>
                </a:lnTo>
                <a:lnTo>
                  <a:pt x="332625" y="342011"/>
                </a:lnTo>
                <a:lnTo>
                  <a:pt x="391972" y="198742"/>
                </a:lnTo>
                <a:lnTo>
                  <a:pt x="336511" y="57073"/>
                </a:lnTo>
                <a:lnTo>
                  <a:pt x="198742" y="0"/>
                </a:lnTo>
                <a:close/>
              </a:path>
            </a:pathLst>
          </a:custGeom>
          <a:solidFill>
            <a:srgbClr val="FFFFFF">
              <a:alpha val="16862"/>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8"/>
          <p:cNvSpPr txBox="1">
            <a:spLocks noGrp="1"/>
          </p:cNvSpPr>
          <p:nvPr>
            <p:ph type="body" idx="1"/>
          </p:nvPr>
        </p:nvSpPr>
        <p:spPr>
          <a:xfrm rot="5400000">
            <a:off x="3287250" y="-541764"/>
            <a:ext cx="2569500" cy="6858000"/>
          </a:xfrm>
          <a:prstGeom prst="rect">
            <a:avLst/>
          </a:prstGeom>
          <a:noFill/>
          <a:ln>
            <a:noFill/>
          </a:ln>
        </p:spPr>
        <p:txBody>
          <a:bodyPr spcFirstLastPara="1" wrap="square" lIns="0" tIns="0" rIns="0" bIns="0" anchor="t" anchorCtr="0">
            <a:noAutofit/>
          </a:bodyPr>
          <a:lstStyle>
            <a:lvl1pPr marL="457200" lvl="0" indent="-330200" algn="l">
              <a:lnSpc>
                <a:spcPct val="125000"/>
              </a:lnSpc>
              <a:spcBef>
                <a:spcPts val="0"/>
              </a:spcBef>
              <a:spcAft>
                <a:spcPts val="0"/>
              </a:spcAft>
              <a:buClr>
                <a:schemeClr val="lt1"/>
              </a:buClr>
              <a:buSzPts val="1600"/>
              <a:buChar char="•"/>
              <a:defRPr/>
            </a:lvl1pPr>
            <a:lvl2pPr marL="914400" lvl="1" indent="-330200" algn="l">
              <a:lnSpc>
                <a:spcPct val="125000"/>
              </a:lnSpc>
              <a:spcBef>
                <a:spcPts val="0"/>
              </a:spcBef>
              <a:spcAft>
                <a:spcPts val="0"/>
              </a:spcAft>
              <a:buClr>
                <a:schemeClr val="lt1"/>
              </a:buClr>
              <a:buSzPts val="1600"/>
              <a:buChar char="•"/>
              <a:defRPr/>
            </a:lvl2pPr>
            <a:lvl3pPr marL="1371600" lvl="2" indent="-330200" algn="l">
              <a:lnSpc>
                <a:spcPct val="125000"/>
              </a:lnSpc>
              <a:spcBef>
                <a:spcPts val="0"/>
              </a:spcBef>
              <a:spcAft>
                <a:spcPts val="0"/>
              </a:spcAft>
              <a:buClr>
                <a:schemeClr val="lt1"/>
              </a:buClr>
              <a:buSzPts val="1600"/>
              <a:buChar char="•"/>
              <a:defRPr/>
            </a:lvl3pPr>
            <a:lvl4pPr marL="1828800" lvl="3" indent="-330200" algn="l">
              <a:lnSpc>
                <a:spcPct val="125000"/>
              </a:lnSpc>
              <a:spcBef>
                <a:spcPts val="0"/>
              </a:spcBef>
              <a:spcAft>
                <a:spcPts val="0"/>
              </a:spcAft>
              <a:buClr>
                <a:schemeClr val="lt1"/>
              </a:buClr>
              <a:buSzPts val="1600"/>
              <a:buChar char="•"/>
              <a:defRPr/>
            </a:lvl4pPr>
            <a:lvl5pPr marL="2286000" lvl="4" indent="-330200" algn="l">
              <a:lnSpc>
                <a:spcPct val="125000"/>
              </a:lnSpc>
              <a:spcBef>
                <a:spcPts val="0"/>
              </a:spcBef>
              <a:spcAft>
                <a:spcPts val="0"/>
              </a:spcAft>
              <a:buClr>
                <a:schemeClr val="lt1"/>
              </a:buClr>
              <a:buSzPts val="16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1" name="Google Shape;201;p28"/>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rot="5400000">
            <a:off x="6838650" y="2209398"/>
            <a:ext cx="33306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9"/>
          <p:cNvSpPr txBox="1">
            <a:spLocks noGrp="1"/>
          </p:cNvSpPr>
          <p:nvPr>
            <p:ph type="body" idx="1"/>
          </p:nvPr>
        </p:nvSpPr>
        <p:spPr>
          <a:xfrm rot="5400000">
            <a:off x="2531742" y="-1347702"/>
            <a:ext cx="3330600" cy="7708500"/>
          </a:xfrm>
          <a:prstGeom prst="rect">
            <a:avLst/>
          </a:prstGeom>
          <a:noFill/>
          <a:ln>
            <a:noFill/>
          </a:ln>
        </p:spPr>
        <p:txBody>
          <a:bodyPr spcFirstLastPara="1" wrap="square" lIns="0" tIns="0" rIns="0" bIns="0" anchor="t" anchorCtr="0">
            <a:noAutofit/>
          </a:bodyPr>
          <a:lstStyle>
            <a:lvl1pPr marL="457200" lvl="0" indent="-330200" algn="l">
              <a:lnSpc>
                <a:spcPct val="125000"/>
              </a:lnSpc>
              <a:spcBef>
                <a:spcPts val="0"/>
              </a:spcBef>
              <a:spcAft>
                <a:spcPts val="0"/>
              </a:spcAft>
              <a:buClr>
                <a:schemeClr val="lt1"/>
              </a:buClr>
              <a:buSzPts val="1600"/>
              <a:buChar char="•"/>
              <a:defRPr/>
            </a:lvl1pPr>
            <a:lvl2pPr marL="914400" lvl="1" indent="-330200" algn="l">
              <a:lnSpc>
                <a:spcPct val="125000"/>
              </a:lnSpc>
              <a:spcBef>
                <a:spcPts val="0"/>
              </a:spcBef>
              <a:spcAft>
                <a:spcPts val="0"/>
              </a:spcAft>
              <a:buClr>
                <a:schemeClr val="lt1"/>
              </a:buClr>
              <a:buSzPts val="1600"/>
              <a:buChar char="•"/>
              <a:defRPr/>
            </a:lvl2pPr>
            <a:lvl3pPr marL="1371600" lvl="2" indent="-330200" algn="l">
              <a:lnSpc>
                <a:spcPct val="125000"/>
              </a:lnSpc>
              <a:spcBef>
                <a:spcPts val="0"/>
              </a:spcBef>
              <a:spcAft>
                <a:spcPts val="0"/>
              </a:spcAft>
              <a:buClr>
                <a:schemeClr val="lt1"/>
              </a:buClr>
              <a:buSzPts val="1600"/>
              <a:buChar char="•"/>
              <a:defRPr/>
            </a:lvl3pPr>
            <a:lvl4pPr marL="1828800" lvl="3" indent="-330200" algn="l">
              <a:lnSpc>
                <a:spcPct val="125000"/>
              </a:lnSpc>
              <a:spcBef>
                <a:spcPts val="0"/>
              </a:spcBef>
              <a:spcAft>
                <a:spcPts val="0"/>
              </a:spcAft>
              <a:buClr>
                <a:schemeClr val="lt1"/>
              </a:buClr>
              <a:buSzPts val="1600"/>
              <a:buChar char="•"/>
              <a:defRPr/>
            </a:lvl4pPr>
            <a:lvl5pPr marL="2286000" lvl="4" indent="-330200" algn="l">
              <a:lnSpc>
                <a:spcPct val="125000"/>
              </a:lnSpc>
              <a:spcBef>
                <a:spcPts val="0"/>
              </a:spcBef>
              <a:spcAft>
                <a:spcPts val="0"/>
              </a:spcAft>
              <a:buClr>
                <a:schemeClr val="lt1"/>
              </a:buClr>
              <a:buSzPts val="16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5" name="Google Shape;205;p29"/>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8" name="Google Shape;208;p30"/>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375"/>
              </a:spcBef>
              <a:spcAft>
                <a:spcPts val="0"/>
              </a:spcAft>
              <a:buSzPts val="2800"/>
              <a:buNone/>
              <a:defRPr sz="2800"/>
            </a:lvl6pPr>
            <a:lvl7pPr lvl="6" algn="ctr" rtl="0">
              <a:lnSpc>
                <a:spcPct val="100000"/>
              </a:lnSpc>
              <a:spcBef>
                <a:spcPts val="375"/>
              </a:spcBef>
              <a:spcAft>
                <a:spcPts val="0"/>
              </a:spcAft>
              <a:buSzPts val="2800"/>
              <a:buNone/>
              <a:defRPr sz="2800"/>
            </a:lvl7pPr>
            <a:lvl8pPr lvl="7" algn="ctr" rtl="0">
              <a:lnSpc>
                <a:spcPct val="100000"/>
              </a:lnSpc>
              <a:spcBef>
                <a:spcPts val="375"/>
              </a:spcBef>
              <a:spcAft>
                <a:spcPts val="0"/>
              </a:spcAft>
              <a:buSzPts val="2800"/>
              <a:buNone/>
              <a:defRPr sz="2800"/>
            </a:lvl8pPr>
            <a:lvl9pPr lvl="8" algn="ctr" rtl="0">
              <a:lnSpc>
                <a:spcPct val="100000"/>
              </a:lnSpc>
              <a:spcBef>
                <a:spcPts val="375"/>
              </a:spcBef>
              <a:spcAft>
                <a:spcPts val="0"/>
              </a:spcAft>
              <a:buSzPts val="2800"/>
              <a:buNone/>
              <a:defRPr sz="2800"/>
            </a:lvl9pPr>
          </a:lstStyle>
          <a:p>
            <a:endParaRPr/>
          </a:p>
        </p:txBody>
      </p:sp>
      <p:sp>
        <p:nvSpPr>
          <p:cNvPr id="209" name="Google Shape;209;p30"/>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0"/>
        <p:cNvGrpSpPr/>
        <p:nvPr/>
      </p:nvGrpSpPr>
      <p:grpSpPr>
        <a:xfrm>
          <a:off x="0" y="0"/>
          <a:ext cx="0" cy="0"/>
          <a:chOff x="0" y="0"/>
          <a:chExt cx="0" cy="0"/>
        </a:xfrm>
      </p:grpSpPr>
      <p:sp>
        <p:nvSpPr>
          <p:cNvPr id="211" name="Google Shape;211;p3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31"/>
          <p:cNvGrpSpPr/>
          <p:nvPr/>
        </p:nvGrpSpPr>
        <p:grpSpPr>
          <a:xfrm>
            <a:off x="830392" y="1191256"/>
            <a:ext cx="745763" cy="45826"/>
            <a:chOff x="4580561" y="2589004"/>
            <a:chExt cx="1064464" cy="25200"/>
          </a:xfrm>
        </p:grpSpPr>
        <p:sp>
          <p:nvSpPr>
            <p:cNvPr id="213" name="Google Shape;213;p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31"/>
          <p:cNvSpPr txBox="1">
            <a:spLocks noGrp="1"/>
          </p:cNvSpPr>
          <p:nvPr>
            <p:ph type="title"/>
          </p:nvPr>
        </p:nvSpPr>
        <p:spPr>
          <a:xfrm>
            <a:off x="729450" y="1318650"/>
            <a:ext cx="7688700" cy="535200"/>
          </a:xfrm>
          <a:prstGeom prst="rect">
            <a:avLst/>
          </a:prstGeom>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6" name="Google Shape;216;p31"/>
          <p:cNvSpPr txBox="1">
            <a:spLocks noGrp="1"/>
          </p:cNvSpPr>
          <p:nvPr>
            <p:ph type="body" idx="1"/>
          </p:nvPr>
        </p:nvSpPr>
        <p:spPr>
          <a:xfrm>
            <a:off x="729450" y="2078875"/>
            <a:ext cx="7688700" cy="226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14325" rtl="0">
              <a:spcBef>
                <a:spcPts val="375"/>
              </a:spcBef>
              <a:spcAft>
                <a:spcPts val="0"/>
              </a:spcAft>
              <a:buSzPts val="1350"/>
              <a:buChar char="•"/>
              <a:defRPr/>
            </a:lvl6pPr>
            <a:lvl7pPr marL="3200400" lvl="6" indent="-314325" rtl="0">
              <a:spcBef>
                <a:spcPts val="375"/>
              </a:spcBef>
              <a:spcAft>
                <a:spcPts val="0"/>
              </a:spcAft>
              <a:buSzPts val="1350"/>
              <a:buChar char="•"/>
              <a:defRPr/>
            </a:lvl7pPr>
            <a:lvl8pPr marL="3657600" lvl="7" indent="-314325" rtl="0">
              <a:spcBef>
                <a:spcPts val="375"/>
              </a:spcBef>
              <a:spcAft>
                <a:spcPts val="0"/>
              </a:spcAft>
              <a:buSzPts val="1350"/>
              <a:buChar char="•"/>
              <a:defRPr/>
            </a:lvl8pPr>
            <a:lvl9pPr marL="4114800" lvl="8" indent="-314325" rtl="0">
              <a:spcBef>
                <a:spcPts val="375"/>
              </a:spcBef>
              <a:spcAft>
                <a:spcPts val="0"/>
              </a:spcAft>
              <a:buSzPts val="1350"/>
              <a:buChar char="•"/>
              <a:defRPr/>
            </a:lvl9pPr>
          </a:lstStyle>
          <a:p>
            <a:endParaRPr/>
          </a:p>
        </p:txBody>
      </p:sp>
      <p:sp>
        <p:nvSpPr>
          <p:cNvPr id="217" name="Google Shape;217;p31"/>
          <p:cNvSpPr txBox="1">
            <a:spLocks noGrp="1"/>
          </p:cNvSpPr>
          <p:nvPr>
            <p:ph type="sldNum" idx="12"/>
          </p:nvPr>
        </p:nvSpPr>
        <p:spPr>
          <a:xfrm>
            <a:off x="8536302" y="4749851"/>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type="secHead">
  <p:cSld name="SECTION_HEADER">
    <p:spTree>
      <p:nvGrpSpPr>
        <p:cNvPr id="1" name="Shape 27"/>
        <p:cNvGrpSpPr/>
        <p:nvPr/>
      </p:nvGrpSpPr>
      <p:grpSpPr>
        <a:xfrm>
          <a:off x="0" y="0"/>
          <a:ext cx="0" cy="0"/>
          <a:chOff x="0" y="0"/>
          <a:chExt cx="0" cy="0"/>
        </a:xfrm>
      </p:grpSpPr>
      <p:grpSp>
        <p:nvGrpSpPr>
          <p:cNvPr id="28" name="Google Shape;28;p4"/>
          <p:cNvGrpSpPr/>
          <p:nvPr/>
        </p:nvGrpSpPr>
        <p:grpSpPr>
          <a:xfrm>
            <a:off x="1143000" y="1712214"/>
            <a:ext cx="1721361" cy="1721362"/>
            <a:chOff x="1143000" y="1712214"/>
            <a:chExt cx="1721361" cy="1721362"/>
          </a:xfrm>
        </p:grpSpPr>
        <p:sp>
          <p:nvSpPr>
            <p:cNvPr id="29" name="Google Shape;29;p4"/>
            <p:cNvSpPr/>
            <p:nvPr/>
          </p:nvSpPr>
          <p:spPr>
            <a:xfrm>
              <a:off x="1143000" y="1712214"/>
              <a:ext cx="860679" cy="860679"/>
            </a:xfrm>
            <a:custGeom>
              <a:avLst/>
              <a:gdLst/>
              <a:ahLst/>
              <a:cxnLst/>
              <a:rect l="l" t="t" r="r" b="b"/>
              <a:pathLst>
                <a:path w="1371600" h="1371600" extrusionOk="0">
                  <a:moveTo>
                    <a:pt x="1371600" y="0"/>
                  </a:moveTo>
                  <a:lnTo>
                    <a:pt x="401739" y="401739"/>
                  </a:lnTo>
                  <a:lnTo>
                    <a:pt x="0" y="1371599"/>
                  </a:lnTo>
                  <a:lnTo>
                    <a:pt x="274320" y="1371599"/>
                  </a:lnTo>
                  <a:lnTo>
                    <a:pt x="595706" y="595706"/>
                  </a:lnTo>
                  <a:lnTo>
                    <a:pt x="1371600" y="274332"/>
                  </a:lnTo>
                  <a:lnTo>
                    <a:pt x="1371600" y="0"/>
                  </a:lnTo>
                  <a:close/>
                </a:path>
              </a:pathLst>
            </a:custGeom>
            <a:solidFill>
              <a:srgbClr val="8DB7E2">
                <a:alpha val="5490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 name="Google Shape;30;p4"/>
            <p:cNvSpPr/>
            <p:nvPr/>
          </p:nvSpPr>
          <p:spPr>
            <a:xfrm>
              <a:off x="1143003" y="1712218"/>
              <a:ext cx="1721358" cy="1721358"/>
            </a:xfrm>
            <a:custGeom>
              <a:avLst/>
              <a:gdLst/>
              <a:ahLst/>
              <a:cxnLst/>
              <a:rect l="l" t="t" r="r" b="b"/>
              <a:pathLst>
                <a:path w="2743200" h="2743200" extrusionOk="0">
                  <a:moveTo>
                    <a:pt x="274319" y="1371600"/>
                  </a:moveTo>
                  <a:lnTo>
                    <a:pt x="0" y="1371600"/>
                  </a:lnTo>
                  <a:lnTo>
                    <a:pt x="401739" y="2341460"/>
                  </a:lnTo>
                  <a:lnTo>
                    <a:pt x="1371600" y="2743200"/>
                  </a:lnTo>
                  <a:lnTo>
                    <a:pt x="2033859" y="2468880"/>
                  </a:lnTo>
                  <a:lnTo>
                    <a:pt x="1371600" y="2468880"/>
                  </a:lnTo>
                  <a:lnTo>
                    <a:pt x="595706" y="2147493"/>
                  </a:lnTo>
                  <a:lnTo>
                    <a:pt x="274319" y="1371600"/>
                  </a:lnTo>
                  <a:close/>
                </a:path>
                <a:path w="2743200" h="2743200" extrusionOk="0">
                  <a:moveTo>
                    <a:pt x="1371600" y="0"/>
                  </a:moveTo>
                  <a:lnTo>
                    <a:pt x="1371600" y="274319"/>
                  </a:lnTo>
                  <a:lnTo>
                    <a:pt x="2147493" y="595706"/>
                  </a:lnTo>
                  <a:lnTo>
                    <a:pt x="2468880" y="1371600"/>
                  </a:lnTo>
                  <a:lnTo>
                    <a:pt x="2147493" y="2147493"/>
                  </a:lnTo>
                  <a:lnTo>
                    <a:pt x="1371600" y="2468880"/>
                  </a:lnTo>
                  <a:lnTo>
                    <a:pt x="2033859" y="2468880"/>
                  </a:lnTo>
                  <a:lnTo>
                    <a:pt x="2341473" y="2341460"/>
                  </a:lnTo>
                  <a:lnTo>
                    <a:pt x="2743200" y="1371600"/>
                  </a:lnTo>
                  <a:lnTo>
                    <a:pt x="2341473" y="401739"/>
                  </a:lnTo>
                  <a:lnTo>
                    <a:pt x="1371600" y="0"/>
                  </a:lnTo>
                  <a:close/>
                </a:path>
              </a:pathLst>
            </a:custGeom>
            <a:solidFill>
              <a:srgbClr val="8DB7E2">
                <a:alpha val="2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1" name="Google Shape;31;p4"/>
          <p:cNvSpPr txBox="1">
            <a:spLocks noGrp="1"/>
          </p:cNvSpPr>
          <p:nvPr>
            <p:ph type="title"/>
          </p:nvPr>
        </p:nvSpPr>
        <p:spPr>
          <a:xfrm>
            <a:off x="2002536" y="2438400"/>
            <a:ext cx="5148000" cy="347400"/>
          </a:xfrm>
          <a:prstGeom prst="rect">
            <a:avLst/>
          </a:prstGeom>
          <a:noFill/>
          <a:ln>
            <a:noFill/>
          </a:ln>
        </p:spPr>
        <p:txBody>
          <a:bodyPr spcFirstLastPara="1" wrap="square" lIns="0" tIns="0" rIns="0" bIns="0" anchor="t" anchorCtr="0">
            <a:noAutofit/>
          </a:bodyPr>
          <a:lstStyle>
            <a:lvl1pPr lvl="0" algn="l">
              <a:lnSpc>
                <a:spcPct val="125000"/>
              </a:lnSpc>
              <a:spcBef>
                <a:spcPts val="0"/>
              </a:spcBef>
              <a:spcAft>
                <a:spcPts val="0"/>
              </a:spcAft>
              <a:buClr>
                <a:schemeClr val="accent6"/>
              </a:buClr>
              <a:buSzPts val="1800"/>
              <a:buFont typeface="Helvetica Neue"/>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2002536" y="2785872"/>
            <a:ext cx="5148000" cy="10059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0"/>
              </a:spcBef>
              <a:spcAft>
                <a:spcPts val="0"/>
              </a:spcAft>
              <a:buClr>
                <a:schemeClr val="lt1"/>
              </a:buClr>
              <a:buSzPts val="1800"/>
              <a:buNone/>
              <a:defRPr sz="1800" b="1">
                <a:solidFill>
                  <a:schemeClr val="lt1"/>
                </a:solidFill>
              </a:defRPr>
            </a:lvl1pPr>
            <a:lvl2pPr marL="914400" lvl="1" indent="-228600" algn="l">
              <a:lnSpc>
                <a:spcPct val="125000"/>
              </a:lnSpc>
              <a:spcBef>
                <a:spcPts val="0"/>
              </a:spcBef>
              <a:spcAft>
                <a:spcPts val="0"/>
              </a:spcAft>
              <a:buClr>
                <a:srgbClr val="888888"/>
              </a:buClr>
              <a:buSzPts val="1500"/>
              <a:buNone/>
              <a:defRPr sz="1500">
                <a:solidFill>
                  <a:srgbClr val="888888"/>
                </a:solidFill>
              </a:defRPr>
            </a:lvl2pPr>
            <a:lvl3pPr marL="1371600" lvl="2" indent="-228600" algn="l">
              <a:lnSpc>
                <a:spcPct val="125000"/>
              </a:lnSpc>
              <a:spcBef>
                <a:spcPts val="0"/>
              </a:spcBef>
              <a:spcAft>
                <a:spcPts val="0"/>
              </a:spcAft>
              <a:buClr>
                <a:srgbClr val="888888"/>
              </a:buClr>
              <a:buSzPts val="1350"/>
              <a:buNone/>
              <a:defRPr sz="1350">
                <a:solidFill>
                  <a:srgbClr val="888888"/>
                </a:solidFill>
              </a:defRPr>
            </a:lvl3pPr>
            <a:lvl4pPr marL="1828800" lvl="3" indent="-228600" algn="l">
              <a:lnSpc>
                <a:spcPct val="125000"/>
              </a:lnSpc>
              <a:spcBef>
                <a:spcPts val="0"/>
              </a:spcBef>
              <a:spcAft>
                <a:spcPts val="0"/>
              </a:spcAft>
              <a:buClr>
                <a:srgbClr val="888888"/>
              </a:buClr>
              <a:buSzPts val="1200"/>
              <a:buNone/>
              <a:defRPr sz="1200">
                <a:solidFill>
                  <a:srgbClr val="888888"/>
                </a:solidFill>
              </a:defRPr>
            </a:lvl4pPr>
            <a:lvl5pPr marL="2286000" lvl="4" indent="-228600" algn="l">
              <a:lnSpc>
                <a:spcPct val="125000"/>
              </a:lnSpc>
              <a:spcBef>
                <a:spcPts val="0"/>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1" type="blank">
  <p:cSld name="BLANK">
    <p:spTree>
      <p:nvGrpSpPr>
        <p:cNvPr id="1" name="Shape 218"/>
        <p:cNvGrpSpPr/>
        <p:nvPr/>
      </p:nvGrpSpPr>
      <p:grpSpPr>
        <a:xfrm>
          <a:off x="0" y="0"/>
          <a:ext cx="0" cy="0"/>
          <a:chOff x="0" y="0"/>
          <a:chExt cx="0" cy="0"/>
        </a:xfrm>
      </p:grpSpPr>
      <p:sp>
        <p:nvSpPr>
          <p:cNvPr id="219" name="Google Shape;219;p32"/>
          <p:cNvSpPr txBox="1">
            <a:spLocks noGrp="1"/>
          </p:cNvSpPr>
          <p:nvPr>
            <p:ph type="sldNum" idx="12"/>
          </p:nvPr>
        </p:nvSpPr>
        <p:spPr>
          <a:xfrm>
            <a:off x="8536302" y="4749851"/>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2C55-97E2-504F-952E-B35645C83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B82BE3-5343-0F4A-A2D7-CF828A9F0A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8BBCF-668D-3848-95BC-5A52F40AF9E0}"/>
              </a:ext>
            </a:extLst>
          </p:cNvPr>
          <p:cNvSpPr>
            <a:spLocks noGrp="1"/>
          </p:cNvSpPr>
          <p:nvPr>
            <p:ph type="dt" sz="half" idx="10"/>
          </p:nvPr>
        </p:nvSpPr>
        <p:spPr/>
        <p:txBody>
          <a:bodyPr/>
          <a:lstStyle/>
          <a:p>
            <a:fld id="{95373FD9-2F63-1441-A065-B821FB722CDE}" type="datetimeFigureOut">
              <a:rPr lang="en-US" smtClean="0"/>
              <a:t>5/4/21</a:t>
            </a:fld>
            <a:endParaRPr lang="en-US"/>
          </a:p>
        </p:txBody>
      </p:sp>
      <p:sp>
        <p:nvSpPr>
          <p:cNvPr id="5" name="Footer Placeholder 4">
            <a:extLst>
              <a:ext uri="{FF2B5EF4-FFF2-40B4-BE49-F238E27FC236}">
                <a16:creationId xmlns:a16="http://schemas.microsoft.com/office/drawing/2014/main" id="{C71766E4-EDA6-CA45-8A33-23BCC1416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9EABE-7CA7-6F45-A480-B41DC4FC1591}"/>
              </a:ext>
            </a:extLst>
          </p:cNvPr>
          <p:cNvSpPr>
            <a:spLocks noGrp="1"/>
          </p:cNvSpPr>
          <p:nvPr>
            <p:ph type="sldNum" sz="quarter" idx="12"/>
          </p:nvPr>
        </p:nvSpPr>
        <p:spPr/>
        <p:txBody>
          <a:bodyPr/>
          <a:lstStyle/>
          <a:p>
            <a:fld id="{9B78CBB9-7E10-144C-B31C-F846B5C32A5B}" type="slidenum">
              <a:rPr lang="en-US" smtClean="0"/>
              <a:t>‹#›</a:t>
            </a:fld>
            <a:endParaRPr lang="en-US"/>
          </a:p>
        </p:txBody>
      </p:sp>
    </p:spTree>
    <p:extLst>
      <p:ext uri="{BB962C8B-B14F-4D97-AF65-F5344CB8AC3E}">
        <p14:creationId xmlns:p14="http://schemas.microsoft.com/office/powerpoint/2010/main" val="350602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column with subheading">
  <p:cSld name="One-column with subheading">
    <p:spTree>
      <p:nvGrpSpPr>
        <p:cNvPr id="1" name="Shape 33"/>
        <p:cNvGrpSpPr/>
        <p:nvPr/>
      </p:nvGrpSpPr>
      <p:grpSpPr>
        <a:xfrm>
          <a:off x="0" y="0"/>
          <a:ext cx="0" cy="0"/>
          <a:chOff x="0" y="0"/>
          <a:chExt cx="0" cy="0"/>
        </a:xfrm>
      </p:grpSpPr>
      <p:sp>
        <p:nvSpPr>
          <p:cNvPr id="34" name="Google Shape;34;p5"/>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5"/>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144800" y="1602000"/>
            <a:ext cx="6858000" cy="22653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0"/>
              </a:spcBef>
              <a:spcAft>
                <a:spcPts val="0"/>
              </a:spcAft>
              <a:buClr>
                <a:schemeClr val="accent6"/>
              </a:buClr>
              <a:buSzPts val="1600"/>
              <a:buNone/>
              <a:defRPr b="1">
                <a:solidFill>
                  <a:schemeClr val="accent6"/>
                </a:solidFill>
              </a:defRPr>
            </a:lvl1pPr>
            <a:lvl2pPr marL="914400" lvl="1" indent="-330200" algn="l">
              <a:lnSpc>
                <a:spcPct val="125000"/>
              </a:lnSpc>
              <a:spcBef>
                <a:spcPts val="0"/>
              </a:spcBef>
              <a:spcAft>
                <a:spcPts val="0"/>
              </a:spcAft>
              <a:buClr>
                <a:schemeClr val="lt1"/>
              </a:buClr>
              <a:buSzPts val="1600"/>
              <a:buChar char="•"/>
              <a:defRPr/>
            </a:lvl2pPr>
            <a:lvl3pPr marL="1371600" lvl="2" indent="-330200" algn="l">
              <a:lnSpc>
                <a:spcPct val="125000"/>
              </a:lnSpc>
              <a:spcBef>
                <a:spcPts val="0"/>
              </a:spcBef>
              <a:spcAft>
                <a:spcPts val="0"/>
              </a:spcAft>
              <a:buClr>
                <a:schemeClr val="lt1"/>
              </a:buClr>
              <a:buSzPts val="1600"/>
              <a:buChar char="•"/>
              <a:defRPr/>
            </a:lvl3pPr>
            <a:lvl4pPr marL="1828800" lvl="3" indent="-330200" algn="l">
              <a:lnSpc>
                <a:spcPct val="125000"/>
              </a:lnSpc>
              <a:spcBef>
                <a:spcPts val="0"/>
              </a:spcBef>
              <a:spcAft>
                <a:spcPts val="0"/>
              </a:spcAft>
              <a:buClr>
                <a:schemeClr val="lt1"/>
              </a:buClr>
              <a:buSzPts val="1600"/>
              <a:buChar char="•"/>
              <a:defRPr/>
            </a:lvl4pPr>
            <a:lvl5pPr marL="2286000" lvl="4" indent="-330200" algn="l">
              <a:lnSpc>
                <a:spcPct val="125000"/>
              </a:lnSpc>
              <a:spcBef>
                <a:spcPts val="0"/>
              </a:spcBef>
              <a:spcAft>
                <a:spcPts val="0"/>
              </a:spcAft>
              <a:buClr>
                <a:schemeClr val="lt1"/>
              </a:buClr>
              <a:buSzPts val="16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column bullet">
  <p:cSld name="Two-column bullet">
    <p:spTree>
      <p:nvGrpSpPr>
        <p:cNvPr id="1" name="Shape 37"/>
        <p:cNvGrpSpPr/>
        <p:nvPr/>
      </p:nvGrpSpPr>
      <p:grpSpPr>
        <a:xfrm>
          <a:off x="0" y="0"/>
          <a:ext cx="0" cy="0"/>
          <a:chOff x="0" y="0"/>
          <a:chExt cx="0" cy="0"/>
        </a:xfrm>
      </p:grpSpPr>
      <p:sp>
        <p:nvSpPr>
          <p:cNvPr id="38" name="Google Shape;38;p6"/>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6"/>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1143000" y="1603375"/>
            <a:ext cx="3197100" cy="2565300"/>
          </a:xfrm>
          <a:prstGeom prst="rect">
            <a:avLst/>
          </a:prstGeom>
          <a:noFill/>
          <a:ln>
            <a:noFill/>
          </a:ln>
        </p:spPr>
        <p:txBody>
          <a:bodyPr spcFirstLastPara="1" wrap="square" lIns="0" tIns="0" rIns="0" bIns="0" anchor="t" anchorCtr="0">
            <a:noAutofit/>
          </a:bodyPr>
          <a:lstStyle>
            <a:lvl1pPr marL="457200" marR="0" lvl="0" indent="-330200" algn="l">
              <a:lnSpc>
                <a:spcPct val="125000"/>
              </a:lnSpc>
              <a:spcBef>
                <a:spcPts val="0"/>
              </a:spcBef>
              <a:spcAft>
                <a:spcPts val="0"/>
              </a:spcAft>
              <a:buClr>
                <a:schemeClr val="lt1"/>
              </a:buClr>
              <a:buSzPts val="1600"/>
              <a:buFont typeface="Arial"/>
              <a:buChar char="•"/>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4800600" y="1603375"/>
            <a:ext cx="3197100" cy="2565300"/>
          </a:xfrm>
          <a:prstGeom prst="rect">
            <a:avLst/>
          </a:prstGeom>
          <a:noFill/>
          <a:ln>
            <a:noFill/>
          </a:ln>
        </p:spPr>
        <p:txBody>
          <a:bodyPr spcFirstLastPara="1" wrap="square" lIns="0" tIns="0" rIns="0" bIns="0" anchor="t" anchorCtr="0">
            <a:noAutofit/>
          </a:bodyPr>
          <a:lstStyle>
            <a:lvl1pPr marL="457200" marR="0" lvl="0" indent="-330200" algn="l">
              <a:lnSpc>
                <a:spcPct val="125000"/>
              </a:lnSpc>
              <a:spcBef>
                <a:spcPts val="0"/>
              </a:spcBef>
              <a:spcAft>
                <a:spcPts val="0"/>
              </a:spcAft>
              <a:buClr>
                <a:schemeClr val="lt1"/>
              </a:buClr>
              <a:buSzPts val="1600"/>
              <a:buFont typeface="Arial"/>
              <a:buChar char="•"/>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 footer">
  <p:cSld name="Blank w/ footer">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sert content">
  <p:cSld name="Insert content">
    <p:spTree>
      <p:nvGrpSpPr>
        <p:cNvPr id="1" name="Shape 44"/>
        <p:cNvGrpSpPr/>
        <p:nvPr/>
      </p:nvGrpSpPr>
      <p:grpSpPr>
        <a:xfrm>
          <a:off x="0" y="0"/>
          <a:ext cx="0" cy="0"/>
          <a:chOff x="0" y="0"/>
          <a:chExt cx="0" cy="0"/>
        </a:xfrm>
      </p:grpSpPr>
      <p:sp>
        <p:nvSpPr>
          <p:cNvPr id="45" name="Google Shape;45;p8"/>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6" name="Google Shape;46;p8"/>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llout">
  <p:cSld name="Callout">
    <p:spTree>
      <p:nvGrpSpPr>
        <p:cNvPr id="1" name="Shape 47"/>
        <p:cNvGrpSpPr/>
        <p:nvPr/>
      </p:nvGrpSpPr>
      <p:grpSpPr>
        <a:xfrm>
          <a:off x="0" y="0"/>
          <a:ext cx="0" cy="0"/>
          <a:chOff x="0" y="0"/>
          <a:chExt cx="0" cy="0"/>
        </a:xfrm>
      </p:grpSpPr>
      <p:sp>
        <p:nvSpPr>
          <p:cNvPr id="48" name="Google Shape;48;p9"/>
          <p:cNvSpPr/>
          <p:nvPr/>
        </p:nvSpPr>
        <p:spPr>
          <a:xfrm>
            <a:off x="8386644" y="4483075"/>
            <a:ext cx="757634" cy="660797"/>
          </a:xfrm>
          <a:custGeom>
            <a:avLst/>
            <a:gdLst/>
            <a:ahLst/>
            <a:cxnLst/>
            <a:rect l="l" t="t" r="r" b="b"/>
            <a:pathLst>
              <a:path w="1212215" h="1057275" extrusionOk="0">
                <a:moveTo>
                  <a:pt x="815441" y="0"/>
                </a:moveTo>
                <a:lnTo>
                  <a:pt x="238836" y="238836"/>
                </a:lnTo>
                <a:lnTo>
                  <a:pt x="0" y="815428"/>
                </a:lnTo>
                <a:lnTo>
                  <a:pt x="99929" y="1056680"/>
                </a:lnTo>
                <a:lnTo>
                  <a:pt x="1211769" y="1056680"/>
                </a:lnTo>
                <a:lnTo>
                  <a:pt x="1211769" y="164166"/>
                </a:lnTo>
                <a:lnTo>
                  <a:pt x="815441" y="0"/>
                </a:lnTo>
                <a:close/>
              </a:path>
            </a:pathLst>
          </a:custGeom>
          <a:solidFill>
            <a:srgbClr val="FFFFFF">
              <a:alpha val="1294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49" name="Google Shape;49;p9"/>
          <p:cNvSpPr/>
          <p:nvPr/>
        </p:nvSpPr>
        <p:spPr>
          <a:xfrm>
            <a:off x="8054112" y="4324492"/>
            <a:ext cx="595709" cy="576659"/>
          </a:xfrm>
          <a:custGeom>
            <a:avLst/>
            <a:gdLst/>
            <a:ahLst/>
            <a:cxnLst/>
            <a:rect l="l" t="t" r="r" b="b"/>
            <a:pathLst>
              <a:path w="953134" h="922654" extrusionOk="0">
                <a:moveTo>
                  <a:pt x="468807" y="0"/>
                </a:moveTo>
                <a:lnTo>
                  <a:pt x="134188" y="129768"/>
                </a:lnTo>
                <a:lnTo>
                  <a:pt x="0" y="453720"/>
                </a:lnTo>
                <a:lnTo>
                  <a:pt x="144856" y="782091"/>
                </a:lnTo>
                <a:lnTo>
                  <a:pt x="483895" y="922527"/>
                </a:lnTo>
                <a:lnTo>
                  <a:pt x="818515" y="792759"/>
                </a:lnTo>
                <a:lnTo>
                  <a:pt x="952703" y="468807"/>
                </a:lnTo>
                <a:lnTo>
                  <a:pt x="807847" y="140436"/>
                </a:lnTo>
                <a:lnTo>
                  <a:pt x="468807" y="0"/>
                </a:lnTo>
                <a:close/>
              </a:path>
            </a:pathLst>
          </a:custGeom>
          <a:solidFill>
            <a:srgbClr val="FFFFFF">
              <a:alpha val="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50" name="Google Shape;50;p9"/>
          <p:cNvSpPr/>
          <p:nvPr/>
        </p:nvSpPr>
        <p:spPr>
          <a:xfrm>
            <a:off x="6880859" y="3337558"/>
            <a:ext cx="821134" cy="806450"/>
          </a:xfrm>
          <a:custGeom>
            <a:avLst/>
            <a:gdLst/>
            <a:ahLst/>
            <a:cxnLst/>
            <a:rect l="l" t="t" r="r" b="b"/>
            <a:pathLst>
              <a:path w="1313815" h="1290320" extrusionOk="0">
                <a:moveTo>
                  <a:pt x="650951" y="0"/>
                </a:moveTo>
                <a:lnTo>
                  <a:pt x="188188" y="184708"/>
                </a:lnTo>
                <a:lnTo>
                  <a:pt x="0" y="639038"/>
                </a:lnTo>
                <a:lnTo>
                  <a:pt x="196621" y="1096860"/>
                </a:lnTo>
                <a:lnTo>
                  <a:pt x="662863" y="1289989"/>
                </a:lnTo>
                <a:lnTo>
                  <a:pt x="1125613" y="1105281"/>
                </a:lnTo>
                <a:lnTo>
                  <a:pt x="1313802" y="650951"/>
                </a:lnTo>
                <a:lnTo>
                  <a:pt x="1117193" y="193128"/>
                </a:lnTo>
                <a:lnTo>
                  <a:pt x="650951" y="0"/>
                </a:lnTo>
                <a:close/>
              </a:path>
            </a:pathLst>
          </a:custGeom>
          <a:solidFill>
            <a:srgbClr val="FFFFFF">
              <a:alpha val="666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51" name="Google Shape;51;p9"/>
          <p:cNvSpPr/>
          <p:nvPr/>
        </p:nvSpPr>
        <p:spPr>
          <a:xfrm>
            <a:off x="7663804" y="4525070"/>
            <a:ext cx="315119" cy="305197"/>
          </a:xfrm>
          <a:custGeom>
            <a:avLst/>
            <a:gdLst/>
            <a:ahLst/>
            <a:cxnLst/>
            <a:rect l="l" t="t" r="r" b="b"/>
            <a:pathLst>
              <a:path w="504190" h="488315" extrusionOk="0">
                <a:moveTo>
                  <a:pt x="248043" y="0"/>
                </a:moveTo>
                <a:lnTo>
                  <a:pt x="70992" y="68668"/>
                </a:lnTo>
                <a:lnTo>
                  <a:pt x="0" y="240068"/>
                </a:lnTo>
                <a:lnTo>
                  <a:pt x="76644" y="413804"/>
                </a:lnTo>
                <a:lnTo>
                  <a:pt x="256031" y="488111"/>
                </a:lnTo>
                <a:lnTo>
                  <a:pt x="433082" y="419455"/>
                </a:lnTo>
                <a:lnTo>
                  <a:pt x="504075" y="248056"/>
                </a:lnTo>
                <a:lnTo>
                  <a:pt x="427431" y="74307"/>
                </a:lnTo>
                <a:lnTo>
                  <a:pt x="248043" y="0"/>
                </a:lnTo>
                <a:close/>
              </a:path>
            </a:pathLst>
          </a:custGeom>
          <a:solidFill>
            <a:srgbClr val="FFFFFF">
              <a:alpha val="4705"/>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52" name="Google Shape;52;p9"/>
          <p:cNvSpPr/>
          <p:nvPr/>
        </p:nvSpPr>
        <p:spPr>
          <a:xfrm>
            <a:off x="7531054" y="3725829"/>
            <a:ext cx="245268" cy="252016"/>
          </a:xfrm>
          <a:custGeom>
            <a:avLst/>
            <a:gdLst/>
            <a:ahLst/>
            <a:cxnLst/>
            <a:rect l="l" t="t" r="r" b="b"/>
            <a:pathLst>
              <a:path w="392429" h="403225" extrusionOk="0">
                <a:moveTo>
                  <a:pt x="198742" y="0"/>
                </a:moveTo>
                <a:lnTo>
                  <a:pt x="59347" y="60960"/>
                </a:lnTo>
                <a:lnTo>
                  <a:pt x="0" y="204241"/>
                </a:lnTo>
                <a:lnTo>
                  <a:pt x="55460" y="345909"/>
                </a:lnTo>
                <a:lnTo>
                  <a:pt x="193230" y="402971"/>
                </a:lnTo>
                <a:lnTo>
                  <a:pt x="332625" y="342011"/>
                </a:lnTo>
                <a:lnTo>
                  <a:pt x="391972" y="198742"/>
                </a:lnTo>
                <a:lnTo>
                  <a:pt x="336511" y="57073"/>
                </a:lnTo>
                <a:lnTo>
                  <a:pt x="198742" y="0"/>
                </a:lnTo>
                <a:close/>
              </a:path>
            </a:pathLst>
          </a:custGeom>
          <a:solidFill>
            <a:srgbClr val="FFFFFF">
              <a:alpha val="16862"/>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703">
              <a:solidFill>
                <a:schemeClr val="dk1"/>
              </a:solidFill>
              <a:latin typeface="Helvetica Neue"/>
              <a:ea typeface="Helvetica Neue"/>
              <a:cs typeface="Helvetica Neue"/>
              <a:sym typeface="Helvetica Neue"/>
            </a:endParaRPr>
          </a:p>
        </p:txBody>
      </p:sp>
      <p:sp>
        <p:nvSpPr>
          <p:cNvPr id="53" name="Google Shape;53;p9"/>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9"/>
          <p:cNvSpPr txBox="1">
            <a:spLocks noGrp="1"/>
          </p:cNvSpPr>
          <p:nvPr>
            <p:ph type="body" idx="1"/>
          </p:nvPr>
        </p:nvSpPr>
        <p:spPr>
          <a:xfrm>
            <a:off x="1997964" y="1603375"/>
            <a:ext cx="5148000" cy="1600200"/>
          </a:xfrm>
          <a:prstGeom prst="rect">
            <a:avLst/>
          </a:prstGeom>
          <a:noFill/>
          <a:ln>
            <a:noFill/>
          </a:ln>
        </p:spPr>
        <p:txBody>
          <a:bodyPr spcFirstLastPara="1" wrap="square" lIns="0" tIns="0" rIns="0" bIns="0" anchor="t" anchorCtr="0">
            <a:noAutofit/>
          </a:bodyPr>
          <a:lstStyle>
            <a:lvl1pPr marL="457200" lvl="0" indent="-228600" algn="ctr">
              <a:lnSpc>
                <a:spcPct val="150000"/>
              </a:lnSpc>
              <a:spcBef>
                <a:spcPts val="0"/>
              </a:spcBef>
              <a:spcAft>
                <a:spcPts val="0"/>
              </a:spcAft>
              <a:buClr>
                <a:schemeClr val="lt1"/>
              </a:buClr>
              <a:buSzPts val="1400"/>
              <a:buNone/>
              <a:defRPr sz="1400" b="1">
                <a:solidFill>
                  <a:schemeClr val="lt1"/>
                </a:solidFill>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5" name="Google Shape;55;p9"/>
          <p:cNvSpPr txBox="1">
            <a:spLocks noGrp="1"/>
          </p:cNvSpPr>
          <p:nvPr>
            <p:ph type="body" idx="2"/>
          </p:nvPr>
        </p:nvSpPr>
        <p:spPr>
          <a:xfrm>
            <a:off x="1997964" y="3200400"/>
            <a:ext cx="5148000" cy="219600"/>
          </a:xfrm>
          <a:prstGeom prst="rect">
            <a:avLst/>
          </a:prstGeom>
          <a:noFill/>
          <a:ln>
            <a:noFill/>
          </a:ln>
        </p:spPr>
        <p:txBody>
          <a:bodyPr spcFirstLastPara="1" wrap="square" lIns="0" tIns="73150" rIns="0" bIns="0" anchor="t" anchorCtr="0">
            <a:noAutofit/>
          </a:bodyPr>
          <a:lstStyle>
            <a:lvl1pPr marL="457200" lvl="0" indent="-228600" algn="ctr">
              <a:lnSpc>
                <a:spcPct val="125000"/>
              </a:lnSpc>
              <a:spcBef>
                <a:spcPts val="0"/>
              </a:spcBef>
              <a:spcAft>
                <a:spcPts val="0"/>
              </a:spcAft>
              <a:buClr>
                <a:schemeClr val="lt1"/>
              </a:buClr>
              <a:buSzPts val="800"/>
              <a:buNone/>
              <a:defRPr sz="800" b="1" cap="none"/>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1997964" y="3419856"/>
            <a:ext cx="5148000" cy="752100"/>
          </a:xfrm>
          <a:prstGeom prst="rect">
            <a:avLst/>
          </a:prstGeom>
          <a:noFill/>
          <a:ln>
            <a:noFill/>
          </a:ln>
        </p:spPr>
        <p:txBody>
          <a:bodyPr spcFirstLastPara="1" wrap="square" lIns="0" tIns="0" rIns="0" bIns="0" anchor="t" anchorCtr="0">
            <a:noAutofit/>
          </a:bodyPr>
          <a:lstStyle>
            <a:lvl1pPr marL="457200" lvl="0" indent="-228600" algn="ctr">
              <a:lnSpc>
                <a:spcPct val="125000"/>
              </a:lnSpc>
              <a:spcBef>
                <a:spcPts val="0"/>
              </a:spcBef>
              <a:spcAft>
                <a:spcPts val="0"/>
              </a:spcAft>
              <a:buClr>
                <a:schemeClr val="lt1"/>
              </a:buClr>
              <a:buSzPts val="800"/>
              <a:buNone/>
              <a:defRPr sz="800" i="1" cap="none"/>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7" name="Google Shape;57;p9"/>
          <p:cNvSpPr txBox="1">
            <a:spLocks noGrp="1"/>
          </p:cNvSpPr>
          <p:nvPr>
            <p:ph type="body" idx="4"/>
          </p:nvPr>
        </p:nvSpPr>
        <p:spPr>
          <a:xfrm>
            <a:off x="4343400" y="1145286"/>
            <a:ext cx="457200" cy="292500"/>
          </a:xfrm>
          <a:prstGeom prst="rect">
            <a:avLst/>
          </a:prstGeom>
          <a:noFill/>
          <a:ln>
            <a:noFill/>
          </a:ln>
        </p:spPr>
        <p:txBody>
          <a:bodyPr spcFirstLastPara="1" wrap="square" lIns="27425" tIns="0" rIns="0" bIns="0" anchor="ctr" anchorCtr="0">
            <a:noAutofit/>
          </a:bodyPr>
          <a:lstStyle>
            <a:lvl1pPr marL="457200" marR="0" lvl="0" indent="-228600" algn="ctr">
              <a:lnSpc>
                <a:spcPct val="125000"/>
              </a:lnSpc>
              <a:spcBef>
                <a:spcPts val="0"/>
              </a:spcBef>
              <a:spcAft>
                <a:spcPts val="0"/>
              </a:spcAft>
              <a:buClr>
                <a:schemeClr val="accent6"/>
              </a:buClr>
              <a:buSzPts val="1000"/>
              <a:buFont typeface="Arial"/>
              <a:buNone/>
              <a:defRPr sz="1000">
                <a:solidFill>
                  <a:schemeClr val="accent6"/>
                </a:solidFill>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Image with text">
  <p:cSld name="One Image with 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143000" y="841248"/>
            <a:ext cx="3429000" cy="594300"/>
          </a:xfrm>
          <a:prstGeom prst="rect">
            <a:avLst/>
          </a:prstGeom>
          <a:noFill/>
          <a:ln>
            <a:noFill/>
          </a:ln>
        </p:spPr>
        <p:txBody>
          <a:bodyPr spcFirstLastPara="1" wrap="square" lIns="0" tIns="0" rIns="0" bIns="0" anchor="b" anchorCtr="0">
            <a:noAutofit/>
          </a:bodyPr>
          <a:lstStyle>
            <a:lvl1pPr lvl="0" algn="l">
              <a:lnSpc>
                <a:spcPct val="125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143000" y="1603375"/>
            <a:ext cx="3197100" cy="2565300"/>
          </a:xfrm>
          <a:prstGeom prst="rect">
            <a:avLst/>
          </a:prstGeom>
          <a:noFill/>
          <a:ln>
            <a:noFill/>
          </a:ln>
        </p:spPr>
        <p:txBody>
          <a:bodyPr spcFirstLastPara="1" wrap="square" lIns="0" tIns="0" rIns="0" bIns="0" anchor="t" anchorCtr="0">
            <a:noAutofit/>
          </a:bodyPr>
          <a:lstStyle>
            <a:lvl1pPr marL="457200" marR="0" lvl="0" indent="-228600" algn="l">
              <a:lnSpc>
                <a:spcPct val="125000"/>
              </a:lnSpc>
              <a:spcBef>
                <a:spcPts val="0"/>
              </a:spcBef>
              <a:spcAft>
                <a:spcPts val="0"/>
              </a:spcAft>
              <a:buClr>
                <a:schemeClr val="lt1"/>
              </a:buClr>
              <a:buSzPts val="1600"/>
              <a:buFont typeface="Arial"/>
              <a:buNone/>
              <a:defRPr/>
            </a:lvl1pPr>
            <a:lvl2pPr marL="914400" lvl="1" indent="-342900" algn="l">
              <a:lnSpc>
                <a:spcPct val="125000"/>
              </a:lnSpc>
              <a:spcBef>
                <a:spcPts val="0"/>
              </a:spcBef>
              <a:spcAft>
                <a:spcPts val="0"/>
              </a:spcAft>
              <a:buClr>
                <a:schemeClr val="lt1"/>
              </a:buClr>
              <a:buSzPts val="1800"/>
              <a:buChar char="•"/>
              <a:defRPr/>
            </a:lvl2pPr>
            <a:lvl3pPr marL="1371600" lvl="2" indent="-342900" algn="l">
              <a:lnSpc>
                <a:spcPct val="125000"/>
              </a:lnSpc>
              <a:spcBef>
                <a:spcPts val="0"/>
              </a:spcBef>
              <a:spcAft>
                <a:spcPts val="0"/>
              </a:spcAft>
              <a:buClr>
                <a:schemeClr val="lt1"/>
              </a:buClr>
              <a:buSzPts val="1800"/>
              <a:buChar char="•"/>
              <a:defRPr/>
            </a:lvl3pPr>
            <a:lvl4pPr marL="1828800" lvl="3" indent="-342900" algn="l">
              <a:lnSpc>
                <a:spcPct val="125000"/>
              </a:lnSpc>
              <a:spcBef>
                <a:spcPts val="0"/>
              </a:spcBef>
              <a:spcAft>
                <a:spcPts val="0"/>
              </a:spcAft>
              <a:buClr>
                <a:schemeClr val="lt1"/>
              </a:buClr>
              <a:buSzPts val="1800"/>
              <a:buChar char="•"/>
              <a:defRPr/>
            </a:lvl4pPr>
            <a:lvl5pPr marL="2286000" lvl="4" indent="-342900" algn="l">
              <a:lnSpc>
                <a:spcPct val="125000"/>
              </a:lnSpc>
              <a:spcBef>
                <a:spcPts val="0"/>
              </a:spcBef>
              <a:spcAft>
                <a:spcPts val="0"/>
              </a:spcAft>
              <a:buClr>
                <a:schemeClr val="lt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1" name="Google Shape;61;p10"/>
          <p:cNvSpPr>
            <a:spLocks noGrp="1"/>
          </p:cNvSpPr>
          <p:nvPr>
            <p:ph type="pic" idx="2"/>
          </p:nvPr>
        </p:nvSpPr>
        <p:spPr>
          <a:xfrm>
            <a:off x="4800600" y="0"/>
            <a:ext cx="4343400" cy="5143500"/>
          </a:xfrm>
          <a:prstGeom prst="rect">
            <a:avLst/>
          </a:prstGeom>
          <a:solidFill>
            <a:schemeClr val="accent5"/>
          </a:solidFill>
          <a:ln>
            <a:noFill/>
          </a:ln>
        </p:spPr>
        <p:txBody>
          <a:bodyPr spcFirstLastPara="1" wrap="square" lIns="0" tIns="792000" rIns="0" bIns="0" anchor="t" anchorCtr="0">
            <a:noAutofit/>
          </a:bodyPr>
          <a:lstStyle>
            <a:lvl1pPr marR="0" lvl="0" algn="ctr" rtl="0">
              <a:lnSpc>
                <a:spcPct val="125000"/>
              </a:lnSpc>
              <a:spcBef>
                <a:spcPts val="0"/>
              </a:spcBef>
              <a:spcAft>
                <a:spcPts val="0"/>
              </a:spcAft>
              <a:buClr>
                <a:schemeClr val="lt1"/>
              </a:buClr>
              <a:buSzPts val="1200"/>
              <a:buFont typeface="Arial"/>
              <a:buNone/>
              <a:defRPr sz="1200" b="0" i="0" u="none" strike="noStrike" cap="none">
                <a:solidFill>
                  <a:schemeClr val="lt1"/>
                </a:solidFill>
                <a:latin typeface="Helvetica Neue"/>
                <a:ea typeface="Helvetica Neue"/>
                <a:cs typeface="Helvetica Neue"/>
                <a:sym typeface="Helvetica Neue"/>
              </a:defRPr>
            </a:lvl1pPr>
            <a:lvl2pPr marR="0" lvl="1" algn="l" rtl="0">
              <a:lnSpc>
                <a:spcPct val="125000"/>
              </a:lnSpc>
              <a:spcBef>
                <a:spcPts val="0"/>
              </a:spcBef>
              <a:spcAft>
                <a:spcPts val="0"/>
              </a:spcAft>
              <a:buClr>
                <a:schemeClr val="lt1"/>
              </a:buClr>
              <a:buSzPts val="2100"/>
              <a:buFont typeface="Arial"/>
              <a:buNone/>
              <a:defRPr sz="2100" b="0" i="0" u="none" strike="noStrike" cap="none">
                <a:solidFill>
                  <a:schemeClr val="lt1"/>
                </a:solidFill>
                <a:latin typeface="Helvetica Neue"/>
                <a:ea typeface="Helvetica Neue"/>
                <a:cs typeface="Helvetica Neue"/>
                <a:sym typeface="Helvetica Neue"/>
              </a:defRPr>
            </a:lvl2pPr>
            <a:lvl3pPr marR="0" lvl="2" algn="l" rtl="0">
              <a:lnSpc>
                <a:spcPct val="125000"/>
              </a:lnSpc>
              <a:spcBef>
                <a:spcPts val="0"/>
              </a:spcBef>
              <a:spcAft>
                <a:spcPts val="0"/>
              </a:spcAft>
              <a:buClr>
                <a:schemeClr val="lt1"/>
              </a:buClr>
              <a:buSzPts val="1800"/>
              <a:buFont typeface="Arial"/>
              <a:buNone/>
              <a:defRPr sz="1800" b="0" i="0" u="none" strike="noStrike" cap="none">
                <a:solidFill>
                  <a:schemeClr val="lt1"/>
                </a:solidFill>
                <a:latin typeface="Helvetica Neue"/>
                <a:ea typeface="Helvetica Neue"/>
                <a:cs typeface="Helvetica Neue"/>
                <a:sym typeface="Helvetica Neue"/>
              </a:defRPr>
            </a:lvl3pPr>
            <a:lvl4pPr marR="0" lvl="3"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4pPr>
            <a:lvl5pPr marR="0" lvl="4" algn="l" rtl="0">
              <a:lnSpc>
                <a:spcPct val="125000"/>
              </a:lnSpc>
              <a:spcBef>
                <a:spcPts val="0"/>
              </a:spcBef>
              <a:spcAft>
                <a:spcPts val="0"/>
              </a:spcAft>
              <a:buClr>
                <a:schemeClr val="lt1"/>
              </a:buClr>
              <a:buSzPts val="1500"/>
              <a:buFont typeface="Arial"/>
              <a:buNone/>
              <a:defRPr sz="1500" b="0" i="0" u="none" strike="noStrike" cap="none">
                <a:solidFill>
                  <a:schemeClr val="lt1"/>
                </a:solidFill>
                <a:latin typeface="Helvetica Neue"/>
                <a:ea typeface="Helvetica Neue"/>
                <a:cs typeface="Helvetica Neue"/>
                <a:sym typeface="Helvetica Neue"/>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Helvetica Neue"/>
                <a:ea typeface="Helvetica Neue"/>
                <a:cs typeface="Helvetica Neue"/>
                <a:sym typeface="Helvetica Neue"/>
              </a:defRPr>
            </a:lvl9pPr>
          </a:lstStyle>
          <a:p>
            <a:endParaRPr/>
          </a:p>
        </p:txBody>
      </p:sp>
      <p:sp>
        <p:nvSpPr>
          <p:cNvPr id="62" name="Google Shape;62;p10"/>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lvl="0" indent="0" algn="r">
              <a:spcBef>
                <a:spcPts val="0"/>
              </a:spcBef>
              <a:buNone/>
              <a:defRPr sz="600" b="1">
                <a:solidFill>
                  <a:schemeClr val="dk1"/>
                </a:solidFill>
                <a:latin typeface="Helvetica Neue"/>
                <a:ea typeface="Helvetica Neue"/>
                <a:cs typeface="Helvetica Neue"/>
                <a:sym typeface="Helvetica Neue"/>
              </a:defRPr>
            </a:lvl1pPr>
            <a:lvl2pPr marL="0" lvl="1" indent="0" algn="r">
              <a:spcBef>
                <a:spcPts val="0"/>
              </a:spcBef>
              <a:buNone/>
              <a:defRPr sz="600" b="1">
                <a:solidFill>
                  <a:schemeClr val="dk1"/>
                </a:solidFill>
                <a:latin typeface="Helvetica Neue"/>
                <a:ea typeface="Helvetica Neue"/>
                <a:cs typeface="Helvetica Neue"/>
                <a:sym typeface="Helvetica Neue"/>
              </a:defRPr>
            </a:lvl2pPr>
            <a:lvl3pPr marL="0" lvl="2" indent="0" algn="r">
              <a:spcBef>
                <a:spcPts val="0"/>
              </a:spcBef>
              <a:buNone/>
              <a:defRPr sz="600" b="1">
                <a:solidFill>
                  <a:schemeClr val="dk1"/>
                </a:solidFill>
                <a:latin typeface="Helvetica Neue"/>
                <a:ea typeface="Helvetica Neue"/>
                <a:cs typeface="Helvetica Neue"/>
                <a:sym typeface="Helvetica Neue"/>
              </a:defRPr>
            </a:lvl3pPr>
            <a:lvl4pPr marL="0" lvl="3" indent="0" algn="r">
              <a:spcBef>
                <a:spcPts val="0"/>
              </a:spcBef>
              <a:buNone/>
              <a:defRPr sz="600" b="1">
                <a:solidFill>
                  <a:schemeClr val="dk1"/>
                </a:solidFill>
                <a:latin typeface="Helvetica Neue"/>
                <a:ea typeface="Helvetica Neue"/>
                <a:cs typeface="Helvetica Neue"/>
                <a:sym typeface="Helvetica Neue"/>
              </a:defRPr>
            </a:lvl4pPr>
            <a:lvl5pPr marL="0" lvl="4" indent="0" algn="r">
              <a:spcBef>
                <a:spcPts val="0"/>
              </a:spcBef>
              <a:buNone/>
              <a:defRPr sz="600" b="1">
                <a:solidFill>
                  <a:schemeClr val="dk1"/>
                </a:solidFill>
                <a:latin typeface="Helvetica Neue"/>
                <a:ea typeface="Helvetica Neue"/>
                <a:cs typeface="Helvetica Neue"/>
                <a:sym typeface="Helvetica Neue"/>
              </a:defRPr>
            </a:lvl5pPr>
            <a:lvl6pPr marL="0" lvl="5" indent="0" algn="r">
              <a:spcBef>
                <a:spcPts val="0"/>
              </a:spcBef>
              <a:buNone/>
              <a:defRPr sz="600" b="1">
                <a:solidFill>
                  <a:schemeClr val="dk1"/>
                </a:solidFill>
                <a:latin typeface="Helvetica Neue"/>
                <a:ea typeface="Helvetica Neue"/>
                <a:cs typeface="Helvetica Neue"/>
                <a:sym typeface="Helvetica Neue"/>
              </a:defRPr>
            </a:lvl6pPr>
            <a:lvl7pPr marL="0" lvl="6" indent="0" algn="r">
              <a:spcBef>
                <a:spcPts val="0"/>
              </a:spcBef>
              <a:buNone/>
              <a:defRPr sz="600" b="1">
                <a:solidFill>
                  <a:schemeClr val="dk1"/>
                </a:solidFill>
                <a:latin typeface="Helvetica Neue"/>
                <a:ea typeface="Helvetica Neue"/>
                <a:cs typeface="Helvetica Neue"/>
                <a:sym typeface="Helvetica Neue"/>
              </a:defRPr>
            </a:lvl7pPr>
            <a:lvl8pPr marL="0" lvl="7" indent="0" algn="r">
              <a:spcBef>
                <a:spcPts val="0"/>
              </a:spcBef>
              <a:buNone/>
              <a:defRPr sz="600" b="1">
                <a:solidFill>
                  <a:schemeClr val="dk1"/>
                </a:solidFill>
                <a:latin typeface="Helvetica Neue"/>
                <a:ea typeface="Helvetica Neue"/>
                <a:cs typeface="Helvetica Neue"/>
                <a:sym typeface="Helvetica Neue"/>
              </a:defRPr>
            </a:lvl8pPr>
            <a:lvl9pPr marL="0" lvl="8" indent="0" algn="r">
              <a:spcBef>
                <a:spcPts val="0"/>
              </a:spcBef>
              <a:buNone/>
              <a:defRPr sz="600" b="1">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3">
            <a:alphaModFix/>
          </a:blip>
          <a:srcRect/>
          <a:stretch/>
        </p:blipFill>
        <p:spPr>
          <a:xfrm>
            <a:off x="256032" y="4654296"/>
            <a:ext cx="874395" cy="302895"/>
          </a:xfrm>
          <a:prstGeom prst="rect">
            <a:avLst/>
          </a:prstGeom>
          <a:noFill/>
          <a:ln>
            <a:noFill/>
          </a:ln>
        </p:spPr>
      </p:pic>
      <p:sp>
        <p:nvSpPr>
          <p:cNvPr id="7" name="Google Shape;7;p1"/>
          <p:cNvSpPr txBox="1"/>
          <p:nvPr/>
        </p:nvSpPr>
        <p:spPr>
          <a:xfrm>
            <a:off x="1090930" y="4773168"/>
            <a:ext cx="6007500" cy="1005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FFFFFF"/>
              </a:buClr>
              <a:buSzPts val="600"/>
              <a:buFont typeface="Arial"/>
              <a:buNone/>
            </a:pPr>
            <a:r>
              <a:rPr lang="en" sz="600" b="1">
                <a:solidFill>
                  <a:srgbClr val="FFFFFF"/>
                </a:solidFill>
                <a:latin typeface="Helvetica Neue"/>
                <a:ea typeface="Helvetica Neue"/>
                <a:cs typeface="Helvetica Neue"/>
                <a:sym typeface="Helvetica Neue"/>
              </a:rPr>
              <a:t>UCLA Library’s Anti-Racist Pedagogy Workshop Series</a:t>
            </a:r>
            <a:endParaRPr sz="600" b="1">
              <a:solidFill>
                <a:srgbClr val="FFFFFF"/>
              </a:solidFill>
              <a:latin typeface="Helvetica Neue"/>
              <a:ea typeface="Helvetica Neue"/>
              <a:cs typeface="Helvetica Neue"/>
              <a:sym typeface="Helvetica Neue"/>
            </a:endParaRPr>
          </a:p>
        </p:txBody>
      </p:sp>
      <p:sp>
        <p:nvSpPr>
          <p:cNvPr id="8" name="Google Shape;8;p1"/>
          <p:cNvSpPr txBox="1">
            <a:spLocks noGrp="1"/>
          </p:cNvSpPr>
          <p:nvPr>
            <p:ph type="sldNum" idx="12"/>
          </p:nvPr>
        </p:nvSpPr>
        <p:spPr>
          <a:xfrm>
            <a:off x="8001000" y="4773168"/>
            <a:ext cx="804600" cy="1005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600" b="1" i="0" u="none" strike="noStrike" cap="none">
                <a:solidFill>
                  <a:schemeClr val="lt1"/>
                </a:solidFill>
                <a:latin typeface="Helvetica Neue"/>
                <a:ea typeface="Helvetica Neue"/>
                <a:cs typeface="Helvetica Neue"/>
                <a:sym typeface="Helvetica Neue"/>
              </a:defRPr>
            </a:lvl1pPr>
            <a:lvl2pPr marL="0" marR="0" lvl="1" indent="0" algn="r" rtl="0">
              <a:spcBef>
                <a:spcPts val="0"/>
              </a:spcBef>
              <a:buNone/>
              <a:defRPr sz="600" b="1" i="0" u="none" strike="noStrike" cap="none">
                <a:solidFill>
                  <a:schemeClr val="lt1"/>
                </a:solidFill>
                <a:latin typeface="Helvetica Neue"/>
                <a:ea typeface="Helvetica Neue"/>
                <a:cs typeface="Helvetica Neue"/>
                <a:sym typeface="Helvetica Neue"/>
              </a:defRPr>
            </a:lvl2pPr>
            <a:lvl3pPr marL="0" marR="0" lvl="2" indent="0" algn="r" rtl="0">
              <a:spcBef>
                <a:spcPts val="0"/>
              </a:spcBef>
              <a:buNone/>
              <a:defRPr sz="600" b="1" i="0" u="none" strike="noStrike" cap="none">
                <a:solidFill>
                  <a:schemeClr val="lt1"/>
                </a:solidFill>
                <a:latin typeface="Helvetica Neue"/>
                <a:ea typeface="Helvetica Neue"/>
                <a:cs typeface="Helvetica Neue"/>
                <a:sym typeface="Helvetica Neue"/>
              </a:defRPr>
            </a:lvl3pPr>
            <a:lvl4pPr marL="0" marR="0" lvl="3" indent="0" algn="r" rtl="0">
              <a:spcBef>
                <a:spcPts val="0"/>
              </a:spcBef>
              <a:buNone/>
              <a:defRPr sz="600" b="1" i="0" u="none" strike="noStrike" cap="none">
                <a:solidFill>
                  <a:schemeClr val="lt1"/>
                </a:solidFill>
                <a:latin typeface="Helvetica Neue"/>
                <a:ea typeface="Helvetica Neue"/>
                <a:cs typeface="Helvetica Neue"/>
                <a:sym typeface="Helvetica Neue"/>
              </a:defRPr>
            </a:lvl4pPr>
            <a:lvl5pPr marL="0" marR="0" lvl="4" indent="0" algn="r" rtl="0">
              <a:spcBef>
                <a:spcPts val="0"/>
              </a:spcBef>
              <a:buNone/>
              <a:defRPr sz="600" b="1" i="0" u="none" strike="noStrike" cap="none">
                <a:solidFill>
                  <a:schemeClr val="lt1"/>
                </a:solidFill>
                <a:latin typeface="Helvetica Neue"/>
                <a:ea typeface="Helvetica Neue"/>
                <a:cs typeface="Helvetica Neue"/>
                <a:sym typeface="Helvetica Neue"/>
              </a:defRPr>
            </a:lvl5pPr>
            <a:lvl6pPr marL="0" marR="0" lvl="5" indent="0" algn="r" rtl="0">
              <a:spcBef>
                <a:spcPts val="0"/>
              </a:spcBef>
              <a:buNone/>
              <a:defRPr sz="600" b="1" i="0" u="none" strike="noStrike" cap="none">
                <a:solidFill>
                  <a:schemeClr val="lt1"/>
                </a:solidFill>
                <a:latin typeface="Helvetica Neue"/>
                <a:ea typeface="Helvetica Neue"/>
                <a:cs typeface="Helvetica Neue"/>
                <a:sym typeface="Helvetica Neue"/>
              </a:defRPr>
            </a:lvl6pPr>
            <a:lvl7pPr marL="0" marR="0" lvl="6" indent="0" algn="r" rtl="0">
              <a:spcBef>
                <a:spcPts val="0"/>
              </a:spcBef>
              <a:buNone/>
              <a:defRPr sz="600" b="1" i="0" u="none" strike="noStrike" cap="none">
                <a:solidFill>
                  <a:schemeClr val="lt1"/>
                </a:solidFill>
                <a:latin typeface="Helvetica Neue"/>
                <a:ea typeface="Helvetica Neue"/>
                <a:cs typeface="Helvetica Neue"/>
                <a:sym typeface="Helvetica Neue"/>
              </a:defRPr>
            </a:lvl7pPr>
            <a:lvl8pPr marL="0" marR="0" lvl="7" indent="0" algn="r" rtl="0">
              <a:spcBef>
                <a:spcPts val="0"/>
              </a:spcBef>
              <a:buNone/>
              <a:defRPr sz="600" b="1" i="0" u="none" strike="noStrike" cap="none">
                <a:solidFill>
                  <a:schemeClr val="lt1"/>
                </a:solidFill>
                <a:latin typeface="Helvetica Neue"/>
                <a:ea typeface="Helvetica Neue"/>
                <a:cs typeface="Helvetica Neue"/>
                <a:sym typeface="Helvetica Neue"/>
              </a:defRPr>
            </a:lvl8pPr>
            <a:lvl9pPr marL="0" marR="0" lvl="8" indent="0" algn="r" rtl="0">
              <a:spcBef>
                <a:spcPts val="0"/>
              </a:spcBef>
              <a:buNone/>
              <a:defRPr sz="600" b="1" i="0" u="none" strike="noStrike" cap="none">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a:spLocks noGrp="1"/>
          </p:cNvSpPr>
          <p:nvPr>
            <p:ph type="title"/>
          </p:nvPr>
        </p:nvSpPr>
        <p:spPr>
          <a:xfrm>
            <a:off x="1143000" y="841248"/>
            <a:ext cx="6858000" cy="594300"/>
          </a:xfrm>
          <a:prstGeom prst="rect">
            <a:avLst/>
          </a:prstGeom>
          <a:noFill/>
          <a:ln>
            <a:noFill/>
          </a:ln>
        </p:spPr>
        <p:txBody>
          <a:bodyPr spcFirstLastPara="1" wrap="square" lIns="0" tIns="0" rIns="0" bIns="0" anchor="b" anchorCtr="0">
            <a:noAutofit/>
          </a:bodyPr>
          <a:lstStyle>
            <a:lvl1pPr marR="0" lvl="0" algn="l" rtl="0">
              <a:lnSpc>
                <a:spcPct val="125000"/>
              </a:lnSpc>
              <a:spcBef>
                <a:spcPts val="0"/>
              </a:spcBef>
              <a:spcAft>
                <a:spcPts val="0"/>
              </a:spcAft>
              <a:buClr>
                <a:schemeClr val="accent6"/>
              </a:buClr>
              <a:buSzPts val="1800"/>
              <a:buFont typeface="Helvetica Neue"/>
              <a:buNone/>
              <a:defRPr sz="1800" b="1" i="0" u="none" strike="noStrike" cap="none">
                <a:solidFill>
                  <a:schemeClr val="accent6"/>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1143000" y="1602486"/>
            <a:ext cx="6858000" cy="2569500"/>
          </a:xfrm>
          <a:prstGeom prst="rect">
            <a:avLst/>
          </a:prstGeom>
          <a:noFill/>
          <a:ln>
            <a:noFill/>
          </a:ln>
        </p:spPr>
        <p:txBody>
          <a:bodyPr spcFirstLastPara="1" wrap="square" lIns="0" tIns="0" rIns="0" bIns="0" anchor="t" anchorCtr="0">
            <a:noAutofit/>
          </a:bodyPr>
          <a:lstStyle>
            <a:lvl1pPr marL="457200" marR="0" lvl="0" indent="-330200" algn="l" rtl="0">
              <a:lnSpc>
                <a:spcPct val="125000"/>
              </a:lnSpc>
              <a:spcBef>
                <a:spcPts val="0"/>
              </a:spcBef>
              <a:spcAft>
                <a:spcPts val="0"/>
              </a:spcAft>
              <a:buClr>
                <a:schemeClr val="lt1"/>
              </a:buClr>
              <a:buSzPts val="1600"/>
              <a:buFont typeface="Arial"/>
              <a:buChar char="•"/>
              <a:defRPr sz="1600" b="0" i="0" u="none" strike="noStrike" cap="none">
                <a:solidFill>
                  <a:schemeClr val="lt1"/>
                </a:solidFill>
                <a:latin typeface="Helvetica Neue"/>
                <a:ea typeface="Helvetica Neue"/>
                <a:cs typeface="Helvetica Neue"/>
                <a:sym typeface="Helvetica Neue"/>
              </a:defRPr>
            </a:lvl1pPr>
            <a:lvl2pPr marL="914400" marR="0" lvl="1" indent="-330200" algn="l" rtl="0">
              <a:lnSpc>
                <a:spcPct val="125000"/>
              </a:lnSpc>
              <a:spcBef>
                <a:spcPts val="0"/>
              </a:spcBef>
              <a:spcAft>
                <a:spcPts val="0"/>
              </a:spcAft>
              <a:buClr>
                <a:schemeClr val="lt1"/>
              </a:buClr>
              <a:buSzPts val="1600"/>
              <a:buFont typeface="Arial"/>
              <a:buChar char="•"/>
              <a:defRPr sz="1600" b="0" i="0" u="none" strike="noStrike" cap="none">
                <a:solidFill>
                  <a:schemeClr val="lt1"/>
                </a:solidFill>
                <a:latin typeface="Helvetica Neue"/>
                <a:ea typeface="Helvetica Neue"/>
                <a:cs typeface="Helvetica Neue"/>
                <a:sym typeface="Helvetica Neue"/>
              </a:defRPr>
            </a:lvl2pPr>
            <a:lvl3pPr marL="1371600" marR="0" lvl="2" indent="-330200" algn="l" rtl="0">
              <a:lnSpc>
                <a:spcPct val="125000"/>
              </a:lnSpc>
              <a:spcBef>
                <a:spcPts val="0"/>
              </a:spcBef>
              <a:spcAft>
                <a:spcPts val="0"/>
              </a:spcAft>
              <a:buClr>
                <a:schemeClr val="lt1"/>
              </a:buClr>
              <a:buSzPts val="1600"/>
              <a:buFont typeface="Arial"/>
              <a:buChar char="•"/>
              <a:defRPr sz="1600" b="0" i="0" u="none" strike="noStrike" cap="none">
                <a:solidFill>
                  <a:schemeClr val="lt1"/>
                </a:solidFill>
                <a:latin typeface="Helvetica Neue"/>
                <a:ea typeface="Helvetica Neue"/>
                <a:cs typeface="Helvetica Neue"/>
                <a:sym typeface="Helvetica Neue"/>
              </a:defRPr>
            </a:lvl3pPr>
            <a:lvl4pPr marL="1828800" marR="0" lvl="3" indent="-330200" algn="l" rtl="0">
              <a:lnSpc>
                <a:spcPct val="125000"/>
              </a:lnSpc>
              <a:spcBef>
                <a:spcPts val="0"/>
              </a:spcBef>
              <a:spcAft>
                <a:spcPts val="0"/>
              </a:spcAft>
              <a:buClr>
                <a:schemeClr val="lt1"/>
              </a:buClr>
              <a:buSzPts val="1600"/>
              <a:buFont typeface="Arial"/>
              <a:buChar char="•"/>
              <a:defRPr sz="1600" b="0" i="0" u="none" strike="noStrike" cap="none">
                <a:solidFill>
                  <a:schemeClr val="lt1"/>
                </a:solidFill>
                <a:latin typeface="Helvetica Neue"/>
                <a:ea typeface="Helvetica Neue"/>
                <a:cs typeface="Helvetica Neue"/>
                <a:sym typeface="Helvetica Neue"/>
              </a:defRPr>
            </a:lvl4pPr>
            <a:lvl5pPr marL="2286000" marR="0" lvl="4" indent="-330200" algn="l" rtl="0">
              <a:lnSpc>
                <a:spcPct val="125000"/>
              </a:lnSpc>
              <a:spcBef>
                <a:spcPts val="0"/>
              </a:spcBef>
              <a:spcAft>
                <a:spcPts val="0"/>
              </a:spcAft>
              <a:buClr>
                <a:schemeClr val="lt1"/>
              </a:buClr>
              <a:buSzPts val="1600"/>
              <a:buFont typeface="Arial"/>
              <a:buChar char="•"/>
              <a:defRPr sz="1600" b="0" i="0" u="none" strike="noStrike" cap="none">
                <a:solidFill>
                  <a:schemeClr val="lt1"/>
                </a:solidFill>
                <a:latin typeface="Helvetica Neue"/>
                <a:ea typeface="Helvetica Neue"/>
                <a:cs typeface="Helvetica Neue"/>
                <a:sym typeface="Helvetica Neue"/>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Helvetica Neue"/>
                <a:ea typeface="Helvetica Neue"/>
                <a:cs typeface="Helvetica Neue"/>
                <a:sym typeface="Helvetica Neue"/>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Helvetica Neue"/>
                <a:ea typeface="Helvetica Neue"/>
                <a:cs typeface="Helvetica Neue"/>
                <a:sym typeface="Helvetica Neue"/>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Helvetica Neue"/>
                <a:ea typeface="Helvetica Neue"/>
                <a:cs typeface="Helvetica Neue"/>
                <a:sym typeface="Helvetica Neue"/>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80"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pos="2736">
          <p15:clr>
            <a:srgbClr val="F26B43"/>
          </p15:clr>
        </p15:guide>
        <p15:guide id="3" pos="3024">
          <p15:clr>
            <a:srgbClr val="F26B43"/>
          </p15:clr>
        </p15:guide>
        <p15:guide id="4" pos="216">
          <p15:clr>
            <a:srgbClr val="F26B43"/>
          </p15:clr>
        </p15:guide>
        <p15:guide id="5" pos="5040">
          <p15:clr>
            <a:srgbClr val="F26B43"/>
          </p15:clr>
        </p15:guide>
        <p15:guide id="6" pos="5544">
          <p15:clr>
            <a:srgbClr val="F26B43"/>
          </p15:clr>
        </p15:guide>
        <p15:guide id="7" orient="horz" pos="1010">
          <p15:clr>
            <a:srgbClr val="F26B43"/>
          </p15:clr>
        </p15:guide>
        <p15:guide id="8" orient="horz" pos="3056">
          <p15:clr>
            <a:srgbClr val="F26B43"/>
          </p15:clr>
        </p15:guide>
        <p15:guide id="9" orient="horz" pos="2628">
          <p15:clr>
            <a:srgbClr val="F26B43"/>
          </p15:clr>
        </p15:guide>
        <p15:guide id="10" orient="horz" pos="1620">
          <p15:clr>
            <a:srgbClr val="F26B43"/>
          </p15:clr>
        </p15:guide>
        <p15:guide id="11" pos="720">
          <p15:clr>
            <a:srgbClr val="F26B43"/>
          </p15:clr>
        </p15:guide>
        <p15:guide id="12" orient="horz" pos="9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academic.mattweirick.com/talks/2021-05-04-LAUC-DEI-presentation" TargetMode="External"/><Relationship Id="rId3" Type="http://schemas.openxmlformats.org/officeDocument/2006/relationships/image" Target="../media/image2.jpg"/><Relationship Id="rId7" Type="http://schemas.openxmlformats.org/officeDocument/2006/relationships/hyperlink" Target="mailto:matt@mattweirick.com" TargetMode="External"/><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hyperlink" Target="mailto:mattweirick@library.ucla.edu" TargetMode="External"/><Relationship Id="rId11" Type="http://schemas.openxmlformats.org/officeDocument/2006/relationships/image" Target="../media/image6.png"/><Relationship Id="rId5" Type="http://schemas.openxmlformats.org/officeDocument/2006/relationships/hyperlink" Target="https://academic.mattweirick.com/" TargetMode="Externa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ctrTitle"/>
          </p:nvPr>
        </p:nvSpPr>
        <p:spPr>
          <a:xfrm>
            <a:off x="740664" y="2286000"/>
            <a:ext cx="4892100" cy="34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UCLA Library’s Anti-Racist Pedagogy Workshop Series</a:t>
            </a:r>
            <a:endParaRPr dirty="0"/>
          </a:p>
        </p:txBody>
      </p:sp>
      <p:sp>
        <p:nvSpPr>
          <p:cNvPr id="225" name="Google Shape;225;p33"/>
          <p:cNvSpPr txBox="1">
            <a:spLocks noGrp="1"/>
          </p:cNvSpPr>
          <p:nvPr>
            <p:ph type="body" idx="2"/>
          </p:nvPr>
        </p:nvSpPr>
        <p:spPr>
          <a:xfrm>
            <a:off x="740664" y="4041648"/>
            <a:ext cx="4892100" cy="685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Matthew Weirick Johnson</a:t>
            </a:r>
            <a:endParaRPr/>
          </a:p>
          <a:p>
            <a:pPr marL="0" lvl="0" indent="0" algn="l" rtl="0">
              <a:spcBef>
                <a:spcPts val="0"/>
              </a:spcBef>
              <a:spcAft>
                <a:spcPts val="0"/>
              </a:spcAft>
              <a:buNone/>
            </a:pPr>
            <a:r>
              <a:rPr lang="en" b="0"/>
              <a:t>Librarian for English &amp; HIstory</a:t>
            </a:r>
            <a:endParaRPr b="0"/>
          </a:p>
          <a:p>
            <a:pPr marL="0" lvl="0" indent="0" algn="l" rtl="0">
              <a:spcBef>
                <a:spcPts val="0"/>
              </a:spcBef>
              <a:spcAft>
                <a:spcPts val="0"/>
              </a:spcAft>
              <a:buNone/>
            </a:pPr>
            <a:r>
              <a:rPr lang="en" b="0"/>
              <a:t>Lead for Teaching &amp; Learning</a:t>
            </a:r>
            <a:endParaRPr b="0"/>
          </a:p>
          <a:p>
            <a:pPr marL="0" lvl="0" indent="0" algn="l" rtl="0">
              <a:spcBef>
                <a:spcPts val="0"/>
              </a:spcBef>
              <a:spcAft>
                <a:spcPts val="0"/>
              </a:spcAft>
              <a:buNone/>
            </a:pPr>
            <a:r>
              <a:rPr lang="en" b="0"/>
              <a:t>UCLA Library</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2002536" y="2438400"/>
            <a:ext cx="5148000" cy="34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 Teaching &amp; Learning Functional Team</a:t>
            </a:r>
            <a:endParaRPr/>
          </a:p>
        </p:txBody>
      </p:sp>
      <p:sp>
        <p:nvSpPr>
          <p:cNvPr id="231" name="Google Shape;231;p34"/>
          <p:cNvSpPr txBox="1">
            <a:spLocks noGrp="1"/>
          </p:cNvSpPr>
          <p:nvPr>
            <p:ph type="body" idx="1"/>
          </p:nvPr>
        </p:nvSpPr>
        <p:spPr>
          <a:xfrm>
            <a:off x="2002536" y="2785872"/>
            <a:ext cx="5148000" cy="1005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2002536" y="2438400"/>
            <a:ext cx="5148000" cy="34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Project Inception</a:t>
            </a:r>
            <a:endParaRPr/>
          </a:p>
        </p:txBody>
      </p:sp>
      <p:sp>
        <p:nvSpPr>
          <p:cNvPr id="237" name="Google Shape;237;p35"/>
          <p:cNvSpPr txBox="1">
            <a:spLocks noGrp="1"/>
          </p:cNvSpPr>
          <p:nvPr>
            <p:ph type="body" idx="1"/>
          </p:nvPr>
        </p:nvSpPr>
        <p:spPr>
          <a:xfrm>
            <a:off x="2002536" y="2785872"/>
            <a:ext cx="5148000" cy="1005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2002536" y="2438400"/>
            <a:ext cx="5148000" cy="34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Workshop Series Goals &amp; Anticipated Outcomes</a:t>
            </a:r>
            <a:endParaRPr/>
          </a:p>
        </p:txBody>
      </p:sp>
      <p:sp>
        <p:nvSpPr>
          <p:cNvPr id="243" name="Google Shape;243;p36"/>
          <p:cNvSpPr txBox="1">
            <a:spLocks noGrp="1"/>
          </p:cNvSpPr>
          <p:nvPr>
            <p:ph type="body" idx="1"/>
          </p:nvPr>
        </p:nvSpPr>
        <p:spPr>
          <a:xfrm>
            <a:off x="2002536" y="2785872"/>
            <a:ext cx="5148000" cy="1005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2002536" y="2438400"/>
            <a:ext cx="5148000" cy="34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 Workshop Series So Far</a:t>
            </a:r>
            <a:endParaRPr/>
          </a:p>
        </p:txBody>
      </p:sp>
      <p:sp>
        <p:nvSpPr>
          <p:cNvPr id="249" name="Google Shape;249;p37"/>
          <p:cNvSpPr txBox="1">
            <a:spLocks noGrp="1"/>
          </p:cNvSpPr>
          <p:nvPr>
            <p:ph type="body" idx="1"/>
          </p:nvPr>
        </p:nvSpPr>
        <p:spPr>
          <a:xfrm>
            <a:off x="2002536" y="2785872"/>
            <a:ext cx="5148000" cy="1005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2002536" y="2438400"/>
            <a:ext cx="5148000" cy="347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Next Steps &amp; Future Goals</a:t>
            </a:r>
            <a:endParaRPr/>
          </a:p>
        </p:txBody>
      </p:sp>
      <p:sp>
        <p:nvSpPr>
          <p:cNvPr id="255" name="Google Shape;255;p38"/>
          <p:cNvSpPr txBox="1">
            <a:spLocks noGrp="1"/>
          </p:cNvSpPr>
          <p:nvPr>
            <p:ph type="body" idx="1"/>
          </p:nvPr>
        </p:nvSpPr>
        <p:spPr>
          <a:xfrm>
            <a:off x="2002536" y="2785872"/>
            <a:ext cx="5148000" cy="10059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E0F0-E037-4244-9729-9E789A6B5946}"/>
              </a:ext>
            </a:extLst>
          </p:cNvPr>
          <p:cNvSpPr>
            <a:spLocks noGrp="1"/>
          </p:cNvSpPr>
          <p:nvPr>
            <p:ph type="title"/>
          </p:nvPr>
        </p:nvSpPr>
        <p:spPr/>
        <p:txBody>
          <a:bodyPr/>
          <a:lstStyle/>
          <a:p>
            <a:r>
              <a:rPr lang="en-US" dirty="0"/>
              <a:t>Closing</a:t>
            </a:r>
            <a:r>
              <a:rPr lang="en-US" baseline="0" dirty="0"/>
              <a:t> Slide</a:t>
            </a:r>
            <a:endParaRPr lang="en-US" dirty="0"/>
          </a:p>
        </p:txBody>
      </p:sp>
      <p:pic>
        <p:nvPicPr>
          <p:cNvPr id="32" name="Picture 31" descr="An image of the presenter working at a computer with someone.">
            <a:extLst>
              <a:ext uri="{FF2B5EF4-FFF2-40B4-BE49-F238E27FC236}">
                <a16:creationId xmlns:a16="http://schemas.microsoft.com/office/drawing/2014/main" id="{2CFEBEAA-DA1D-E64F-AE08-32270EC7E2E2}"/>
              </a:ext>
            </a:extLst>
          </p:cNvPr>
          <p:cNvPicPr>
            <a:picLocks noChangeAspect="1"/>
          </p:cNvPicPr>
          <p:nvPr/>
        </p:nvPicPr>
        <p:blipFill>
          <a:blip r:embed="rId3"/>
          <a:stretch>
            <a:fillRect/>
          </a:stretch>
        </p:blipFill>
        <p:spPr>
          <a:xfrm>
            <a:off x="-273449" y="-151199"/>
            <a:ext cx="9417449" cy="5294699"/>
          </a:xfrm>
          <a:prstGeom prst="rect">
            <a:avLst/>
          </a:prstGeom>
        </p:spPr>
      </p:pic>
      <p:sp>
        <p:nvSpPr>
          <p:cNvPr id="33" name="Rectangle 32">
            <a:extLst>
              <a:ext uri="{FF2B5EF4-FFF2-40B4-BE49-F238E27FC236}">
                <a16:creationId xmlns:a16="http://schemas.microsoft.com/office/drawing/2014/main" id="{8C75B12F-500D-064D-89D6-B0EF311BD663}"/>
              </a:ext>
              <a:ext uri="{C183D7F6-B498-43B3-948B-1728B52AA6E4}">
                <adec:decorative xmlns:adec="http://schemas.microsoft.com/office/drawing/2017/decorative" val="1"/>
              </a:ext>
            </a:extLst>
          </p:cNvPr>
          <p:cNvSpPr/>
          <p:nvPr/>
        </p:nvSpPr>
        <p:spPr>
          <a:xfrm>
            <a:off x="-317900" y="3388295"/>
            <a:ext cx="9506351" cy="1854768"/>
          </a:xfrm>
          <a:prstGeom prst="rect">
            <a:avLst/>
          </a:prstGeom>
          <a:solidFill>
            <a:srgbClr val="D1C2D5"/>
          </a:solidFill>
          <a:ln w="31750" cap="rnd">
            <a:noFill/>
            <a:round/>
          </a:ln>
          <a:effectLst>
            <a:glow rad="342900">
              <a:srgbClr val="D1C2D5">
                <a:alpha val="85000"/>
              </a:srgbClr>
            </a:glo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8" name="Picture 37" descr="The presenter's logo: the letters &quot;MW&quot; connected together at the ends with a purple gradient from left to right.">
            <a:extLst>
              <a:ext uri="{FF2B5EF4-FFF2-40B4-BE49-F238E27FC236}">
                <a16:creationId xmlns:a16="http://schemas.microsoft.com/office/drawing/2014/main" id="{57836004-51C6-3F47-AE1B-46E7275C67D1}"/>
              </a:ext>
            </a:extLst>
          </p:cNvPr>
          <p:cNvPicPr>
            <a:picLocks noChangeAspect="1"/>
          </p:cNvPicPr>
          <p:nvPr/>
        </p:nvPicPr>
        <p:blipFill>
          <a:blip r:embed="rId4"/>
          <a:stretch>
            <a:fillRect/>
          </a:stretch>
        </p:blipFill>
        <p:spPr>
          <a:xfrm>
            <a:off x="888953" y="3449939"/>
            <a:ext cx="3100790" cy="1743343"/>
          </a:xfrm>
          <a:prstGeom prst="rect">
            <a:avLst/>
          </a:prstGeom>
        </p:spPr>
      </p:pic>
      <p:sp>
        <p:nvSpPr>
          <p:cNvPr id="30" name="TextBox 29">
            <a:extLst>
              <a:ext uri="{FF2B5EF4-FFF2-40B4-BE49-F238E27FC236}">
                <a16:creationId xmlns:a16="http://schemas.microsoft.com/office/drawing/2014/main" id="{E0D4483F-9C95-0D41-9CC5-2CE26615272C}"/>
              </a:ext>
            </a:extLst>
          </p:cNvPr>
          <p:cNvSpPr txBox="1"/>
          <p:nvPr/>
        </p:nvSpPr>
        <p:spPr>
          <a:xfrm>
            <a:off x="3715048" y="3623633"/>
            <a:ext cx="5305860" cy="1343381"/>
          </a:xfrm>
          <a:prstGeom prst="rect">
            <a:avLst/>
          </a:prstGeom>
          <a:noFill/>
        </p:spPr>
        <p:txBody>
          <a:bodyPr wrap="square" rtlCol="0">
            <a:spAutoFit/>
          </a:bodyPr>
          <a:lstStyle/>
          <a:p>
            <a:pPr>
              <a:lnSpc>
                <a:spcPct val="114000"/>
              </a:lnSpc>
            </a:pPr>
            <a:r>
              <a:rPr lang="en-US" sz="1200" dirty="0">
                <a:latin typeface="Constantia" panose="02030602050306030303" pitchFamily="18" charset="0"/>
              </a:rPr>
              <a:t>Matthew </a:t>
            </a:r>
            <a:r>
              <a:rPr lang="en-US" sz="1200" dirty="0" err="1">
                <a:latin typeface="Constantia" panose="02030602050306030303" pitchFamily="18" charset="0"/>
              </a:rPr>
              <a:t>Weirick</a:t>
            </a:r>
            <a:r>
              <a:rPr lang="en-US" sz="1200" dirty="0">
                <a:latin typeface="Constantia" panose="02030602050306030303" pitchFamily="18" charset="0"/>
              </a:rPr>
              <a:t> Johnson</a:t>
            </a:r>
          </a:p>
          <a:p>
            <a:pPr>
              <a:lnSpc>
                <a:spcPct val="114000"/>
              </a:lnSpc>
            </a:pPr>
            <a:r>
              <a:rPr lang="en-US" sz="1200" dirty="0">
                <a:latin typeface="Constantia" panose="02030602050306030303" pitchFamily="18" charset="0"/>
                <a:hlinkClick r:id="rId5"/>
              </a:rPr>
              <a:t>academic.mattweirick.com</a:t>
            </a:r>
            <a:endParaRPr lang="en-US" sz="1200" dirty="0">
              <a:latin typeface="Constantia" panose="02030602050306030303" pitchFamily="18" charset="0"/>
            </a:endParaRPr>
          </a:p>
          <a:p>
            <a:pPr>
              <a:lnSpc>
                <a:spcPct val="114000"/>
              </a:lnSpc>
            </a:pPr>
            <a:r>
              <a:rPr lang="en-US" sz="1200" dirty="0" err="1">
                <a:latin typeface="Constantia" panose="02030602050306030303" pitchFamily="18" charset="0"/>
                <a:hlinkClick r:id="rId6"/>
              </a:rPr>
              <a:t>mattweirick@library.ucla.edu</a:t>
            </a:r>
            <a:endParaRPr lang="en-US" sz="1200" dirty="0">
              <a:latin typeface="Constantia" panose="02030602050306030303" pitchFamily="18" charset="0"/>
            </a:endParaRPr>
          </a:p>
          <a:p>
            <a:pPr>
              <a:lnSpc>
                <a:spcPct val="114000"/>
              </a:lnSpc>
            </a:pPr>
            <a:r>
              <a:rPr lang="en-US" sz="1200" dirty="0">
                <a:latin typeface="Constantia" panose="02030602050306030303" pitchFamily="18" charset="0"/>
                <a:hlinkClick r:id="rId7"/>
              </a:rPr>
              <a:t>matt@mattweirick.com</a:t>
            </a:r>
            <a:endParaRPr lang="en-US" sz="1200" dirty="0">
              <a:latin typeface="Constantia" panose="02030602050306030303" pitchFamily="18" charset="0"/>
            </a:endParaRPr>
          </a:p>
          <a:p>
            <a:pPr>
              <a:lnSpc>
                <a:spcPct val="114000"/>
              </a:lnSpc>
            </a:pPr>
            <a:r>
              <a:rPr lang="en-US" sz="1200" dirty="0">
                <a:latin typeface="Constantia" panose="02030602050306030303" pitchFamily="18" charset="0"/>
                <a:hlinkClick r:id="rId8"/>
              </a:rPr>
              <a:t>academic.mattweirick.com/talks/2021-05-04-LAUC-DEI-presentation</a:t>
            </a:r>
            <a:endParaRPr lang="en-US" sz="1200" dirty="0">
              <a:latin typeface="Constantia" panose="02030602050306030303" pitchFamily="18" charset="0"/>
            </a:endParaRPr>
          </a:p>
          <a:p>
            <a:pPr>
              <a:lnSpc>
                <a:spcPct val="114000"/>
              </a:lnSpc>
            </a:pPr>
            <a:endParaRPr lang="en-US" sz="1200" dirty="0">
              <a:latin typeface="Constantia" panose="02030602050306030303" pitchFamily="18" charset="0"/>
            </a:endParaRPr>
          </a:p>
        </p:txBody>
      </p:sp>
      <p:pic>
        <p:nvPicPr>
          <p:cNvPr id="19" name="Picture 18">
            <a:extLst>
              <a:ext uri="{FF2B5EF4-FFF2-40B4-BE49-F238E27FC236}">
                <a16:creationId xmlns:a16="http://schemas.microsoft.com/office/drawing/2014/main" id="{31C2660D-6738-2248-B676-71EA3E3CA5A0}"/>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507147" y="3917498"/>
            <a:ext cx="180181" cy="165096"/>
          </a:xfrm>
          <a:prstGeom prst="rect">
            <a:avLst/>
          </a:prstGeom>
        </p:spPr>
      </p:pic>
      <p:pic>
        <p:nvPicPr>
          <p:cNvPr id="23" name="Picture 22">
            <a:extLst>
              <a:ext uri="{FF2B5EF4-FFF2-40B4-BE49-F238E27FC236}">
                <a16:creationId xmlns:a16="http://schemas.microsoft.com/office/drawing/2014/main" id="{71A27037-2BF2-ED47-B522-A33A49A9CCE5}"/>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3507147" y="4128302"/>
            <a:ext cx="180181" cy="165096"/>
          </a:xfrm>
          <a:prstGeom prst="rect">
            <a:avLst/>
          </a:prstGeom>
        </p:spPr>
      </p:pic>
      <p:pic>
        <p:nvPicPr>
          <p:cNvPr id="29" name="Picture 28">
            <a:extLst>
              <a:ext uri="{FF2B5EF4-FFF2-40B4-BE49-F238E27FC236}">
                <a16:creationId xmlns:a16="http://schemas.microsoft.com/office/drawing/2014/main" id="{A3B81335-F9FF-6542-B9D4-4D46A25A0D27}"/>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3507147" y="4549910"/>
            <a:ext cx="180181" cy="165096"/>
          </a:xfrm>
          <a:prstGeom prst="rect">
            <a:avLst/>
          </a:prstGeom>
        </p:spPr>
      </p:pic>
      <p:pic>
        <p:nvPicPr>
          <p:cNvPr id="11" name="Picture 10">
            <a:extLst>
              <a:ext uri="{FF2B5EF4-FFF2-40B4-BE49-F238E27FC236}">
                <a16:creationId xmlns:a16="http://schemas.microsoft.com/office/drawing/2014/main" id="{7CC190AE-0C3F-9C4B-99AA-2C391D7C860D}"/>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3507147" y="4342549"/>
            <a:ext cx="180181" cy="165096"/>
          </a:xfrm>
          <a:prstGeom prst="rect">
            <a:avLst/>
          </a:prstGeom>
        </p:spPr>
      </p:pic>
    </p:spTree>
    <p:extLst>
      <p:ext uri="{BB962C8B-B14F-4D97-AF65-F5344CB8AC3E}">
        <p14:creationId xmlns:p14="http://schemas.microsoft.com/office/powerpoint/2010/main" val="3746670789"/>
      </p:ext>
    </p:extLst>
  </p:cSld>
  <p:clrMapOvr>
    <a:masterClrMapping/>
  </p:clrMapOvr>
</p:sld>
</file>

<file path=ppt/theme/theme1.xml><?xml version="1.0" encoding="utf-8"?>
<a:theme xmlns:a="http://schemas.openxmlformats.org/drawingml/2006/main" name="UCLA-Library_P4_Pres-Template-02">
  <a:themeElements>
    <a:clrScheme name="UCLA-Library-Theme-Colors">
      <a:dk1>
        <a:srgbClr val="000000"/>
      </a:dk1>
      <a:lt1>
        <a:srgbClr val="FFFFFF"/>
      </a:lt1>
      <a:dk2>
        <a:srgbClr val="595959"/>
      </a:dk2>
      <a:lt2>
        <a:srgbClr val="F0F0F0"/>
      </a:lt2>
      <a:accent1>
        <a:srgbClr val="003B5C"/>
      </a:accent1>
      <a:accent2>
        <a:srgbClr val="005587"/>
      </a:accent2>
      <a:accent3>
        <a:srgbClr val="2774AE"/>
      </a:accent3>
      <a:accent4>
        <a:srgbClr val="8BB8E8"/>
      </a:accent4>
      <a:accent5>
        <a:srgbClr val="C3D7EE"/>
      </a:accent5>
      <a:accent6>
        <a:srgbClr val="FFD100"/>
      </a:accent6>
      <a:hlink>
        <a:srgbClr val="2774AE"/>
      </a:hlink>
      <a:folHlink>
        <a:srgbClr val="0055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272</Words>
  <Application>Microsoft Macintosh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Helvetica Neue</vt:lpstr>
      <vt:lpstr>Roboto</vt:lpstr>
      <vt:lpstr>Calibri</vt:lpstr>
      <vt:lpstr>Arial</vt:lpstr>
      <vt:lpstr>Constantia</vt:lpstr>
      <vt:lpstr>Helvetica</vt:lpstr>
      <vt:lpstr>UCLA-Library_P4_Pres-Template-02</vt:lpstr>
      <vt:lpstr>UCLA Library’s Anti-Racist Pedagogy Workshop Series</vt:lpstr>
      <vt:lpstr>The Teaching &amp; Learning Functional Team</vt:lpstr>
      <vt:lpstr>Project Inception</vt:lpstr>
      <vt:lpstr>Workshop Series Goals &amp; Anticipated Outcomes</vt:lpstr>
      <vt:lpstr>The Workshop Series So Far</vt:lpstr>
      <vt:lpstr>Next Steps &amp; Future Goals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UCLA Library’s Anti-Racist Pedagogy Workshop Series</dc:title>
  <cp:lastModifiedBy>Johnson, Matthew</cp:lastModifiedBy>
  <cp:revision>3</cp:revision>
  <dcterms:modified xsi:type="dcterms:W3CDTF">2021-05-04T22:30:48Z</dcterms:modified>
</cp:coreProperties>
</file>