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71" r:id="rId3"/>
    <p:sldId id="270" r:id="rId4"/>
    <p:sldId id="268" r:id="rId5"/>
    <p:sldId id="312" r:id="rId6"/>
    <p:sldId id="313" r:id="rId7"/>
    <p:sldId id="314" r:id="rId8"/>
    <p:sldId id="315" r:id="rId9"/>
    <p:sldId id="316" r:id="rId10"/>
    <p:sldId id="311" r:id="rId11"/>
    <p:sldId id="289" r:id="rId12"/>
  </p:sldIdLst>
  <p:sldSz cx="9144000" cy="5143500" type="screen16x9"/>
  <p:notesSz cx="6858000" cy="9144000"/>
  <p:embeddedFontLst>
    <p:embeddedFont>
      <p:font typeface="Chivo" pitchFamily="2" charset="77"/>
      <p:regular r:id="rId14"/>
      <p:bold r:id="rId15"/>
      <p:italic r:id="rId16"/>
      <p:boldItalic r:id="rId17"/>
    </p:embeddedFont>
    <p:embeddedFont>
      <p:font typeface="Playfair Display" pitchFamily="2" charset="77"/>
      <p:regular r:id="rId18"/>
      <p:bold r:id="rId19"/>
      <p:italic r:id="rId20"/>
      <p:boldItalic r:id="rId21"/>
    </p:embeddedFont>
    <p:embeddedFont>
      <p:font typeface="Playfair Display SemiBold" pitchFamily="2" charset="77"/>
      <p:regular r:id="rId22"/>
      <p:bold r:id="rId23"/>
      <p:italic r:id="rId24"/>
      <p:boldItalic r:id="rId25"/>
    </p:embeddedFont>
    <p:embeddedFont>
      <p:font typeface="Righteous" panose="02010506000000020000" pitchFamily="2" charset="0"/>
      <p:regular r:id="rId26"/>
    </p:embeddedFont>
    <p:embeddedFont>
      <p:font typeface="Syne" pitchFamily="2" charset="77"/>
      <p:regular r:id="rId27"/>
      <p:bold r:id="rId28"/>
    </p:embeddedFont>
    <p:embeddedFont>
      <p:font typeface="Syne ExtraBold" pitchFamily="2" charset="77"/>
      <p:bold r:id="rId29"/>
    </p:embeddedFont>
    <p:embeddedFont>
      <p:font typeface="Syne Medium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C99AE-8602-4DDB-8A96-05A67919651A}">
  <a:tblStyle styleId="{91EC99AE-8602-4DDB-8A96-05A679196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cb50ee4aa1_0_2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cb50ee4aa1_0_2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13e1fc50fc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13e1fc50fc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31ff7c0f5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31ff7c0f5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freepik.com/" TargetMode="External"/><Relationship Id="rId4" Type="http://schemas.openxmlformats.org/officeDocument/2006/relationships/hyperlink" Target="https://flaticon.com/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94800" y="861500"/>
            <a:ext cx="5354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273750" y="3272488"/>
            <a:ext cx="2596500" cy="7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481226" y="333434"/>
            <a:ext cx="701575" cy="7584180"/>
          </a:xfrm>
          <a:custGeom>
            <a:avLst/>
            <a:gdLst/>
            <a:ahLst/>
            <a:cxnLst/>
            <a:rect l="l" t="t" r="r" b="b"/>
            <a:pathLst>
              <a:path w="3641" h="39360" extrusionOk="0">
                <a:moveTo>
                  <a:pt x="1826" y="1"/>
                </a:moveTo>
                <a:lnTo>
                  <a:pt x="1826" y="1178"/>
                </a:lnTo>
                <a:lnTo>
                  <a:pt x="1628" y="1178"/>
                </a:lnTo>
                <a:lnTo>
                  <a:pt x="1628" y="1760"/>
                </a:lnTo>
                <a:lnTo>
                  <a:pt x="1386" y="1760"/>
                </a:lnTo>
                <a:lnTo>
                  <a:pt x="1386" y="771"/>
                </a:lnTo>
                <a:lnTo>
                  <a:pt x="1145" y="771"/>
                </a:lnTo>
                <a:lnTo>
                  <a:pt x="1145" y="2343"/>
                </a:lnTo>
                <a:lnTo>
                  <a:pt x="782" y="2343"/>
                </a:lnTo>
                <a:lnTo>
                  <a:pt x="782" y="4840"/>
                </a:lnTo>
                <a:lnTo>
                  <a:pt x="1" y="4840"/>
                </a:lnTo>
                <a:lnTo>
                  <a:pt x="1" y="39360"/>
                </a:lnTo>
                <a:lnTo>
                  <a:pt x="3641" y="39360"/>
                </a:lnTo>
                <a:lnTo>
                  <a:pt x="3641" y="3872"/>
                </a:lnTo>
                <a:lnTo>
                  <a:pt x="2816" y="3872"/>
                </a:lnTo>
                <a:lnTo>
                  <a:pt x="2816" y="1848"/>
                </a:lnTo>
                <a:lnTo>
                  <a:pt x="2409" y="1848"/>
                </a:lnTo>
                <a:lnTo>
                  <a:pt x="2409" y="2585"/>
                </a:lnTo>
                <a:lnTo>
                  <a:pt x="2134" y="2585"/>
                </a:lnTo>
                <a:lnTo>
                  <a:pt x="21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32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32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2"/>
          <p:cNvSpPr txBox="1">
            <a:spLocks noGrp="1"/>
          </p:cNvSpPr>
          <p:nvPr>
            <p:ph type="subTitle" idx="1"/>
          </p:nvPr>
        </p:nvSpPr>
        <p:spPr>
          <a:xfrm>
            <a:off x="1907875" y="1533500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2"/>
          <p:cNvSpPr txBox="1">
            <a:spLocks noGrp="1"/>
          </p:cNvSpPr>
          <p:nvPr>
            <p:ph type="subTitle" idx="2"/>
          </p:nvPr>
        </p:nvSpPr>
        <p:spPr>
          <a:xfrm>
            <a:off x="1831675" y="1122800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88" name="Google Shape;988;p32"/>
          <p:cNvSpPr txBox="1">
            <a:spLocks noGrp="1"/>
          </p:cNvSpPr>
          <p:nvPr>
            <p:ph type="subTitle" idx="3"/>
          </p:nvPr>
        </p:nvSpPr>
        <p:spPr>
          <a:xfrm>
            <a:off x="1907875" y="3960575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32"/>
          <p:cNvSpPr txBox="1">
            <a:spLocks noGrp="1"/>
          </p:cNvSpPr>
          <p:nvPr>
            <p:ph type="subTitle" idx="4"/>
          </p:nvPr>
        </p:nvSpPr>
        <p:spPr>
          <a:xfrm>
            <a:off x="1907875" y="3549875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5"/>
          </p:nvPr>
        </p:nvSpPr>
        <p:spPr>
          <a:xfrm>
            <a:off x="1907875" y="2747038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6"/>
          </p:nvPr>
        </p:nvSpPr>
        <p:spPr>
          <a:xfrm>
            <a:off x="1907875" y="2336337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2" name="Google Shape;992;p32"/>
          <p:cNvSpPr txBox="1">
            <a:spLocks noGrp="1"/>
          </p:cNvSpPr>
          <p:nvPr>
            <p:ph type="subTitle" idx="7"/>
          </p:nvPr>
        </p:nvSpPr>
        <p:spPr>
          <a:xfrm>
            <a:off x="5969875" y="1533500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32"/>
          <p:cNvSpPr txBox="1">
            <a:spLocks noGrp="1"/>
          </p:cNvSpPr>
          <p:nvPr>
            <p:ph type="subTitle" idx="8"/>
          </p:nvPr>
        </p:nvSpPr>
        <p:spPr>
          <a:xfrm>
            <a:off x="5969875" y="1122800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4" name="Google Shape;994;p32"/>
          <p:cNvSpPr txBox="1">
            <a:spLocks noGrp="1"/>
          </p:cNvSpPr>
          <p:nvPr>
            <p:ph type="subTitle" idx="9"/>
          </p:nvPr>
        </p:nvSpPr>
        <p:spPr>
          <a:xfrm>
            <a:off x="5969875" y="3960575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32"/>
          <p:cNvSpPr txBox="1">
            <a:spLocks noGrp="1"/>
          </p:cNvSpPr>
          <p:nvPr>
            <p:ph type="subTitle" idx="13"/>
          </p:nvPr>
        </p:nvSpPr>
        <p:spPr>
          <a:xfrm>
            <a:off x="5969875" y="3549875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6" name="Google Shape;996;p32"/>
          <p:cNvSpPr txBox="1">
            <a:spLocks noGrp="1"/>
          </p:cNvSpPr>
          <p:nvPr>
            <p:ph type="subTitle" idx="14"/>
          </p:nvPr>
        </p:nvSpPr>
        <p:spPr>
          <a:xfrm>
            <a:off x="5969875" y="2747038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32"/>
          <p:cNvSpPr txBox="1">
            <a:spLocks noGrp="1"/>
          </p:cNvSpPr>
          <p:nvPr>
            <p:ph type="subTitle" idx="15"/>
          </p:nvPr>
        </p:nvSpPr>
        <p:spPr>
          <a:xfrm>
            <a:off x="5969875" y="2336337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998" name="Google Shape;998;p32"/>
          <p:cNvGrpSpPr/>
          <p:nvPr/>
        </p:nvGrpSpPr>
        <p:grpSpPr>
          <a:xfrm flipH="1">
            <a:off x="6970099" y="4421047"/>
            <a:ext cx="3818130" cy="2650304"/>
            <a:chOff x="-285439" y="4358297"/>
            <a:chExt cx="3818130" cy="2650304"/>
          </a:xfrm>
        </p:grpSpPr>
        <p:sp>
          <p:nvSpPr>
            <p:cNvPr id="999" name="Google Shape;999;p32"/>
            <p:cNvSpPr/>
            <p:nvPr/>
          </p:nvSpPr>
          <p:spPr>
            <a:xfrm flipH="1">
              <a:off x="-285439" y="4358297"/>
              <a:ext cx="3818130" cy="2489832"/>
            </a:xfrm>
            <a:custGeom>
              <a:avLst/>
              <a:gdLst/>
              <a:ahLst/>
              <a:cxnLst/>
              <a:rect l="l" t="t" r="r" b="b"/>
              <a:pathLst>
                <a:path w="20455" h="14331" extrusionOk="0">
                  <a:moveTo>
                    <a:pt x="8875" y="1"/>
                  </a:moveTo>
                  <a:lnTo>
                    <a:pt x="8875" y="1046"/>
                  </a:lnTo>
                  <a:lnTo>
                    <a:pt x="5587" y="1046"/>
                  </a:lnTo>
                  <a:lnTo>
                    <a:pt x="5587" y="2618"/>
                  </a:lnTo>
                  <a:lnTo>
                    <a:pt x="0" y="2618"/>
                  </a:lnTo>
                  <a:lnTo>
                    <a:pt x="0" y="14330"/>
                  </a:lnTo>
                  <a:lnTo>
                    <a:pt x="20455" y="14330"/>
                  </a:lnTo>
                  <a:lnTo>
                    <a:pt x="20455" y="1706"/>
                  </a:lnTo>
                  <a:lnTo>
                    <a:pt x="17024" y="1706"/>
                  </a:lnTo>
                  <a:lnTo>
                    <a:pt x="17024" y="232"/>
                  </a:lnTo>
                  <a:lnTo>
                    <a:pt x="13472" y="232"/>
                  </a:lnTo>
                  <a:lnTo>
                    <a:pt x="13472" y="5005"/>
                  </a:lnTo>
                  <a:lnTo>
                    <a:pt x="12471" y="5005"/>
                  </a:lnTo>
                  <a:lnTo>
                    <a:pt x="12471" y="2387"/>
                  </a:lnTo>
                  <a:lnTo>
                    <a:pt x="10557" y="2387"/>
                  </a:lnTo>
                  <a:lnTo>
                    <a:pt x="10557" y="1068"/>
                  </a:lnTo>
                  <a:lnTo>
                    <a:pt x="9964" y="1068"/>
                  </a:lnTo>
                  <a:lnTo>
                    <a:pt x="996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32"/>
            <p:cNvGrpSpPr/>
            <p:nvPr/>
          </p:nvGrpSpPr>
          <p:grpSpPr>
            <a:xfrm>
              <a:off x="664601" y="4698824"/>
              <a:ext cx="1352750" cy="2309777"/>
              <a:chOff x="664601" y="4698824"/>
              <a:chExt cx="1352750" cy="2309777"/>
            </a:xfrm>
          </p:grpSpPr>
          <p:sp>
            <p:nvSpPr>
              <p:cNvPr id="1001" name="Google Shape;1001;p32"/>
              <p:cNvSpPr/>
              <p:nvPr/>
            </p:nvSpPr>
            <p:spPr>
              <a:xfrm flipH="1">
                <a:off x="1767026" y="6196795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 flipH="1">
                <a:off x="1882822" y="4775962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 flipH="1">
                <a:off x="1881119" y="6395072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 flipH="1">
                <a:off x="1996915" y="654690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 rot="10800000" flipH="1">
                <a:off x="1010132" y="6174656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 rot="10800000" flipH="1">
                <a:off x="896039" y="6426359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 rot="10800000" flipH="1">
                <a:off x="780242" y="6602920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 rot="10800000" flipH="1">
                <a:off x="780242" y="60892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 flipH="1">
                <a:off x="1651229" y="57801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 flipH="1">
                <a:off x="1651229" y="5156464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 flipH="1">
                <a:off x="1767025" y="5988386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 flipH="1">
                <a:off x="1767026" y="5512363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 flipH="1">
                <a:off x="1767026" y="5156464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 flipH="1">
                <a:off x="1882822" y="5693273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 flipH="1">
                <a:off x="1881119" y="51564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 flipH="1">
                <a:off x="1996915" y="590023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 flipH="1">
                <a:off x="1996915" y="492937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 rot="10800000" flipH="1">
                <a:off x="1010132" y="55510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 rot="10800000" flipH="1">
                <a:off x="894336" y="5551017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 rot="10800000" flipH="1">
                <a:off x="896039" y="5844677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 rot="10800000" flipH="1">
                <a:off x="896039" y="4808678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 rot="10800000" flipH="1">
                <a:off x="780242" y="5551008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 rot="10800000" flipH="1">
                <a:off x="780242" y="5076439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 rot="10800000" flipH="1">
                <a:off x="664601" y="555101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 rot="10800000" flipH="1">
                <a:off x="664601" y="469882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 rot="10800000" flipH="1">
                <a:off x="664601" y="618333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32"/>
          <p:cNvGrpSpPr/>
          <p:nvPr/>
        </p:nvGrpSpPr>
        <p:grpSpPr>
          <a:xfrm>
            <a:off x="-380561" y="813471"/>
            <a:ext cx="914298" cy="5604526"/>
            <a:chOff x="-6192938" y="813471"/>
            <a:chExt cx="914298" cy="5604526"/>
          </a:xfrm>
        </p:grpSpPr>
        <p:sp>
          <p:nvSpPr>
            <p:cNvPr id="1028" name="Google Shape;1028;p32"/>
            <p:cNvSpPr/>
            <p:nvPr/>
          </p:nvSpPr>
          <p:spPr>
            <a:xfrm>
              <a:off x="-6192938" y="81347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32"/>
            <p:cNvGrpSpPr/>
            <p:nvPr/>
          </p:nvGrpSpPr>
          <p:grpSpPr>
            <a:xfrm flipH="1">
              <a:off x="-5838292" y="1132776"/>
              <a:ext cx="392993" cy="2411096"/>
              <a:chOff x="475070" y="1263026"/>
              <a:chExt cx="392993" cy="2411096"/>
            </a:xfrm>
          </p:grpSpPr>
          <p:sp>
            <p:nvSpPr>
              <p:cNvPr id="1030" name="Google Shape;1030;p32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4" name="Google Shape;1044;p32"/>
            <p:cNvSpPr/>
            <p:nvPr/>
          </p:nvSpPr>
          <p:spPr>
            <a:xfrm flipH="1">
              <a:off x="-6141325" y="1568775"/>
              <a:ext cx="2388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 flipH="1">
              <a:off x="-6141325" y="1799425"/>
              <a:ext cx="2388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p33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xfrm>
            <a:off x="4114075" y="520925"/>
            <a:ext cx="4316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49" name="Google Shape;1049;p33"/>
          <p:cNvSpPr txBox="1">
            <a:spLocks noGrp="1"/>
          </p:cNvSpPr>
          <p:nvPr>
            <p:ph type="subTitle" idx="1"/>
          </p:nvPr>
        </p:nvSpPr>
        <p:spPr>
          <a:xfrm>
            <a:off x="4114075" y="2438419"/>
            <a:ext cx="4316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1050" name="Google Shape;1050;p33"/>
          <p:cNvSpPr txBox="1">
            <a:spLocks noGrp="1"/>
          </p:cNvSpPr>
          <p:nvPr>
            <p:ph type="subTitle" idx="2"/>
          </p:nvPr>
        </p:nvSpPr>
        <p:spPr>
          <a:xfrm>
            <a:off x="4114075" y="4282151"/>
            <a:ext cx="4316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4114075" y="3419173"/>
            <a:ext cx="43167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.</a:t>
            </a:r>
            <a:endParaRPr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3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34"/>
          <p:cNvGrpSpPr/>
          <p:nvPr/>
        </p:nvGrpSpPr>
        <p:grpSpPr>
          <a:xfrm>
            <a:off x="8671264" y="1109096"/>
            <a:ext cx="914298" cy="5604526"/>
            <a:chOff x="308411" y="943721"/>
            <a:chExt cx="914298" cy="5604526"/>
          </a:xfrm>
        </p:grpSpPr>
        <p:sp>
          <p:nvSpPr>
            <p:cNvPr id="1056" name="Google Shape;1056;p34"/>
            <p:cNvSpPr/>
            <p:nvPr/>
          </p:nvSpPr>
          <p:spPr>
            <a:xfrm flipH="1">
              <a:off x="308411" y="94372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34"/>
            <p:cNvGrpSpPr/>
            <p:nvPr/>
          </p:nvGrpSpPr>
          <p:grpSpPr>
            <a:xfrm>
              <a:off x="475070" y="1263026"/>
              <a:ext cx="392993" cy="2411096"/>
              <a:chOff x="475070" y="1263026"/>
              <a:chExt cx="392993" cy="2411096"/>
            </a:xfrm>
          </p:grpSpPr>
          <p:sp>
            <p:nvSpPr>
              <p:cNvPr id="1058" name="Google Shape;1058;p34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4"/>
            <p:cNvSpPr/>
            <p:nvPr/>
          </p:nvSpPr>
          <p:spPr>
            <a:xfrm>
              <a:off x="933600" y="169902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933600" y="192967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34"/>
          <p:cNvGrpSpPr/>
          <p:nvPr/>
        </p:nvGrpSpPr>
        <p:grpSpPr>
          <a:xfrm>
            <a:off x="8490438" y="2586625"/>
            <a:ext cx="973201" cy="3107083"/>
            <a:chOff x="8490438" y="2586625"/>
            <a:chExt cx="973201" cy="3107083"/>
          </a:xfrm>
        </p:grpSpPr>
        <p:sp>
          <p:nvSpPr>
            <p:cNvPr id="1075" name="Google Shape;1075;p34"/>
            <p:cNvSpPr/>
            <p:nvPr/>
          </p:nvSpPr>
          <p:spPr>
            <a:xfrm>
              <a:off x="8718750" y="2586625"/>
              <a:ext cx="119950" cy="3034500"/>
            </a:xfrm>
            <a:custGeom>
              <a:avLst/>
              <a:gdLst/>
              <a:ahLst/>
              <a:cxnLst/>
              <a:rect l="l" t="t" r="r" b="b"/>
              <a:pathLst>
                <a:path w="4798" h="121380" extrusionOk="0">
                  <a:moveTo>
                    <a:pt x="3256" y="121380"/>
                  </a:moveTo>
                  <a:lnTo>
                    <a:pt x="4798" y="117096"/>
                  </a:lnTo>
                  <a:lnTo>
                    <a:pt x="4284" y="22153"/>
                  </a:lnTo>
                  <a:lnTo>
                    <a:pt x="4627" y="2274"/>
                  </a:lnTo>
                  <a:lnTo>
                    <a:pt x="2984" y="0"/>
                  </a:lnTo>
                  <a:lnTo>
                    <a:pt x="857" y="6558"/>
                  </a:lnTo>
                  <a:lnTo>
                    <a:pt x="0" y="1169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76" name="Google Shape;1076;p34"/>
            <p:cNvSpPr/>
            <p:nvPr/>
          </p:nvSpPr>
          <p:spPr>
            <a:xfrm flipH="1">
              <a:off x="8793151" y="2587038"/>
              <a:ext cx="670488" cy="3034895"/>
            </a:xfrm>
            <a:custGeom>
              <a:avLst/>
              <a:gdLst/>
              <a:ahLst/>
              <a:cxnLst/>
              <a:rect l="l" t="t" r="r" b="b"/>
              <a:pathLst>
                <a:path w="4213" h="19070" extrusionOk="0">
                  <a:moveTo>
                    <a:pt x="0" y="1"/>
                  </a:moveTo>
                  <a:lnTo>
                    <a:pt x="4212" y="1"/>
                  </a:lnTo>
                  <a:lnTo>
                    <a:pt x="4212" y="19070"/>
                  </a:lnTo>
                  <a:lnTo>
                    <a:pt x="0" y="1907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 flipH="1">
              <a:off x="8793151" y="2587038"/>
              <a:ext cx="670488" cy="3034895"/>
            </a:xfrm>
            <a:custGeom>
              <a:avLst/>
              <a:gdLst/>
              <a:ahLst/>
              <a:cxnLst/>
              <a:rect l="l" t="t" r="r" b="b"/>
              <a:pathLst>
                <a:path w="4213" h="19070" extrusionOk="0">
                  <a:moveTo>
                    <a:pt x="0" y="1"/>
                  </a:moveTo>
                  <a:lnTo>
                    <a:pt x="4212" y="1"/>
                  </a:lnTo>
                  <a:lnTo>
                    <a:pt x="4212" y="19070"/>
                  </a:lnTo>
                  <a:lnTo>
                    <a:pt x="0" y="19070"/>
                  </a:lnTo>
                  <a:close/>
                </a:path>
              </a:pathLst>
            </a:custGeom>
            <a:solidFill>
              <a:srgbClr val="524656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4"/>
            <p:cNvGrpSpPr/>
            <p:nvPr/>
          </p:nvGrpSpPr>
          <p:grpSpPr>
            <a:xfrm>
              <a:off x="8893824" y="2693560"/>
              <a:ext cx="468277" cy="2716653"/>
              <a:chOff x="13700024" y="10794598"/>
              <a:chExt cx="468277" cy="2716653"/>
            </a:xfrm>
          </p:grpSpPr>
          <p:sp>
            <p:nvSpPr>
              <p:cNvPr id="1079" name="Google Shape;1079;p34"/>
              <p:cNvSpPr/>
              <p:nvPr/>
            </p:nvSpPr>
            <p:spPr>
              <a:xfrm flipH="1">
                <a:off x="14120875" y="1260457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 flipH="1">
                <a:off x="14015995" y="1260457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 flipH="1">
                <a:off x="1412087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 flipH="1">
                <a:off x="1401599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 flipH="1">
                <a:off x="1391095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 flipH="1">
                <a:off x="1380591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 flipH="1">
                <a:off x="1412087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 flipH="1">
                <a:off x="1401599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 flipH="1">
                <a:off x="1391095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 flipH="1">
                <a:off x="1380591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 flipH="1">
                <a:off x="1412087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 flipH="1">
                <a:off x="1401599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 flipH="1">
                <a:off x="1391095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 flipH="1">
                <a:off x="1380591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 flipH="1">
                <a:off x="1412087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 flipH="1">
                <a:off x="1401599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 flipH="1">
                <a:off x="1391095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 flipH="1">
                <a:off x="1380591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 flipH="1">
                <a:off x="1412087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 flipH="1">
                <a:off x="1401599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 flipH="1">
                <a:off x="1391095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 flipH="1">
                <a:off x="1380591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 flipH="1">
                <a:off x="1412087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 flipH="1">
                <a:off x="1401599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 flipH="1">
                <a:off x="1391095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 flipH="1">
                <a:off x="1380591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 flipH="1">
                <a:off x="14120875" y="11073062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 flipH="1">
                <a:off x="14120875" y="11213115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 flipH="1">
                <a:off x="14120875" y="12048020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 flipH="1">
                <a:off x="14120875" y="12186322"/>
                <a:ext cx="47426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 flipH="1">
                <a:off x="14120875" y="1232621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 flipH="1">
                <a:off x="14120875" y="1246451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1" name="Google Shape;1111;p34"/>
              <p:cNvGrpSpPr/>
              <p:nvPr/>
            </p:nvGrpSpPr>
            <p:grpSpPr>
              <a:xfrm>
                <a:off x="13700024" y="10794598"/>
                <a:ext cx="467400" cy="490158"/>
                <a:chOff x="8601423" y="2840790"/>
                <a:chExt cx="249973" cy="262145"/>
              </a:xfrm>
            </p:grpSpPr>
            <p:sp>
              <p:nvSpPr>
                <p:cNvPr id="1112" name="Google Shape;1112;p34"/>
                <p:cNvSpPr/>
                <p:nvPr/>
              </p:nvSpPr>
              <p:spPr>
                <a:xfrm flipH="1">
                  <a:off x="8826033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4"/>
                <p:cNvSpPr/>
                <p:nvPr/>
              </p:nvSpPr>
              <p:spPr>
                <a:xfrm flipH="1">
                  <a:off x="8769945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4"/>
                <p:cNvSpPr/>
                <p:nvPr/>
              </p:nvSpPr>
              <p:spPr>
                <a:xfrm flipH="1">
                  <a:off x="8713771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4"/>
                <p:cNvSpPr/>
                <p:nvPr/>
              </p:nvSpPr>
              <p:spPr>
                <a:xfrm flipH="1">
                  <a:off x="8657597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4"/>
                <p:cNvSpPr/>
                <p:nvPr/>
              </p:nvSpPr>
              <p:spPr>
                <a:xfrm flipH="1">
                  <a:off x="8601423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4"/>
                <p:cNvSpPr/>
                <p:nvPr/>
              </p:nvSpPr>
              <p:spPr>
                <a:xfrm flipH="1">
                  <a:off x="8826033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4"/>
                <p:cNvSpPr/>
                <p:nvPr/>
              </p:nvSpPr>
              <p:spPr>
                <a:xfrm flipH="1">
                  <a:off x="8769945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4"/>
                <p:cNvSpPr/>
                <p:nvPr/>
              </p:nvSpPr>
              <p:spPr>
                <a:xfrm flipH="1">
                  <a:off x="8713771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4"/>
                <p:cNvSpPr/>
                <p:nvPr/>
              </p:nvSpPr>
              <p:spPr>
                <a:xfrm flipH="1">
                  <a:off x="8657597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4"/>
                <p:cNvSpPr/>
                <p:nvPr/>
              </p:nvSpPr>
              <p:spPr>
                <a:xfrm flipH="1">
                  <a:off x="8601423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4"/>
                <p:cNvSpPr/>
                <p:nvPr/>
              </p:nvSpPr>
              <p:spPr>
                <a:xfrm flipH="1">
                  <a:off x="8769945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4"/>
                <p:cNvSpPr/>
                <p:nvPr/>
              </p:nvSpPr>
              <p:spPr>
                <a:xfrm flipH="1">
                  <a:off x="8713771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4"/>
                <p:cNvSpPr/>
                <p:nvPr/>
              </p:nvSpPr>
              <p:spPr>
                <a:xfrm flipH="1">
                  <a:off x="8657597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4"/>
                <p:cNvSpPr/>
                <p:nvPr/>
              </p:nvSpPr>
              <p:spPr>
                <a:xfrm flipH="1">
                  <a:off x="8601423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297" y="463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 flipH="1">
                  <a:off x="8769945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 flipH="1">
                  <a:off x="8713771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 flipH="1">
                  <a:off x="8657597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 flipH="1">
                  <a:off x="8601423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297" y="452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0" name="Google Shape;1130;p34"/>
              <p:cNvGrpSpPr/>
              <p:nvPr/>
            </p:nvGrpSpPr>
            <p:grpSpPr>
              <a:xfrm>
                <a:off x="13700024" y="12047688"/>
                <a:ext cx="362525" cy="628453"/>
                <a:chOff x="8601423" y="3510963"/>
                <a:chExt cx="193885" cy="336107"/>
              </a:xfrm>
            </p:grpSpPr>
            <p:sp>
              <p:nvSpPr>
                <p:cNvPr id="1131" name="Google Shape;1131;p34"/>
                <p:cNvSpPr/>
                <p:nvPr/>
              </p:nvSpPr>
              <p:spPr>
                <a:xfrm flipH="1">
                  <a:off x="8769945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 flipH="1">
                  <a:off x="8713771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 flipH="1">
                  <a:off x="8657597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 flipH="1">
                  <a:off x="8601423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 flipH="1">
                  <a:off x="8769945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 flipH="1">
                  <a:off x="8713771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 flipH="1">
                  <a:off x="8657597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 flipH="1">
                  <a:off x="8601423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4"/>
                <p:cNvSpPr/>
                <p:nvPr/>
              </p:nvSpPr>
              <p:spPr>
                <a:xfrm flipH="1">
                  <a:off x="8769945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4"/>
                <p:cNvSpPr/>
                <p:nvPr/>
              </p:nvSpPr>
              <p:spPr>
                <a:xfrm flipH="1">
                  <a:off x="8713771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 flipH="1">
                  <a:off x="8657597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 flipH="1">
                  <a:off x="8601423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297" y="452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 flipH="1">
                  <a:off x="8769945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4"/>
                <p:cNvSpPr/>
                <p:nvPr/>
              </p:nvSpPr>
              <p:spPr>
                <a:xfrm flipH="1">
                  <a:off x="8713771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4"/>
                <p:cNvSpPr/>
                <p:nvPr/>
              </p:nvSpPr>
              <p:spPr>
                <a:xfrm flipH="1">
                  <a:off x="8657597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 flipH="1">
                  <a:off x="8601423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297" y="463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 flipH="1">
                  <a:off x="8713771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 flipH="1">
                  <a:off x="8657597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 flipH="1">
                  <a:off x="8601423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0" name="Google Shape;1150;p34"/>
              <p:cNvSpPr/>
              <p:nvPr/>
            </p:nvSpPr>
            <p:spPr>
              <a:xfrm flipH="1">
                <a:off x="13700024" y="12742506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 flipH="1">
                <a:off x="13700024" y="12882392"/>
                <a:ext cx="47423" cy="7193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 flipH="1">
                <a:off x="13700024" y="13020688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 flipH="1">
                <a:off x="13700024" y="13160733"/>
                <a:ext cx="47423" cy="7193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 flipH="1">
                <a:off x="13700024" y="13299028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 flipH="1">
                <a:off x="13700024" y="13439074"/>
                <a:ext cx="47423" cy="7177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" name="Google Shape;1156;p34"/>
            <p:cNvSpPr/>
            <p:nvPr/>
          </p:nvSpPr>
          <p:spPr>
            <a:xfrm flipH="1">
              <a:off x="8490438" y="2587038"/>
              <a:ext cx="302858" cy="3106670"/>
            </a:xfrm>
            <a:custGeom>
              <a:avLst/>
              <a:gdLst/>
              <a:ahLst/>
              <a:cxnLst/>
              <a:rect l="l" t="t" r="r" b="b"/>
              <a:pathLst>
                <a:path w="1903" h="19521" extrusionOk="0">
                  <a:moveTo>
                    <a:pt x="1903" y="2882"/>
                  </a:moveTo>
                  <a:lnTo>
                    <a:pt x="0" y="1"/>
                  </a:lnTo>
                  <a:lnTo>
                    <a:pt x="0" y="19235"/>
                  </a:lnTo>
                  <a:lnTo>
                    <a:pt x="1903" y="195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 flipH="1">
              <a:off x="8899918" y="3257382"/>
              <a:ext cx="493676" cy="605706"/>
            </a:xfrm>
            <a:custGeom>
              <a:avLst/>
              <a:gdLst/>
              <a:ahLst/>
              <a:cxnLst/>
              <a:rect l="l" t="t" r="r" b="b"/>
              <a:pathLst>
                <a:path w="3102" h="3806" extrusionOk="0">
                  <a:moveTo>
                    <a:pt x="0" y="0"/>
                  </a:moveTo>
                  <a:lnTo>
                    <a:pt x="0" y="3805"/>
                  </a:lnTo>
                  <a:lnTo>
                    <a:pt x="3101" y="380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4"/>
          <p:cNvGrpSpPr/>
          <p:nvPr/>
        </p:nvGrpSpPr>
        <p:grpSpPr>
          <a:xfrm>
            <a:off x="-1126531" y="1547870"/>
            <a:ext cx="1765218" cy="4727121"/>
            <a:chOff x="-3618456" y="1547870"/>
            <a:chExt cx="1765218" cy="4727121"/>
          </a:xfrm>
        </p:grpSpPr>
        <p:sp>
          <p:nvSpPr>
            <p:cNvPr id="1159" name="Google Shape;1159;p34"/>
            <p:cNvSpPr/>
            <p:nvPr/>
          </p:nvSpPr>
          <p:spPr>
            <a:xfrm flipH="1">
              <a:off x="-2276901" y="1547870"/>
              <a:ext cx="423663" cy="4677280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 flipH="1">
              <a:off x="-3618456" y="1547870"/>
              <a:ext cx="1341656" cy="4677280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 flipH="1">
              <a:off x="-2276901" y="1574621"/>
              <a:ext cx="423663" cy="4700371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 flipH="1">
              <a:off x="-3618456" y="1574621"/>
              <a:ext cx="1341656" cy="4470415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 flipH="1">
              <a:off x="-3618456" y="1547870"/>
              <a:ext cx="1341656" cy="4677280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4"/>
            <p:cNvGrpSpPr/>
            <p:nvPr/>
          </p:nvGrpSpPr>
          <p:grpSpPr>
            <a:xfrm flipH="1">
              <a:off x="-2219653" y="1909664"/>
              <a:ext cx="295189" cy="987935"/>
              <a:chOff x="8000749" y="4100800"/>
              <a:chExt cx="325098" cy="1088034"/>
            </a:xfrm>
          </p:grpSpPr>
          <p:sp>
            <p:nvSpPr>
              <p:cNvPr id="1165" name="Google Shape;1165;p34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8" name="Google Shape;1168;p34"/>
            <p:cNvGrpSpPr/>
            <p:nvPr/>
          </p:nvGrpSpPr>
          <p:grpSpPr>
            <a:xfrm flipH="1">
              <a:off x="-3257337" y="2077383"/>
              <a:ext cx="778135" cy="1783228"/>
              <a:chOff x="8611692" y="4285513"/>
              <a:chExt cx="856977" cy="1963907"/>
            </a:xfrm>
          </p:grpSpPr>
          <p:sp>
            <p:nvSpPr>
              <p:cNvPr id="1169" name="Google Shape;1169;p34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3" name="Google Shape;1173;p34"/>
          <p:cNvGrpSpPr/>
          <p:nvPr/>
        </p:nvGrpSpPr>
        <p:grpSpPr>
          <a:xfrm>
            <a:off x="177455" y="4466524"/>
            <a:ext cx="1071526" cy="5511993"/>
            <a:chOff x="-4738583" y="333424"/>
            <a:chExt cx="1071526" cy="5511993"/>
          </a:xfrm>
        </p:grpSpPr>
        <p:sp>
          <p:nvSpPr>
            <p:cNvPr id="1174" name="Google Shape;1174;p34"/>
            <p:cNvSpPr/>
            <p:nvPr/>
          </p:nvSpPr>
          <p:spPr>
            <a:xfrm flipH="1">
              <a:off x="-4738583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 flipH="1">
              <a:off x="-4417841" y="333425"/>
              <a:ext cx="750784" cy="5287889"/>
            </a:xfrm>
            <a:custGeom>
              <a:avLst/>
              <a:gdLst/>
              <a:ahLst/>
              <a:cxnLst/>
              <a:rect l="l" t="t" r="r" b="b"/>
              <a:pathLst>
                <a:path w="3553" h="23095" extrusionOk="0">
                  <a:moveTo>
                    <a:pt x="1" y="1"/>
                  </a:moveTo>
                  <a:lnTo>
                    <a:pt x="1" y="23095"/>
                  </a:lnTo>
                  <a:lnTo>
                    <a:pt x="3553" y="23095"/>
                  </a:lnTo>
                  <a:lnTo>
                    <a:pt x="35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 flipH="1">
              <a:off x="-4417841" y="361327"/>
              <a:ext cx="750767" cy="4585107"/>
            </a:xfrm>
            <a:custGeom>
              <a:avLst/>
              <a:gdLst/>
              <a:ahLst/>
              <a:cxnLst/>
              <a:rect l="l" t="t" r="r" b="b"/>
              <a:pathLst>
                <a:path w="3553" h="21699" extrusionOk="0">
                  <a:moveTo>
                    <a:pt x="3553" y="133"/>
                  </a:moveTo>
                  <a:lnTo>
                    <a:pt x="1" y="133"/>
                  </a:lnTo>
                  <a:lnTo>
                    <a:pt x="1" y="1"/>
                  </a:lnTo>
                  <a:lnTo>
                    <a:pt x="3553" y="1"/>
                  </a:lnTo>
                  <a:close/>
                  <a:moveTo>
                    <a:pt x="3553" y="265"/>
                  </a:moveTo>
                  <a:lnTo>
                    <a:pt x="1" y="265"/>
                  </a:lnTo>
                  <a:lnTo>
                    <a:pt x="1" y="397"/>
                  </a:lnTo>
                  <a:lnTo>
                    <a:pt x="3553" y="397"/>
                  </a:lnTo>
                  <a:close/>
                  <a:moveTo>
                    <a:pt x="3553" y="617"/>
                  </a:moveTo>
                  <a:lnTo>
                    <a:pt x="1" y="617"/>
                  </a:lnTo>
                  <a:lnTo>
                    <a:pt x="1" y="760"/>
                  </a:lnTo>
                  <a:lnTo>
                    <a:pt x="3553" y="760"/>
                  </a:lnTo>
                  <a:close/>
                  <a:moveTo>
                    <a:pt x="3553" y="892"/>
                  </a:moveTo>
                  <a:lnTo>
                    <a:pt x="1" y="892"/>
                  </a:lnTo>
                  <a:lnTo>
                    <a:pt x="1" y="1024"/>
                  </a:lnTo>
                  <a:lnTo>
                    <a:pt x="3553" y="1024"/>
                  </a:lnTo>
                  <a:close/>
                  <a:moveTo>
                    <a:pt x="3553" y="1244"/>
                  </a:moveTo>
                  <a:lnTo>
                    <a:pt x="1" y="1244"/>
                  </a:lnTo>
                  <a:lnTo>
                    <a:pt x="1" y="1387"/>
                  </a:lnTo>
                  <a:lnTo>
                    <a:pt x="3553" y="1387"/>
                  </a:lnTo>
                  <a:close/>
                  <a:moveTo>
                    <a:pt x="3553" y="1519"/>
                  </a:moveTo>
                  <a:lnTo>
                    <a:pt x="1" y="1519"/>
                  </a:lnTo>
                  <a:lnTo>
                    <a:pt x="1" y="1661"/>
                  </a:lnTo>
                  <a:lnTo>
                    <a:pt x="3553" y="1661"/>
                  </a:lnTo>
                  <a:close/>
                  <a:moveTo>
                    <a:pt x="3553" y="1881"/>
                  </a:moveTo>
                  <a:lnTo>
                    <a:pt x="1" y="1881"/>
                  </a:lnTo>
                  <a:lnTo>
                    <a:pt x="1" y="2013"/>
                  </a:lnTo>
                  <a:lnTo>
                    <a:pt x="3553" y="2013"/>
                  </a:lnTo>
                  <a:close/>
                  <a:moveTo>
                    <a:pt x="3553" y="2145"/>
                  </a:moveTo>
                  <a:lnTo>
                    <a:pt x="1" y="2145"/>
                  </a:lnTo>
                  <a:lnTo>
                    <a:pt x="1" y="2288"/>
                  </a:lnTo>
                  <a:lnTo>
                    <a:pt x="3553" y="2288"/>
                  </a:lnTo>
                  <a:close/>
                  <a:moveTo>
                    <a:pt x="3553" y="2508"/>
                  </a:moveTo>
                  <a:lnTo>
                    <a:pt x="1" y="2508"/>
                  </a:lnTo>
                  <a:lnTo>
                    <a:pt x="1" y="2640"/>
                  </a:lnTo>
                  <a:lnTo>
                    <a:pt x="3553" y="2640"/>
                  </a:lnTo>
                  <a:close/>
                  <a:moveTo>
                    <a:pt x="3553" y="2772"/>
                  </a:moveTo>
                  <a:lnTo>
                    <a:pt x="1" y="2772"/>
                  </a:lnTo>
                  <a:lnTo>
                    <a:pt x="1" y="2904"/>
                  </a:lnTo>
                  <a:lnTo>
                    <a:pt x="3553" y="2904"/>
                  </a:lnTo>
                  <a:close/>
                  <a:moveTo>
                    <a:pt x="3553" y="3135"/>
                  </a:moveTo>
                  <a:lnTo>
                    <a:pt x="1" y="3135"/>
                  </a:lnTo>
                  <a:lnTo>
                    <a:pt x="1" y="3267"/>
                  </a:lnTo>
                  <a:lnTo>
                    <a:pt x="3553" y="3267"/>
                  </a:lnTo>
                  <a:close/>
                  <a:moveTo>
                    <a:pt x="3553" y="3399"/>
                  </a:moveTo>
                  <a:lnTo>
                    <a:pt x="1" y="3399"/>
                  </a:lnTo>
                  <a:lnTo>
                    <a:pt x="1" y="3531"/>
                  </a:lnTo>
                  <a:lnTo>
                    <a:pt x="3553" y="3531"/>
                  </a:lnTo>
                  <a:close/>
                  <a:moveTo>
                    <a:pt x="3553" y="3751"/>
                  </a:moveTo>
                  <a:lnTo>
                    <a:pt x="1" y="3751"/>
                  </a:lnTo>
                  <a:lnTo>
                    <a:pt x="1" y="3894"/>
                  </a:lnTo>
                  <a:lnTo>
                    <a:pt x="3553" y="3894"/>
                  </a:lnTo>
                  <a:close/>
                  <a:moveTo>
                    <a:pt x="3553" y="4026"/>
                  </a:moveTo>
                  <a:lnTo>
                    <a:pt x="1" y="4026"/>
                  </a:lnTo>
                  <a:lnTo>
                    <a:pt x="1" y="4158"/>
                  </a:lnTo>
                  <a:lnTo>
                    <a:pt x="3553" y="4158"/>
                  </a:lnTo>
                  <a:close/>
                  <a:moveTo>
                    <a:pt x="3553" y="4378"/>
                  </a:moveTo>
                  <a:lnTo>
                    <a:pt x="1" y="4378"/>
                  </a:lnTo>
                  <a:lnTo>
                    <a:pt x="1" y="4521"/>
                  </a:lnTo>
                  <a:lnTo>
                    <a:pt x="3553" y="4521"/>
                  </a:lnTo>
                  <a:close/>
                  <a:moveTo>
                    <a:pt x="3553" y="4653"/>
                  </a:moveTo>
                  <a:lnTo>
                    <a:pt x="1" y="4653"/>
                  </a:lnTo>
                  <a:lnTo>
                    <a:pt x="1" y="4785"/>
                  </a:lnTo>
                  <a:lnTo>
                    <a:pt x="3553" y="4785"/>
                  </a:lnTo>
                  <a:close/>
                  <a:moveTo>
                    <a:pt x="3553" y="5005"/>
                  </a:moveTo>
                  <a:lnTo>
                    <a:pt x="1" y="5005"/>
                  </a:lnTo>
                  <a:lnTo>
                    <a:pt x="1" y="5148"/>
                  </a:lnTo>
                  <a:lnTo>
                    <a:pt x="3553" y="5148"/>
                  </a:lnTo>
                  <a:close/>
                  <a:moveTo>
                    <a:pt x="3553" y="5280"/>
                  </a:moveTo>
                  <a:lnTo>
                    <a:pt x="1" y="5280"/>
                  </a:lnTo>
                  <a:lnTo>
                    <a:pt x="1" y="5412"/>
                  </a:lnTo>
                  <a:lnTo>
                    <a:pt x="3553" y="5412"/>
                  </a:lnTo>
                  <a:close/>
                  <a:moveTo>
                    <a:pt x="3553" y="5631"/>
                  </a:moveTo>
                  <a:lnTo>
                    <a:pt x="1" y="5631"/>
                  </a:lnTo>
                  <a:lnTo>
                    <a:pt x="1" y="5774"/>
                  </a:lnTo>
                  <a:lnTo>
                    <a:pt x="3553" y="5774"/>
                  </a:lnTo>
                  <a:close/>
                  <a:moveTo>
                    <a:pt x="3553" y="5906"/>
                  </a:moveTo>
                  <a:lnTo>
                    <a:pt x="1" y="5906"/>
                  </a:lnTo>
                  <a:lnTo>
                    <a:pt x="1" y="6038"/>
                  </a:lnTo>
                  <a:lnTo>
                    <a:pt x="3553" y="6038"/>
                  </a:lnTo>
                  <a:close/>
                  <a:moveTo>
                    <a:pt x="3553" y="6258"/>
                  </a:moveTo>
                  <a:lnTo>
                    <a:pt x="1" y="6258"/>
                  </a:lnTo>
                  <a:lnTo>
                    <a:pt x="1" y="6401"/>
                  </a:lnTo>
                  <a:lnTo>
                    <a:pt x="3553" y="6401"/>
                  </a:lnTo>
                  <a:close/>
                  <a:moveTo>
                    <a:pt x="3553" y="6522"/>
                  </a:moveTo>
                  <a:lnTo>
                    <a:pt x="1" y="6522"/>
                  </a:lnTo>
                  <a:lnTo>
                    <a:pt x="1" y="6665"/>
                  </a:lnTo>
                  <a:lnTo>
                    <a:pt x="3553" y="6665"/>
                  </a:lnTo>
                  <a:close/>
                  <a:moveTo>
                    <a:pt x="3553" y="6885"/>
                  </a:moveTo>
                  <a:lnTo>
                    <a:pt x="1" y="6885"/>
                  </a:lnTo>
                  <a:lnTo>
                    <a:pt x="1" y="7028"/>
                  </a:lnTo>
                  <a:lnTo>
                    <a:pt x="3553" y="7028"/>
                  </a:lnTo>
                  <a:close/>
                  <a:moveTo>
                    <a:pt x="3553" y="7149"/>
                  </a:moveTo>
                  <a:lnTo>
                    <a:pt x="1" y="7149"/>
                  </a:lnTo>
                  <a:lnTo>
                    <a:pt x="1" y="7292"/>
                  </a:lnTo>
                  <a:lnTo>
                    <a:pt x="3553" y="7292"/>
                  </a:lnTo>
                  <a:close/>
                  <a:moveTo>
                    <a:pt x="3553" y="7512"/>
                  </a:moveTo>
                  <a:lnTo>
                    <a:pt x="1" y="7512"/>
                  </a:lnTo>
                  <a:lnTo>
                    <a:pt x="1" y="7644"/>
                  </a:lnTo>
                  <a:lnTo>
                    <a:pt x="3553" y="7644"/>
                  </a:lnTo>
                  <a:close/>
                  <a:moveTo>
                    <a:pt x="3553" y="7776"/>
                  </a:moveTo>
                  <a:lnTo>
                    <a:pt x="1" y="7776"/>
                  </a:lnTo>
                  <a:lnTo>
                    <a:pt x="1" y="7919"/>
                  </a:lnTo>
                  <a:lnTo>
                    <a:pt x="3553" y="7919"/>
                  </a:lnTo>
                  <a:close/>
                  <a:moveTo>
                    <a:pt x="3553" y="8139"/>
                  </a:moveTo>
                  <a:lnTo>
                    <a:pt x="1" y="8139"/>
                  </a:lnTo>
                  <a:lnTo>
                    <a:pt x="1" y="8271"/>
                  </a:lnTo>
                  <a:lnTo>
                    <a:pt x="3553" y="8271"/>
                  </a:lnTo>
                  <a:close/>
                  <a:moveTo>
                    <a:pt x="3553" y="8403"/>
                  </a:moveTo>
                  <a:lnTo>
                    <a:pt x="1" y="8403"/>
                  </a:lnTo>
                  <a:lnTo>
                    <a:pt x="1" y="8546"/>
                  </a:lnTo>
                  <a:lnTo>
                    <a:pt x="3553" y="8546"/>
                  </a:lnTo>
                  <a:close/>
                  <a:moveTo>
                    <a:pt x="3553" y="8766"/>
                  </a:moveTo>
                  <a:lnTo>
                    <a:pt x="1" y="8766"/>
                  </a:lnTo>
                  <a:lnTo>
                    <a:pt x="1" y="8898"/>
                  </a:lnTo>
                  <a:lnTo>
                    <a:pt x="3553" y="8898"/>
                  </a:lnTo>
                  <a:close/>
                  <a:moveTo>
                    <a:pt x="3553" y="9030"/>
                  </a:moveTo>
                  <a:lnTo>
                    <a:pt x="1" y="9030"/>
                  </a:lnTo>
                  <a:lnTo>
                    <a:pt x="1" y="9173"/>
                  </a:lnTo>
                  <a:lnTo>
                    <a:pt x="3553" y="9173"/>
                  </a:lnTo>
                  <a:close/>
                  <a:moveTo>
                    <a:pt x="3553" y="9392"/>
                  </a:moveTo>
                  <a:lnTo>
                    <a:pt x="1" y="9392"/>
                  </a:lnTo>
                  <a:lnTo>
                    <a:pt x="1" y="9524"/>
                  </a:lnTo>
                  <a:lnTo>
                    <a:pt x="3553" y="9524"/>
                  </a:lnTo>
                  <a:close/>
                  <a:moveTo>
                    <a:pt x="3553" y="9656"/>
                  </a:moveTo>
                  <a:lnTo>
                    <a:pt x="1" y="9656"/>
                  </a:lnTo>
                  <a:lnTo>
                    <a:pt x="1" y="9788"/>
                  </a:lnTo>
                  <a:lnTo>
                    <a:pt x="3553" y="9788"/>
                  </a:lnTo>
                  <a:close/>
                  <a:moveTo>
                    <a:pt x="3553" y="10019"/>
                  </a:moveTo>
                  <a:lnTo>
                    <a:pt x="1" y="10019"/>
                  </a:lnTo>
                  <a:lnTo>
                    <a:pt x="1" y="10151"/>
                  </a:lnTo>
                  <a:lnTo>
                    <a:pt x="3553" y="10151"/>
                  </a:lnTo>
                  <a:close/>
                  <a:moveTo>
                    <a:pt x="3553" y="10283"/>
                  </a:moveTo>
                  <a:lnTo>
                    <a:pt x="1" y="10283"/>
                  </a:lnTo>
                  <a:lnTo>
                    <a:pt x="1" y="10415"/>
                  </a:lnTo>
                  <a:lnTo>
                    <a:pt x="3553" y="10415"/>
                  </a:lnTo>
                  <a:close/>
                  <a:moveTo>
                    <a:pt x="3553" y="10646"/>
                  </a:moveTo>
                  <a:lnTo>
                    <a:pt x="1" y="10646"/>
                  </a:lnTo>
                  <a:lnTo>
                    <a:pt x="1" y="10778"/>
                  </a:lnTo>
                  <a:lnTo>
                    <a:pt x="3553" y="10778"/>
                  </a:lnTo>
                  <a:close/>
                  <a:moveTo>
                    <a:pt x="3553" y="10910"/>
                  </a:moveTo>
                  <a:lnTo>
                    <a:pt x="1" y="10910"/>
                  </a:lnTo>
                  <a:lnTo>
                    <a:pt x="1" y="11042"/>
                  </a:lnTo>
                  <a:lnTo>
                    <a:pt x="3553" y="11042"/>
                  </a:lnTo>
                  <a:close/>
                  <a:moveTo>
                    <a:pt x="3553" y="11262"/>
                  </a:moveTo>
                  <a:lnTo>
                    <a:pt x="1" y="11262"/>
                  </a:lnTo>
                  <a:lnTo>
                    <a:pt x="1" y="11405"/>
                  </a:lnTo>
                  <a:lnTo>
                    <a:pt x="3553" y="11405"/>
                  </a:lnTo>
                  <a:close/>
                  <a:moveTo>
                    <a:pt x="3553" y="11537"/>
                  </a:moveTo>
                  <a:lnTo>
                    <a:pt x="1" y="11537"/>
                  </a:lnTo>
                  <a:lnTo>
                    <a:pt x="1" y="11669"/>
                  </a:lnTo>
                  <a:lnTo>
                    <a:pt x="3553" y="11669"/>
                  </a:lnTo>
                  <a:close/>
                  <a:moveTo>
                    <a:pt x="3553" y="11889"/>
                  </a:moveTo>
                  <a:lnTo>
                    <a:pt x="1" y="11889"/>
                  </a:lnTo>
                  <a:lnTo>
                    <a:pt x="1" y="12032"/>
                  </a:lnTo>
                  <a:lnTo>
                    <a:pt x="3553" y="12032"/>
                  </a:lnTo>
                  <a:close/>
                  <a:moveTo>
                    <a:pt x="3553" y="12164"/>
                  </a:moveTo>
                  <a:lnTo>
                    <a:pt x="1" y="12164"/>
                  </a:lnTo>
                  <a:lnTo>
                    <a:pt x="1" y="12296"/>
                  </a:lnTo>
                  <a:lnTo>
                    <a:pt x="3553" y="12296"/>
                  </a:lnTo>
                  <a:close/>
                  <a:moveTo>
                    <a:pt x="3553" y="12516"/>
                  </a:moveTo>
                  <a:lnTo>
                    <a:pt x="1" y="12516"/>
                  </a:lnTo>
                  <a:lnTo>
                    <a:pt x="1" y="12659"/>
                  </a:lnTo>
                  <a:lnTo>
                    <a:pt x="3553" y="12659"/>
                  </a:lnTo>
                  <a:close/>
                  <a:moveTo>
                    <a:pt x="3553" y="12791"/>
                  </a:moveTo>
                  <a:lnTo>
                    <a:pt x="1" y="12791"/>
                  </a:lnTo>
                  <a:lnTo>
                    <a:pt x="1" y="12923"/>
                  </a:lnTo>
                  <a:lnTo>
                    <a:pt x="3553" y="12923"/>
                  </a:lnTo>
                  <a:close/>
                  <a:moveTo>
                    <a:pt x="3553" y="13142"/>
                  </a:moveTo>
                  <a:lnTo>
                    <a:pt x="1" y="13142"/>
                  </a:lnTo>
                  <a:lnTo>
                    <a:pt x="1" y="13285"/>
                  </a:lnTo>
                  <a:lnTo>
                    <a:pt x="3553" y="13285"/>
                  </a:lnTo>
                  <a:close/>
                  <a:moveTo>
                    <a:pt x="3553" y="13406"/>
                  </a:moveTo>
                  <a:lnTo>
                    <a:pt x="1" y="13406"/>
                  </a:lnTo>
                  <a:lnTo>
                    <a:pt x="1" y="13549"/>
                  </a:lnTo>
                  <a:lnTo>
                    <a:pt x="3553" y="13549"/>
                  </a:lnTo>
                  <a:close/>
                  <a:moveTo>
                    <a:pt x="3553" y="13769"/>
                  </a:moveTo>
                  <a:lnTo>
                    <a:pt x="1" y="13769"/>
                  </a:lnTo>
                  <a:lnTo>
                    <a:pt x="1" y="13912"/>
                  </a:lnTo>
                  <a:lnTo>
                    <a:pt x="3553" y="13912"/>
                  </a:lnTo>
                  <a:close/>
                  <a:moveTo>
                    <a:pt x="3553" y="14033"/>
                  </a:moveTo>
                  <a:lnTo>
                    <a:pt x="1" y="14033"/>
                  </a:lnTo>
                  <a:lnTo>
                    <a:pt x="1" y="14176"/>
                  </a:lnTo>
                  <a:lnTo>
                    <a:pt x="3553" y="14176"/>
                  </a:lnTo>
                  <a:close/>
                  <a:moveTo>
                    <a:pt x="3553" y="14396"/>
                  </a:moveTo>
                  <a:lnTo>
                    <a:pt x="1" y="14396"/>
                  </a:lnTo>
                  <a:lnTo>
                    <a:pt x="1" y="14528"/>
                  </a:lnTo>
                  <a:lnTo>
                    <a:pt x="3553" y="14528"/>
                  </a:lnTo>
                  <a:close/>
                  <a:moveTo>
                    <a:pt x="3553" y="14660"/>
                  </a:moveTo>
                  <a:lnTo>
                    <a:pt x="1" y="14660"/>
                  </a:lnTo>
                  <a:lnTo>
                    <a:pt x="1" y="14803"/>
                  </a:lnTo>
                  <a:lnTo>
                    <a:pt x="3553" y="14803"/>
                  </a:lnTo>
                  <a:close/>
                  <a:moveTo>
                    <a:pt x="3553" y="15023"/>
                  </a:moveTo>
                  <a:lnTo>
                    <a:pt x="1" y="15023"/>
                  </a:lnTo>
                  <a:lnTo>
                    <a:pt x="1" y="15155"/>
                  </a:lnTo>
                  <a:lnTo>
                    <a:pt x="3553" y="15155"/>
                  </a:lnTo>
                  <a:close/>
                  <a:moveTo>
                    <a:pt x="3553" y="15287"/>
                  </a:moveTo>
                  <a:lnTo>
                    <a:pt x="1" y="15287"/>
                  </a:lnTo>
                  <a:lnTo>
                    <a:pt x="1" y="15430"/>
                  </a:lnTo>
                  <a:lnTo>
                    <a:pt x="3553" y="15430"/>
                  </a:lnTo>
                  <a:close/>
                  <a:moveTo>
                    <a:pt x="3553" y="15650"/>
                  </a:moveTo>
                  <a:lnTo>
                    <a:pt x="1" y="15650"/>
                  </a:lnTo>
                  <a:lnTo>
                    <a:pt x="1" y="15782"/>
                  </a:lnTo>
                  <a:lnTo>
                    <a:pt x="3553" y="15782"/>
                  </a:lnTo>
                  <a:close/>
                  <a:moveTo>
                    <a:pt x="3553" y="15914"/>
                  </a:moveTo>
                  <a:lnTo>
                    <a:pt x="1" y="15914"/>
                  </a:lnTo>
                  <a:lnTo>
                    <a:pt x="1" y="16057"/>
                  </a:lnTo>
                  <a:lnTo>
                    <a:pt x="3553" y="16057"/>
                  </a:lnTo>
                  <a:close/>
                  <a:moveTo>
                    <a:pt x="3553" y="16277"/>
                  </a:moveTo>
                  <a:lnTo>
                    <a:pt x="1" y="16277"/>
                  </a:lnTo>
                  <a:lnTo>
                    <a:pt x="1" y="16409"/>
                  </a:lnTo>
                  <a:lnTo>
                    <a:pt x="3553" y="16409"/>
                  </a:lnTo>
                  <a:close/>
                  <a:moveTo>
                    <a:pt x="3553" y="16552"/>
                  </a:moveTo>
                  <a:lnTo>
                    <a:pt x="1" y="16552"/>
                  </a:lnTo>
                  <a:lnTo>
                    <a:pt x="1" y="16684"/>
                  </a:lnTo>
                  <a:lnTo>
                    <a:pt x="3553" y="16684"/>
                  </a:lnTo>
                  <a:close/>
                  <a:moveTo>
                    <a:pt x="3553" y="16903"/>
                  </a:moveTo>
                  <a:lnTo>
                    <a:pt x="1" y="16903"/>
                  </a:lnTo>
                  <a:lnTo>
                    <a:pt x="1" y="17046"/>
                  </a:lnTo>
                  <a:lnTo>
                    <a:pt x="3553" y="17046"/>
                  </a:lnTo>
                  <a:close/>
                  <a:moveTo>
                    <a:pt x="3553" y="17178"/>
                  </a:moveTo>
                  <a:lnTo>
                    <a:pt x="1" y="17178"/>
                  </a:lnTo>
                  <a:lnTo>
                    <a:pt x="1" y="17310"/>
                  </a:lnTo>
                  <a:lnTo>
                    <a:pt x="3553" y="17310"/>
                  </a:lnTo>
                  <a:close/>
                  <a:moveTo>
                    <a:pt x="3553" y="17530"/>
                  </a:moveTo>
                  <a:lnTo>
                    <a:pt x="1" y="17530"/>
                  </a:lnTo>
                  <a:lnTo>
                    <a:pt x="1" y="17673"/>
                  </a:lnTo>
                  <a:lnTo>
                    <a:pt x="3553" y="17673"/>
                  </a:lnTo>
                  <a:close/>
                  <a:moveTo>
                    <a:pt x="3553" y="17794"/>
                  </a:moveTo>
                  <a:lnTo>
                    <a:pt x="1" y="17794"/>
                  </a:lnTo>
                  <a:lnTo>
                    <a:pt x="1" y="17937"/>
                  </a:lnTo>
                  <a:lnTo>
                    <a:pt x="3553" y="17937"/>
                  </a:lnTo>
                  <a:close/>
                  <a:moveTo>
                    <a:pt x="3553" y="18157"/>
                  </a:moveTo>
                  <a:lnTo>
                    <a:pt x="1" y="18157"/>
                  </a:lnTo>
                  <a:lnTo>
                    <a:pt x="1" y="18300"/>
                  </a:lnTo>
                  <a:lnTo>
                    <a:pt x="3553" y="18300"/>
                  </a:lnTo>
                  <a:close/>
                  <a:moveTo>
                    <a:pt x="3553" y="18421"/>
                  </a:moveTo>
                  <a:lnTo>
                    <a:pt x="1" y="18421"/>
                  </a:lnTo>
                  <a:lnTo>
                    <a:pt x="1" y="18564"/>
                  </a:lnTo>
                  <a:lnTo>
                    <a:pt x="3553" y="18564"/>
                  </a:lnTo>
                  <a:close/>
                  <a:moveTo>
                    <a:pt x="3553" y="18784"/>
                  </a:moveTo>
                  <a:lnTo>
                    <a:pt x="1" y="18784"/>
                  </a:lnTo>
                  <a:lnTo>
                    <a:pt x="1" y="18916"/>
                  </a:lnTo>
                  <a:lnTo>
                    <a:pt x="3553" y="18916"/>
                  </a:lnTo>
                  <a:close/>
                  <a:moveTo>
                    <a:pt x="3553" y="19048"/>
                  </a:moveTo>
                  <a:lnTo>
                    <a:pt x="1" y="19048"/>
                  </a:lnTo>
                  <a:lnTo>
                    <a:pt x="1" y="19191"/>
                  </a:lnTo>
                  <a:lnTo>
                    <a:pt x="3553" y="19191"/>
                  </a:lnTo>
                  <a:close/>
                  <a:moveTo>
                    <a:pt x="3553" y="19411"/>
                  </a:moveTo>
                  <a:lnTo>
                    <a:pt x="1" y="19411"/>
                  </a:lnTo>
                  <a:lnTo>
                    <a:pt x="1" y="19543"/>
                  </a:lnTo>
                  <a:lnTo>
                    <a:pt x="3553" y="19543"/>
                  </a:lnTo>
                  <a:close/>
                  <a:moveTo>
                    <a:pt x="3553" y="19675"/>
                  </a:moveTo>
                  <a:lnTo>
                    <a:pt x="1" y="19675"/>
                  </a:lnTo>
                  <a:lnTo>
                    <a:pt x="1" y="19818"/>
                  </a:lnTo>
                  <a:lnTo>
                    <a:pt x="3553" y="19818"/>
                  </a:lnTo>
                  <a:close/>
                  <a:moveTo>
                    <a:pt x="3553" y="20038"/>
                  </a:moveTo>
                  <a:lnTo>
                    <a:pt x="1" y="20038"/>
                  </a:lnTo>
                  <a:lnTo>
                    <a:pt x="1" y="20170"/>
                  </a:lnTo>
                  <a:lnTo>
                    <a:pt x="3553" y="20170"/>
                  </a:lnTo>
                  <a:close/>
                  <a:moveTo>
                    <a:pt x="3553" y="20302"/>
                  </a:moveTo>
                  <a:lnTo>
                    <a:pt x="1" y="20302"/>
                  </a:lnTo>
                  <a:lnTo>
                    <a:pt x="1" y="20445"/>
                  </a:lnTo>
                  <a:lnTo>
                    <a:pt x="3553" y="20445"/>
                  </a:lnTo>
                  <a:close/>
                  <a:moveTo>
                    <a:pt x="3553" y="20664"/>
                  </a:moveTo>
                  <a:lnTo>
                    <a:pt x="1" y="20664"/>
                  </a:lnTo>
                  <a:lnTo>
                    <a:pt x="1" y="20796"/>
                  </a:lnTo>
                  <a:lnTo>
                    <a:pt x="3553" y="20796"/>
                  </a:lnTo>
                  <a:close/>
                  <a:moveTo>
                    <a:pt x="3553" y="20939"/>
                  </a:moveTo>
                  <a:lnTo>
                    <a:pt x="1" y="20939"/>
                  </a:lnTo>
                  <a:lnTo>
                    <a:pt x="1" y="21071"/>
                  </a:lnTo>
                  <a:lnTo>
                    <a:pt x="3553" y="21071"/>
                  </a:lnTo>
                  <a:close/>
                  <a:moveTo>
                    <a:pt x="3553" y="21291"/>
                  </a:moveTo>
                  <a:lnTo>
                    <a:pt x="1" y="21291"/>
                  </a:lnTo>
                  <a:lnTo>
                    <a:pt x="1" y="21434"/>
                  </a:lnTo>
                  <a:lnTo>
                    <a:pt x="3553" y="21434"/>
                  </a:lnTo>
                  <a:close/>
                  <a:moveTo>
                    <a:pt x="3553" y="21566"/>
                  </a:moveTo>
                  <a:lnTo>
                    <a:pt x="1" y="21566"/>
                  </a:lnTo>
                  <a:lnTo>
                    <a:pt x="1" y="21698"/>
                  </a:lnTo>
                  <a:lnTo>
                    <a:pt x="3553" y="21698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 flipH="1">
              <a:off x="-4738580" y="359003"/>
              <a:ext cx="320972" cy="4815007"/>
            </a:xfrm>
            <a:custGeom>
              <a:avLst/>
              <a:gdLst/>
              <a:ahLst/>
              <a:cxnLst/>
              <a:rect l="l" t="t" r="r" b="b"/>
              <a:pathLst>
                <a:path w="1519" h="22787" extrusionOk="0">
                  <a:moveTo>
                    <a:pt x="1" y="276"/>
                  </a:moveTo>
                  <a:lnTo>
                    <a:pt x="1518" y="1409"/>
                  </a:lnTo>
                  <a:lnTo>
                    <a:pt x="1518" y="1530"/>
                  </a:lnTo>
                  <a:lnTo>
                    <a:pt x="1" y="419"/>
                  </a:lnTo>
                  <a:close/>
                  <a:moveTo>
                    <a:pt x="1" y="155"/>
                  </a:moveTo>
                  <a:lnTo>
                    <a:pt x="1518" y="1266"/>
                  </a:lnTo>
                  <a:lnTo>
                    <a:pt x="1518" y="1145"/>
                  </a:lnTo>
                  <a:lnTo>
                    <a:pt x="1" y="1"/>
                  </a:lnTo>
                  <a:close/>
                  <a:moveTo>
                    <a:pt x="1" y="1046"/>
                  </a:moveTo>
                  <a:lnTo>
                    <a:pt x="1518" y="2156"/>
                  </a:lnTo>
                  <a:lnTo>
                    <a:pt x="1518" y="2035"/>
                  </a:lnTo>
                  <a:lnTo>
                    <a:pt x="1" y="903"/>
                  </a:lnTo>
                  <a:close/>
                  <a:moveTo>
                    <a:pt x="1" y="782"/>
                  </a:moveTo>
                  <a:lnTo>
                    <a:pt x="1518" y="1881"/>
                  </a:lnTo>
                  <a:lnTo>
                    <a:pt x="1518" y="1771"/>
                  </a:lnTo>
                  <a:lnTo>
                    <a:pt x="1" y="639"/>
                  </a:lnTo>
                  <a:close/>
                  <a:moveTo>
                    <a:pt x="1" y="1672"/>
                  </a:moveTo>
                  <a:lnTo>
                    <a:pt x="1518" y="2783"/>
                  </a:lnTo>
                  <a:lnTo>
                    <a:pt x="1518" y="2662"/>
                  </a:lnTo>
                  <a:lnTo>
                    <a:pt x="1" y="1530"/>
                  </a:lnTo>
                  <a:close/>
                  <a:moveTo>
                    <a:pt x="1" y="1398"/>
                  </a:moveTo>
                  <a:lnTo>
                    <a:pt x="1518" y="2508"/>
                  </a:lnTo>
                  <a:lnTo>
                    <a:pt x="1518" y="2387"/>
                  </a:lnTo>
                  <a:lnTo>
                    <a:pt x="1" y="1255"/>
                  </a:lnTo>
                  <a:close/>
                  <a:moveTo>
                    <a:pt x="1" y="2288"/>
                  </a:moveTo>
                  <a:lnTo>
                    <a:pt x="1518" y="3399"/>
                  </a:lnTo>
                  <a:lnTo>
                    <a:pt x="1518" y="3289"/>
                  </a:lnTo>
                  <a:lnTo>
                    <a:pt x="1" y="2145"/>
                  </a:lnTo>
                  <a:close/>
                  <a:moveTo>
                    <a:pt x="1" y="2024"/>
                  </a:moveTo>
                  <a:lnTo>
                    <a:pt x="1518" y="3135"/>
                  </a:lnTo>
                  <a:lnTo>
                    <a:pt x="1518" y="3025"/>
                  </a:lnTo>
                  <a:lnTo>
                    <a:pt x="1" y="1892"/>
                  </a:lnTo>
                  <a:close/>
                  <a:moveTo>
                    <a:pt x="1" y="2915"/>
                  </a:moveTo>
                  <a:lnTo>
                    <a:pt x="1518" y="4026"/>
                  </a:lnTo>
                  <a:lnTo>
                    <a:pt x="1518" y="3905"/>
                  </a:lnTo>
                  <a:lnTo>
                    <a:pt x="1" y="2772"/>
                  </a:lnTo>
                  <a:close/>
                  <a:moveTo>
                    <a:pt x="1" y="2651"/>
                  </a:moveTo>
                  <a:lnTo>
                    <a:pt x="1518" y="3762"/>
                  </a:lnTo>
                  <a:lnTo>
                    <a:pt x="1518" y="3641"/>
                  </a:lnTo>
                  <a:lnTo>
                    <a:pt x="1" y="2508"/>
                  </a:lnTo>
                  <a:close/>
                  <a:moveTo>
                    <a:pt x="1" y="3542"/>
                  </a:moveTo>
                  <a:lnTo>
                    <a:pt x="1518" y="4653"/>
                  </a:lnTo>
                  <a:lnTo>
                    <a:pt x="1518" y="4543"/>
                  </a:lnTo>
                  <a:lnTo>
                    <a:pt x="1" y="3399"/>
                  </a:lnTo>
                  <a:close/>
                  <a:moveTo>
                    <a:pt x="1" y="3267"/>
                  </a:moveTo>
                  <a:lnTo>
                    <a:pt x="1518" y="4378"/>
                  </a:lnTo>
                  <a:lnTo>
                    <a:pt x="1518" y="4257"/>
                  </a:lnTo>
                  <a:lnTo>
                    <a:pt x="1" y="3124"/>
                  </a:lnTo>
                  <a:close/>
                  <a:moveTo>
                    <a:pt x="1" y="4158"/>
                  </a:moveTo>
                  <a:lnTo>
                    <a:pt x="1518" y="5269"/>
                  </a:lnTo>
                  <a:lnTo>
                    <a:pt x="1518" y="5159"/>
                  </a:lnTo>
                  <a:lnTo>
                    <a:pt x="1" y="4015"/>
                  </a:lnTo>
                  <a:close/>
                  <a:moveTo>
                    <a:pt x="1" y="3894"/>
                  </a:moveTo>
                  <a:lnTo>
                    <a:pt x="1518" y="5005"/>
                  </a:lnTo>
                  <a:lnTo>
                    <a:pt x="1518" y="4884"/>
                  </a:lnTo>
                  <a:lnTo>
                    <a:pt x="1" y="3751"/>
                  </a:lnTo>
                  <a:close/>
                  <a:moveTo>
                    <a:pt x="1" y="4785"/>
                  </a:moveTo>
                  <a:lnTo>
                    <a:pt x="1518" y="5895"/>
                  </a:lnTo>
                  <a:lnTo>
                    <a:pt x="1518" y="5785"/>
                  </a:lnTo>
                  <a:lnTo>
                    <a:pt x="1" y="4642"/>
                  </a:lnTo>
                  <a:close/>
                  <a:moveTo>
                    <a:pt x="1" y="4521"/>
                  </a:moveTo>
                  <a:lnTo>
                    <a:pt x="1518" y="5642"/>
                  </a:lnTo>
                  <a:lnTo>
                    <a:pt x="1518" y="5521"/>
                  </a:lnTo>
                  <a:lnTo>
                    <a:pt x="1" y="4389"/>
                  </a:lnTo>
                  <a:close/>
                  <a:moveTo>
                    <a:pt x="1" y="5412"/>
                  </a:moveTo>
                  <a:lnTo>
                    <a:pt x="1518" y="6522"/>
                  </a:lnTo>
                  <a:lnTo>
                    <a:pt x="1518" y="6401"/>
                  </a:lnTo>
                  <a:lnTo>
                    <a:pt x="1" y="5269"/>
                  </a:lnTo>
                  <a:close/>
                  <a:moveTo>
                    <a:pt x="1" y="5148"/>
                  </a:moveTo>
                  <a:lnTo>
                    <a:pt x="1518" y="6258"/>
                  </a:lnTo>
                  <a:lnTo>
                    <a:pt x="1518" y="6137"/>
                  </a:lnTo>
                  <a:lnTo>
                    <a:pt x="1" y="5005"/>
                  </a:lnTo>
                  <a:close/>
                  <a:moveTo>
                    <a:pt x="1" y="6038"/>
                  </a:moveTo>
                  <a:lnTo>
                    <a:pt x="1518" y="7149"/>
                  </a:lnTo>
                  <a:lnTo>
                    <a:pt x="1518" y="7028"/>
                  </a:lnTo>
                  <a:lnTo>
                    <a:pt x="1" y="5917"/>
                  </a:lnTo>
                  <a:close/>
                  <a:moveTo>
                    <a:pt x="1" y="5774"/>
                  </a:moveTo>
                  <a:lnTo>
                    <a:pt x="1518" y="6885"/>
                  </a:lnTo>
                  <a:lnTo>
                    <a:pt x="1518" y="6764"/>
                  </a:lnTo>
                  <a:lnTo>
                    <a:pt x="1" y="5642"/>
                  </a:lnTo>
                  <a:close/>
                  <a:moveTo>
                    <a:pt x="1" y="6665"/>
                  </a:moveTo>
                  <a:lnTo>
                    <a:pt x="1518" y="7776"/>
                  </a:lnTo>
                  <a:lnTo>
                    <a:pt x="1518" y="7655"/>
                  </a:lnTo>
                  <a:lnTo>
                    <a:pt x="1" y="6522"/>
                  </a:lnTo>
                  <a:close/>
                  <a:moveTo>
                    <a:pt x="1" y="6401"/>
                  </a:moveTo>
                  <a:lnTo>
                    <a:pt x="1518" y="7512"/>
                  </a:lnTo>
                  <a:lnTo>
                    <a:pt x="1518" y="7391"/>
                  </a:lnTo>
                  <a:lnTo>
                    <a:pt x="1" y="6258"/>
                  </a:lnTo>
                  <a:close/>
                  <a:moveTo>
                    <a:pt x="1" y="7292"/>
                  </a:moveTo>
                  <a:lnTo>
                    <a:pt x="1518" y="8403"/>
                  </a:lnTo>
                  <a:lnTo>
                    <a:pt x="1518" y="8282"/>
                  </a:lnTo>
                  <a:lnTo>
                    <a:pt x="1" y="7149"/>
                  </a:lnTo>
                  <a:close/>
                  <a:moveTo>
                    <a:pt x="1" y="7017"/>
                  </a:moveTo>
                  <a:lnTo>
                    <a:pt x="1518" y="8128"/>
                  </a:lnTo>
                  <a:lnTo>
                    <a:pt x="1518" y="8018"/>
                  </a:lnTo>
                  <a:lnTo>
                    <a:pt x="1" y="6885"/>
                  </a:lnTo>
                  <a:close/>
                  <a:moveTo>
                    <a:pt x="1" y="7919"/>
                  </a:moveTo>
                  <a:lnTo>
                    <a:pt x="1518" y="9030"/>
                  </a:lnTo>
                  <a:lnTo>
                    <a:pt x="1518" y="8909"/>
                  </a:lnTo>
                  <a:lnTo>
                    <a:pt x="1" y="7776"/>
                  </a:lnTo>
                  <a:close/>
                  <a:moveTo>
                    <a:pt x="1" y="7644"/>
                  </a:moveTo>
                  <a:lnTo>
                    <a:pt x="1518" y="8755"/>
                  </a:lnTo>
                  <a:lnTo>
                    <a:pt x="1518" y="8645"/>
                  </a:lnTo>
                  <a:lnTo>
                    <a:pt x="1" y="7501"/>
                  </a:lnTo>
                  <a:close/>
                  <a:moveTo>
                    <a:pt x="1" y="8546"/>
                  </a:moveTo>
                  <a:lnTo>
                    <a:pt x="1518" y="9645"/>
                  </a:lnTo>
                  <a:lnTo>
                    <a:pt x="1518" y="9535"/>
                  </a:lnTo>
                  <a:lnTo>
                    <a:pt x="1" y="8403"/>
                  </a:lnTo>
                  <a:close/>
                  <a:moveTo>
                    <a:pt x="1" y="8271"/>
                  </a:moveTo>
                  <a:lnTo>
                    <a:pt x="1518" y="9381"/>
                  </a:lnTo>
                  <a:lnTo>
                    <a:pt x="1518" y="9271"/>
                  </a:lnTo>
                  <a:lnTo>
                    <a:pt x="1" y="8128"/>
                  </a:lnTo>
                  <a:close/>
                  <a:moveTo>
                    <a:pt x="1" y="9162"/>
                  </a:moveTo>
                  <a:lnTo>
                    <a:pt x="1518" y="10272"/>
                  </a:lnTo>
                  <a:lnTo>
                    <a:pt x="1518" y="10173"/>
                  </a:lnTo>
                  <a:lnTo>
                    <a:pt x="1" y="9041"/>
                  </a:lnTo>
                  <a:close/>
                  <a:moveTo>
                    <a:pt x="1" y="8898"/>
                  </a:moveTo>
                  <a:lnTo>
                    <a:pt x="1518" y="10008"/>
                  </a:lnTo>
                  <a:lnTo>
                    <a:pt x="1518" y="9898"/>
                  </a:lnTo>
                  <a:lnTo>
                    <a:pt x="1" y="8766"/>
                  </a:lnTo>
                  <a:close/>
                  <a:moveTo>
                    <a:pt x="1" y="9788"/>
                  </a:moveTo>
                  <a:lnTo>
                    <a:pt x="1518" y="10899"/>
                  </a:lnTo>
                  <a:lnTo>
                    <a:pt x="1518" y="10789"/>
                  </a:lnTo>
                  <a:lnTo>
                    <a:pt x="1" y="9645"/>
                  </a:lnTo>
                  <a:close/>
                  <a:moveTo>
                    <a:pt x="1" y="9524"/>
                  </a:moveTo>
                  <a:lnTo>
                    <a:pt x="1518" y="10635"/>
                  </a:lnTo>
                  <a:lnTo>
                    <a:pt x="1518" y="10525"/>
                  </a:lnTo>
                  <a:lnTo>
                    <a:pt x="1" y="9381"/>
                  </a:lnTo>
                  <a:close/>
                  <a:moveTo>
                    <a:pt x="1" y="10415"/>
                  </a:moveTo>
                  <a:lnTo>
                    <a:pt x="1518" y="11526"/>
                  </a:lnTo>
                  <a:lnTo>
                    <a:pt x="1518" y="11416"/>
                  </a:lnTo>
                  <a:lnTo>
                    <a:pt x="1" y="10272"/>
                  </a:lnTo>
                  <a:close/>
                  <a:moveTo>
                    <a:pt x="1" y="10151"/>
                  </a:moveTo>
                  <a:lnTo>
                    <a:pt x="1518" y="11273"/>
                  </a:lnTo>
                  <a:lnTo>
                    <a:pt x="1518" y="11163"/>
                  </a:lnTo>
                  <a:lnTo>
                    <a:pt x="1" y="10019"/>
                  </a:lnTo>
                  <a:close/>
                  <a:moveTo>
                    <a:pt x="1" y="11042"/>
                  </a:moveTo>
                  <a:lnTo>
                    <a:pt x="1518" y="12153"/>
                  </a:lnTo>
                  <a:lnTo>
                    <a:pt x="1518" y="12043"/>
                  </a:lnTo>
                  <a:lnTo>
                    <a:pt x="1" y="10899"/>
                  </a:lnTo>
                  <a:close/>
                  <a:moveTo>
                    <a:pt x="1" y="10778"/>
                  </a:moveTo>
                  <a:lnTo>
                    <a:pt x="1518" y="11889"/>
                  </a:lnTo>
                  <a:lnTo>
                    <a:pt x="1518" y="11768"/>
                  </a:lnTo>
                  <a:lnTo>
                    <a:pt x="1" y="10635"/>
                  </a:lnTo>
                  <a:close/>
                  <a:moveTo>
                    <a:pt x="1" y="11669"/>
                  </a:moveTo>
                  <a:lnTo>
                    <a:pt x="1518" y="12791"/>
                  </a:lnTo>
                  <a:lnTo>
                    <a:pt x="1518" y="12670"/>
                  </a:lnTo>
                  <a:lnTo>
                    <a:pt x="1" y="11537"/>
                  </a:lnTo>
                  <a:close/>
                  <a:moveTo>
                    <a:pt x="1" y="11405"/>
                  </a:moveTo>
                  <a:lnTo>
                    <a:pt x="1518" y="12516"/>
                  </a:lnTo>
                  <a:lnTo>
                    <a:pt x="1518" y="12395"/>
                  </a:lnTo>
                  <a:lnTo>
                    <a:pt x="1" y="11273"/>
                  </a:lnTo>
                  <a:close/>
                  <a:moveTo>
                    <a:pt x="1" y="12296"/>
                  </a:moveTo>
                  <a:lnTo>
                    <a:pt x="1518" y="13406"/>
                  </a:lnTo>
                  <a:lnTo>
                    <a:pt x="1518" y="13285"/>
                  </a:lnTo>
                  <a:lnTo>
                    <a:pt x="1" y="12153"/>
                  </a:lnTo>
                  <a:close/>
                  <a:moveTo>
                    <a:pt x="1" y="12032"/>
                  </a:moveTo>
                  <a:lnTo>
                    <a:pt x="1518" y="13142"/>
                  </a:lnTo>
                  <a:lnTo>
                    <a:pt x="1518" y="13022"/>
                  </a:lnTo>
                  <a:lnTo>
                    <a:pt x="1" y="1188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48"/>
                  </a:lnTo>
                  <a:lnTo>
                    <a:pt x="1" y="12505"/>
                  </a:lnTo>
                  <a:close/>
                  <a:moveTo>
                    <a:pt x="1" y="13549"/>
                  </a:moveTo>
                  <a:lnTo>
                    <a:pt x="1518" y="14660"/>
                  </a:lnTo>
                  <a:lnTo>
                    <a:pt x="1518" y="14539"/>
                  </a:lnTo>
                  <a:lnTo>
                    <a:pt x="1" y="13406"/>
                  </a:lnTo>
                  <a:close/>
                  <a:moveTo>
                    <a:pt x="1" y="13285"/>
                  </a:moveTo>
                  <a:lnTo>
                    <a:pt x="1518" y="14385"/>
                  </a:lnTo>
                  <a:lnTo>
                    <a:pt x="1518" y="14275"/>
                  </a:lnTo>
                  <a:lnTo>
                    <a:pt x="1" y="13142"/>
                  </a:lnTo>
                  <a:close/>
                  <a:moveTo>
                    <a:pt x="1" y="14176"/>
                  </a:moveTo>
                  <a:lnTo>
                    <a:pt x="1518" y="15287"/>
                  </a:lnTo>
                  <a:lnTo>
                    <a:pt x="1518" y="15166"/>
                  </a:lnTo>
                  <a:lnTo>
                    <a:pt x="1" y="14033"/>
                  </a:lnTo>
                  <a:close/>
                  <a:moveTo>
                    <a:pt x="1" y="13901"/>
                  </a:moveTo>
                  <a:lnTo>
                    <a:pt x="1518" y="15012"/>
                  </a:lnTo>
                  <a:lnTo>
                    <a:pt x="1518" y="14902"/>
                  </a:lnTo>
                  <a:lnTo>
                    <a:pt x="1" y="13769"/>
                  </a:lnTo>
                  <a:close/>
                  <a:moveTo>
                    <a:pt x="1" y="14803"/>
                  </a:moveTo>
                  <a:lnTo>
                    <a:pt x="1518" y="15914"/>
                  </a:lnTo>
                  <a:lnTo>
                    <a:pt x="1518" y="15815"/>
                  </a:lnTo>
                  <a:lnTo>
                    <a:pt x="1" y="14671"/>
                  </a:lnTo>
                  <a:close/>
                  <a:moveTo>
                    <a:pt x="1" y="14528"/>
                  </a:moveTo>
                  <a:lnTo>
                    <a:pt x="1518" y="15639"/>
                  </a:lnTo>
                  <a:lnTo>
                    <a:pt x="1518" y="15540"/>
                  </a:lnTo>
                  <a:lnTo>
                    <a:pt x="1" y="14396"/>
                  </a:lnTo>
                  <a:close/>
                  <a:moveTo>
                    <a:pt x="1" y="15430"/>
                  </a:moveTo>
                  <a:lnTo>
                    <a:pt x="1518" y="16530"/>
                  </a:lnTo>
                  <a:lnTo>
                    <a:pt x="1518" y="16420"/>
                  </a:lnTo>
                  <a:lnTo>
                    <a:pt x="1" y="15287"/>
                  </a:lnTo>
                  <a:close/>
                  <a:moveTo>
                    <a:pt x="1" y="15155"/>
                  </a:moveTo>
                  <a:lnTo>
                    <a:pt x="1518" y="16266"/>
                  </a:lnTo>
                  <a:lnTo>
                    <a:pt x="1518" y="16156"/>
                  </a:lnTo>
                  <a:lnTo>
                    <a:pt x="1" y="15012"/>
                  </a:lnTo>
                  <a:close/>
                  <a:moveTo>
                    <a:pt x="1" y="16057"/>
                  </a:moveTo>
                  <a:lnTo>
                    <a:pt x="1518" y="17156"/>
                  </a:lnTo>
                  <a:lnTo>
                    <a:pt x="1518" y="17046"/>
                  </a:lnTo>
                  <a:lnTo>
                    <a:pt x="1" y="15914"/>
                  </a:lnTo>
                  <a:close/>
                  <a:moveTo>
                    <a:pt x="1" y="15782"/>
                  </a:moveTo>
                  <a:lnTo>
                    <a:pt x="1518" y="16914"/>
                  </a:lnTo>
                  <a:lnTo>
                    <a:pt x="1518" y="16794"/>
                  </a:lnTo>
                  <a:lnTo>
                    <a:pt x="1" y="15661"/>
                  </a:lnTo>
                  <a:close/>
                  <a:moveTo>
                    <a:pt x="1" y="16673"/>
                  </a:moveTo>
                  <a:lnTo>
                    <a:pt x="1518" y="17783"/>
                  </a:lnTo>
                  <a:lnTo>
                    <a:pt x="1518" y="17673"/>
                  </a:lnTo>
                  <a:lnTo>
                    <a:pt x="1" y="16541"/>
                  </a:lnTo>
                  <a:close/>
                  <a:moveTo>
                    <a:pt x="1" y="16409"/>
                  </a:moveTo>
                  <a:lnTo>
                    <a:pt x="1518" y="17519"/>
                  </a:lnTo>
                  <a:lnTo>
                    <a:pt x="1518" y="17409"/>
                  </a:lnTo>
                  <a:lnTo>
                    <a:pt x="1" y="16266"/>
                  </a:lnTo>
                  <a:close/>
                  <a:moveTo>
                    <a:pt x="1" y="17299"/>
                  </a:moveTo>
                  <a:lnTo>
                    <a:pt x="1518" y="18421"/>
                  </a:lnTo>
                  <a:lnTo>
                    <a:pt x="1518" y="18311"/>
                  </a:lnTo>
                  <a:lnTo>
                    <a:pt x="1" y="17167"/>
                  </a:lnTo>
                  <a:close/>
                  <a:moveTo>
                    <a:pt x="1" y="17035"/>
                  </a:moveTo>
                  <a:lnTo>
                    <a:pt x="1518" y="18146"/>
                  </a:lnTo>
                  <a:lnTo>
                    <a:pt x="1518" y="18025"/>
                  </a:lnTo>
                  <a:lnTo>
                    <a:pt x="1" y="16914"/>
                  </a:lnTo>
                  <a:close/>
                  <a:moveTo>
                    <a:pt x="1" y="17926"/>
                  </a:moveTo>
                  <a:lnTo>
                    <a:pt x="1518" y="19037"/>
                  </a:lnTo>
                  <a:lnTo>
                    <a:pt x="1518" y="18927"/>
                  </a:lnTo>
                  <a:lnTo>
                    <a:pt x="1" y="17783"/>
                  </a:lnTo>
                  <a:close/>
                  <a:moveTo>
                    <a:pt x="1" y="17662"/>
                  </a:moveTo>
                  <a:lnTo>
                    <a:pt x="1518" y="18773"/>
                  </a:lnTo>
                  <a:lnTo>
                    <a:pt x="1518" y="18652"/>
                  </a:lnTo>
                  <a:lnTo>
                    <a:pt x="1" y="17519"/>
                  </a:lnTo>
                  <a:close/>
                  <a:moveTo>
                    <a:pt x="1" y="18553"/>
                  </a:moveTo>
                  <a:lnTo>
                    <a:pt x="1518" y="19664"/>
                  </a:lnTo>
                  <a:lnTo>
                    <a:pt x="1518" y="19554"/>
                  </a:lnTo>
                  <a:lnTo>
                    <a:pt x="1" y="18421"/>
                  </a:lnTo>
                  <a:close/>
                  <a:moveTo>
                    <a:pt x="1" y="18278"/>
                  </a:moveTo>
                  <a:lnTo>
                    <a:pt x="1518" y="19389"/>
                  </a:lnTo>
                  <a:lnTo>
                    <a:pt x="1518" y="19279"/>
                  </a:lnTo>
                  <a:lnTo>
                    <a:pt x="1" y="18135"/>
                  </a:lnTo>
                  <a:close/>
                  <a:moveTo>
                    <a:pt x="1" y="19169"/>
                  </a:moveTo>
                  <a:lnTo>
                    <a:pt x="1518" y="20280"/>
                  </a:lnTo>
                  <a:lnTo>
                    <a:pt x="1518" y="20170"/>
                  </a:lnTo>
                  <a:lnTo>
                    <a:pt x="1" y="19037"/>
                  </a:lnTo>
                  <a:close/>
                  <a:moveTo>
                    <a:pt x="1" y="18905"/>
                  </a:moveTo>
                  <a:lnTo>
                    <a:pt x="1518" y="20016"/>
                  </a:lnTo>
                  <a:lnTo>
                    <a:pt x="1518" y="19906"/>
                  </a:lnTo>
                  <a:lnTo>
                    <a:pt x="1" y="18762"/>
                  </a:lnTo>
                  <a:close/>
                  <a:moveTo>
                    <a:pt x="1" y="19796"/>
                  </a:moveTo>
                  <a:lnTo>
                    <a:pt x="1518" y="20906"/>
                  </a:lnTo>
                  <a:lnTo>
                    <a:pt x="1518" y="20796"/>
                  </a:lnTo>
                  <a:lnTo>
                    <a:pt x="1" y="19653"/>
                  </a:lnTo>
                  <a:close/>
                  <a:moveTo>
                    <a:pt x="1" y="19532"/>
                  </a:moveTo>
                  <a:lnTo>
                    <a:pt x="1518" y="20642"/>
                  </a:lnTo>
                  <a:lnTo>
                    <a:pt x="1518" y="20522"/>
                  </a:lnTo>
                  <a:lnTo>
                    <a:pt x="1" y="19389"/>
                  </a:lnTo>
                  <a:close/>
                  <a:moveTo>
                    <a:pt x="1" y="20423"/>
                  </a:moveTo>
                  <a:lnTo>
                    <a:pt x="1518" y="21533"/>
                  </a:lnTo>
                  <a:lnTo>
                    <a:pt x="1518" y="21423"/>
                  </a:lnTo>
                  <a:lnTo>
                    <a:pt x="1" y="20280"/>
                  </a:lnTo>
                  <a:close/>
                  <a:moveTo>
                    <a:pt x="1" y="20159"/>
                  </a:moveTo>
                  <a:lnTo>
                    <a:pt x="1518" y="21269"/>
                  </a:lnTo>
                  <a:lnTo>
                    <a:pt x="1518" y="21170"/>
                  </a:lnTo>
                  <a:lnTo>
                    <a:pt x="1" y="20038"/>
                  </a:lnTo>
                  <a:close/>
                  <a:moveTo>
                    <a:pt x="1" y="21049"/>
                  </a:moveTo>
                  <a:lnTo>
                    <a:pt x="1518" y="22160"/>
                  </a:lnTo>
                  <a:lnTo>
                    <a:pt x="1518" y="22050"/>
                  </a:lnTo>
                  <a:lnTo>
                    <a:pt x="1" y="20906"/>
                  </a:lnTo>
                  <a:close/>
                  <a:moveTo>
                    <a:pt x="1" y="20785"/>
                  </a:moveTo>
                  <a:lnTo>
                    <a:pt x="1518" y="21896"/>
                  </a:lnTo>
                  <a:lnTo>
                    <a:pt x="1518" y="21775"/>
                  </a:lnTo>
                  <a:lnTo>
                    <a:pt x="1" y="20642"/>
                  </a:lnTo>
                  <a:close/>
                  <a:moveTo>
                    <a:pt x="1" y="21676"/>
                  </a:moveTo>
                  <a:lnTo>
                    <a:pt x="1518" y="22787"/>
                  </a:lnTo>
                  <a:lnTo>
                    <a:pt x="1518" y="22688"/>
                  </a:lnTo>
                  <a:lnTo>
                    <a:pt x="1" y="21544"/>
                  </a:lnTo>
                  <a:close/>
                  <a:moveTo>
                    <a:pt x="1" y="21412"/>
                  </a:moveTo>
                  <a:lnTo>
                    <a:pt x="1518" y="22523"/>
                  </a:lnTo>
                  <a:lnTo>
                    <a:pt x="1518" y="22402"/>
                  </a:lnTo>
                  <a:lnTo>
                    <a:pt x="1" y="2126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37"/>
                  </a:lnTo>
                  <a:lnTo>
                    <a:pt x="1" y="1250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 flipH="1">
              <a:off x="-4738565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35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1" name="Google Shape;1181;p35"/>
          <p:cNvGrpSpPr/>
          <p:nvPr/>
        </p:nvGrpSpPr>
        <p:grpSpPr>
          <a:xfrm>
            <a:off x="8185379" y="306093"/>
            <a:ext cx="1109808" cy="4837410"/>
            <a:chOff x="8185379" y="306093"/>
            <a:chExt cx="1109808" cy="4837410"/>
          </a:xfrm>
        </p:grpSpPr>
        <p:sp>
          <p:nvSpPr>
            <p:cNvPr id="1182" name="Google Shape;1182;p35"/>
            <p:cNvSpPr/>
            <p:nvPr/>
          </p:nvSpPr>
          <p:spPr>
            <a:xfrm>
              <a:off x="8527625" y="1643071"/>
              <a:ext cx="427872" cy="3500432"/>
            </a:xfrm>
            <a:custGeom>
              <a:avLst/>
              <a:gdLst/>
              <a:ahLst/>
              <a:cxnLst/>
              <a:rect l="l" t="t" r="r" b="b"/>
              <a:pathLst>
                <a:path w="4057" h="24034" extrusionOk="0">
                  <a:moveTo>
                    <a:pt x="4056" y="24033"/>
                  </a:moveTo>
                  <a:lnTo>
                    <a:pt x="0" y="24033"/>
                  </a:lnTo>
                  <a:lnTo>
                    <a:pt x="696" y="1"/>
                  </a:lnTo>
                  <a:lnTo>
                    <a:pt x="33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627811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679173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732961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86643" y="1736001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840431" y="1736001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8305189" y="306093"/>
              <a:ext cx="870192" cy="1082915"/>
            </a:xfrm>
            <a:custGeom>
              <a:avLst/>
              <a:gdLst/>
              <a:ahLst/>
              <a:cxnLst/>
              <a:rect l="l" t="t" r="r" b="b"/>
              <a:pathLst>
                <a:path w="8251" h="10268" extrusionOk="0">
                  <a:moveTo>
                    <a:pt x="4126" y="1"/>
                  </a:moveTo>
                  <a:cubicBezTo>
                    <a:pt x="3917" y="1"/>
                    <a:pt x="3755" y="3523"/>
                    <a:pt x="3500" y="5377"/>
                  </a:cubicBezTo>
                  <a:cubicBezTo>
                    <a:pt x="3454" y="5609"/>
                    <a:pt x="3361" y="5841"/>
                    <a:pt x="3199" y="6026"/>
                  </a:cubicBezTo>
                  <a:cubicBezTo>
                    <a:pt x="2341" y="7046"/>
                    <a:pt x="0" y="9248"/>
                    <a:pt x="0" y="9248"/>
                  </a:cubicBezTo>
                  <a:lnTo>
                    <a:pt x="4102" y="10267"/>
                  </a:lnTo>
                  <a:lnTo>
                    <a:pt x="8251" y="9248"/>
                  </a:lnTo>
                  <a:cubicBezTo>
                    <a:pt x="8251" y="9248"/>
                    <a:pt x="5933" y="7046"/>
                    <a:pt x="5029" y="6026"/>
                  </a:cubicBezTo>
                  <a:cubicBezTo>
                    <a:pt x="4890" y="5841"/>
                    <a:pt x="4798" y="5609"/>
                    <a:pt x="4751" y="5377"/>
                  </a:cubicBezTo>
                  <a:cubicBezTo>
                    <a:pt x="4496" y="3523"/>
                    <a:pt x="4334" y="1"/>
                    <a:pt x="412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8244123" y="1303380"/>
              <a:ext cx="992426" cy="381361"/>
            </a:xfrm>
            <a:custGeom>
              <a:avLst/>
              <a:gdLst/>
              <a:ahLst/>
              <a:cxnLst/>
              <a:rect l="l" t="t" r="r" b="b"/>
              <a:pathLst>
                <a:path w="9410" h="3616" extrusionOk="0">
                  <a:moveTo>
                    <a:pt x="0" y="0"/>
                  </a:moveTo>
                  <a:cubicBezTo>
                    <a:pt x="2735" y="1646"/>
                    <a:pt x="3384" y="3476"/>
                    <a:pt x="3384" y="3476"/>
                  </a:cubicBezTo>
                  <a:cubicBezTo>
                    <a:pt x="3384" y="3546"/>
                    <a:pt x="3963" y="3616"/>
                    <a:pt x="4705" y="3616"/>
                  </a:cubicBezTo>
                  <a:cubicBezTo>
                    <a:pt x="5446" y="3616"/>
                    <a:pt x="6049" y="3546"/>
                    <a:pt x="6049" y="3476"/>
                  </a:cubicBezTo>
                  <a:cubicBezTo>
                    <a:pt x="6049" y="3476"/>
                    <a:pt x="6675" y="1646"/>
                    <a:pt x="9409" y="0"/>
                  </a:cubicBezTo>
                  <a:close/>
                </a:path>
              </a:pathLst>
            </a:custGeom>
            <a:solidFill>
              <a:srgbClr val="0F2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8244123" y="1303380"/>
              <a:ext cx="992426" cy="381361"/>
            </a:xfrm>
            <a:custGeom>
              <a:avLst/>
              <a:gdLst/>
              <a:ahLst/>
              <a:cxnLst/>
              <a:rect l="l" t="t" r="r" b="b"/>
              <a:pathLst>
                <a:path w="9410" h="3616" extrusionOk="0">
                  <a:moveTo>
                    <a:pt x="4705" y="0"/>
                  </a:moveTo>
                  <a:lnTo>
                    <a:pt x="0" y="0"/>
                  </a:lnTo>
                  <a:cubicBezTo>
                    <a:pt x="2735" y="1646"/>
                    <a:pt x="3384" y="3476"/>
                    <a:pt x="3384" y="3476"/>
                  </a:cubicBezTo>
                  <a:lnTo>
                    <a:pt x="3384" y="3476"/>
                  </a:lnTo>
                  <a:cubicBezTo>
                    <a:pt x="3384" y="3546"/>
                    <a:pt x="3963" y="3616"/>
                    <a:pt x="4705" y="3616"/>
                  </a:cubicBezTo>
                  <a:cubicBezTo>
                    <a:pt x="5446" y="3616"/>
                    <a:pt x="6049" y="3546"/>
                    <a:pt x="6049" y="3476"/>
                  </a:cubicBezTo>
                  <a:cubicBezTo>
                    <a:pt x="6049" y="3476"/>
                    <a:pt x="6675" y="1646"/>
                    <a:pt x="94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8185379" y="1239784"/>
              <a:ext cx="1109808" cy="117488"/>
            </a:xfrm>
            <a:custGeom>
              <a:avLst/>
              <a:gdLst/>
              <a:ahLst/>
              <a:cxnLst/>
              <a:rect l="l" t="t" r="r" b="b"/>
              <a:pathLst>
                <a:path w="10523" h="1114" extrusionOk="0">
                  <a:moveTo>
                    <a:pt x="5262" y="1"/>
                  </a:moveTo>
                  <a:cubicBezTo>
                    <a:pt x="2365" y="1"/>
                    <a:pt x="1" y="279"/>
                    <a:pt x="1" y="557"/>
                  </a:cubicBezTo>
                  <a:cubicBezTo>
                    <a:pt x="1" y="858"/>
                    <a:pt x="2365" y="1113"/>
                    <a:pt x="5262" y="1113"/>
                  </a:cubicBezTo>
                  <a:cubicBezTo>
                    <a:pt x="8159" y="1113"/>
                    <a:pt x="10522" y="858"/>
                    <a:pt x="10522" y="557"/>
                  </a:cubicBezTo>
                  <a:cubicBezTo>
                    <a:pt x="10522" y="279"/>
                    <a:pt x="8159" y="1"/>
                    <a:pt x="5262" y="1"/>
                  </a:cubicBezTo>
                  <a:close/>
                </a:path>
              </a:pathLst>
            </a:custGeom>
            <a:solidFill>
              <a:srgbClr val="0F2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8185379" y="1239784"/>
              <a:ext cx="1109808" cy="117488"/>
            </a:xfrm>
            <a:custGeom>
              <a:avLst/>
              <a:gdLst/>
              <a:ahLst/>
              <a:cxnLst/>
              <a:rect l="l" t="t" r="r" b="b"/>
              <a:pathLst>
                <a:path w="10523" h="1114" extrusionOk="0">
                  <a:moveTo>
                    <a:pt x="10522" y="557"/>
                  </a:moveTo>
                  <a:cubicBezTo>
                    <a:pt x="10522" y="858"/>
                    <a:pt x="8159" y="1113"/>
                    <a:pt x="5262" y="1113"/>
                  </a:cubicBezTo>
                  <a:cubicBezTo>
                    <a:pt x="2365" y="1113"/>
                    <a:pt x="1" y="858"/>
                    <a:pt x="1" y="557"/>
                  </a:cubicBezTo>
                  <a:cubicBezTo>
                    <a:pt x="1" y="279"/>
                    <a:pt x="2365" y="1"/>
                    <a:pt x="5262" y="1"/>
                  </a:cubicBezTo>
                  <a:cubicBezTo>
                    <a:pt x="8159" y="1"/>
                    <a:pt x="10522" y="279"/>
                    <a:pt x="10522" y="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627811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679173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32961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786643" y="1911919"/>
              <a:ext cx="19722" cy="51467"/>
            </a:xfrm>
            <a:custGeom>
              <a:avLst/>
              <a:gdLst/>
              <a:ahLst/>
              <a:cxnLst/>
              <a:rect l="l" t="t" r="r" b="b"/>
              <a:pathLst>
                <a:path w="187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8840431" y="1911919"/>
              <a:ext cx="19722" cy="51467"/>
            </a:xfrm>
            <a:custGeom>
              <a:avLst/>
              <a:gdLst/>
              <a:ahLst/>
              <a:cxnLst/>
              <a:rect l="l" t="t" r="r" b="b"/>
              <a:pathLst>
                <a:path w="187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627811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679173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732961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8786643" y="2085516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8840431" y="2085516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8627811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8679173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732961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8786643" y="2259008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840431" y="2259008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627811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679173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8732961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8786643" y="2435030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8840431" y="2435030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627811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8679173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732961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8786643" y="2608522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8840431" y="2608522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627811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679173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732961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8786643" y="2784545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8840431" y="2784545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8627811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679173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732961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786643" y="2958037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840431" y="2958037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5"/>
          <p:cNvGrpSpPr/>
          <p:nvPr/>
        </p:nvGrpSpPr>
        <p:grpSpPr>
          <a:xfrm flipH="1">
            <a:off x="-320069" y="1284797"/>
            <a:ext cx="1233010" cy="3858699"/>
            <a:chOff x="11097406" y="1527935"/>
            <a:chExt cx="1233010" cy="3858699"/>
          </a:xfrm>
        </p:grpSpPr>
        <p:sp>
          <p:nvSpPr>
            <p:cNvPr id="1229" name="Google Shape;1229;p35"/>
            <p:cNvSpPr/>
            <p:nvPr/>
          </p:nvSpPr>
          <p:spPr>
            <a:xfrm flipH="1">
              <a:off x="11682241" y="1527935"/>
              <a:ext cx="648175" cy="3858699"/>
            </a:xfrm>
            <a:custGeom>
              <a:avLst/>
              <a:gdLst/>
              <a:ahLst/>
              <a:cxnLst/>
              <a:rect l="l" t="t" r="r" b="b"/>
              <a:pathLst>
                <a:path w="7603" h="45262" extrusionOk="0">
                  <a:moveTo>
                    <a:pt x="1" y="1"/>
                  </a:moveTo>
                  <a:lnTo>
                    <a:pt x="1" y="45262"/>
                  </a:lnTo>
                  <a:lnTo>
                    <a:pt x="760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 flipH="1">
              <a:off x="11097409" y="1527935"/>
              <a:ext cx="1233007" cy="3858699"/>
            </a:xfrm>
            <a:custGeom>
              <a:avLst/>
              <a:gdLst/>
              <a:ahLst/>
              <a:cxnLst/>
              <a:rect l="l" t="t" r="r" b="b"/>
              <a:pathLst>
                <a:path w="14463" h="45262" extrusionOk="0">
                  <a:moveTo>
                    <a:pt x="1" y="1"/>
                  </a:moveTo>
                  <a:lnTo>
                    <a:pt x="6884" y="45262"/>
                  </a:lnTo>
                  <a:lnTo>
                    <a:pt x="1446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35"/>
            <p:cNvGrpSpPr/>
            <p:nvPr/>
          </p:nvGrpSpPr>
          <p:grpSpPr>
            <a:xfrm flipH="1">
              <a:off x="11097406" y="1527935"/>
              <a:ext cx="1233007" cy="3858699"/>
              <a:chOff x="1229268" y="1267272"/>
              <a:chExt cx="1233007" cy="3858699"/>
            </a:xfrm>
          </p:grpSpPr>
          <p:sp>
            <p:nvSpPr>
              <p:cNvPr id="1232" name="Google Shape;1232;p35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2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4" name="Google Shape;1234;p35"/>
            <p:cNvGrpSpPr/>
            <p:nvPr/>
          </p:nvGrpSpPr>
          <p:grpSpPr>
            <a:xfrm flipH="1">
              <a:off x="11229806" y="1703811"/>
              <a:ext cx="1100610" cy="2803618"/>
              <a:chOff x="1076156" y="1443149"/>
              <a:chExt cx="1100610" cy="2803618"/>
            </a:xfrm>
          </p:grpSpPr>
          <p:sp>
            <p:nvSpPr>
              <p:cNvPr id="1235" name="Google Shape;1235;p35"/>
              <p:cNvSpPr/>
              <p:nvPr/>
            </p:nvSpPr>
            <p:spPr>
              <a:xfrm>
                <a:off x="1076156" y="4215053"/>
                <a:ext cx="11006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910" y="372"/>
                    </a:lnTo>
                    <a:lnTo>
                      <a:pt x="128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1076156" y="3290403"/>
                <a:ext cx="96036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1264" y="372"/>
                    </a:lnTo>
                    <a:lnTo>
                      <a:pt x="111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1076156" y="4061001"/>
                <a:ext cx="10769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2631" y="371"/>
                    </a:lnTo>
                    <a:lnTo>
                      <a:pt x="125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1076156" y="3906865"/>
                <a:ext cx="10532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354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2353" y="371"/>
                    </a:lnTo>
                    <a:lnTo>
                      <a:pt x="1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1076156" y="3598676"/>
                <a:ext cx="10077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1820" y="371"/>
                    </a:lnTo>
                    <a:lnTo>
                      <a:pt x="11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1076156" y="3444540"/>
                <a:ext cx="9840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1542" y="371"/>
                    </a:lnTo>
                    <a:lnTo>
                      <a:pt x="114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1076156" y="3752728"/>
                <a:ext cx="10295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075" y="372"/>
                    </a:lnTo>
                    <a:lnTo>
                      <a:pt x="1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1076156" y="1597200"/>
                <a:ext cx="7035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8251" y="372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1076156" y="2059525"/>
                <a:ext cx="772643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062" y="372"/>
                    </a:lnTo>
                    <a:lnTo>
                      <a:pt x="9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1076156" y="1905474"/>
                <a:ext cx="74894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784" y="371"/>
                    </a:lnTo>
                    <a:lnTo>
                      <a:pt x="87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1076156" y="3136351"/>
                <a:ext cx="9365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98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986" y="371"/>
                    </a:lnTo>
                    <a:lnTo>
                      <a:pt x="109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1076156" y="1751337"/>
                <a:ext cx="7272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529" y="371"/>
                    </a:lnTo>
                    <a:lnTo>
                      <a:pt x="84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1076156" y="1443149"/>
                <a:ext cx="67980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7973" y="371"/>
                    </a:lnTo>
                    <a:lnTo>
                      <a:pt x="7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1076156" y="2213662"/>
                <a:ext cx="7963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341" y="371"/>
                    </a:lnTo>
                    <a:lnTo>
                      <a:pt x="92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1076156" y="2984175"/>
                <a:ext cx="9128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708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0708" y="372"/>
                    </a:lnTo>
                    <a:lnTo>
                      <a:pt x="10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076156" y="2830124"/>
                <a:ext cx="88918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430" y="371"/>
                    </a:lnTo>
                    <a:lnTo>
                      <a:pt x="103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076156" y="2675987"/>
                <a:ext cx="8674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175" y="371"/>
                    </a:lnTo>
                    <a:lnTo>
                      <a:pt x="10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076156" y="2521850"/>
                <a:ext cx="8437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897" y="372"/>
                    </a:lnTo>
                    <a:lnTo>
                      <a:pt x="98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076156" y="2367799"/>
                <a:ext cx="82004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9619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619" y="371"/>
                    </a:lnTo>
                    <a:lnTo>
                      <a:pt x="95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35"/>
            <p:cNvSpPr/>
            <p:nvPr/>
          </p:nvSpPr>
          <p:spPr>
            <a:xfrm flipH="1">
              <a:off x="11206106" y="4629852"/>
              <a:ext cx="1124310" cy="31714"/>
            </a:xfrm>
            <a:custGeom>
              <a:avLst/>
              <a:gdLst/>
              <a:ahLst/>
              <a:cxnLst/>
              <a:rect l="l" t="t" r="r" b="b"/>
              <a:pathLst>
                <a:path w="13188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188" y="371"/>
                  </a:lnTo>
                  <a:lnTo>
                    <a:pt x="1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 flipH="1">
              <a:off x="11113266" y="5246314"/>
              <a:ext cx="1217150" cy="31629"/>
            </a:xfrm>
            <a:custGeom>
              <a:avLst/>
              <a:gdLst/>
              <a:ahLst/>
              <a:cxnLst/>
              <a:rect l="l" t="t" r="r" b="b"/>
              <a:pathLst>
                <a:path w="14277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4277" y="37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 flipH="1">
              <a:off x="11136966" y="5092177"/>
              <a:ext cx="1193450" cy="31714"/>
            </a:xfrm>
            <a:custGeom>
              <a:avLst/>
              <a:gdLst/>
              <a:ahLst/>
              <a:cxnLst/>
              <a:rect l="l" t="t" r="r" b="b"/>
              <a:pathLst>
                <a:path w="13999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999" y="371"/>
                  </a:lnTo>
                  <a:lnTo>
                    <a:pt x="13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 flipH="1">
              <a:off x="11160666" y="4938041"/>
              <a:ext cx="1169750" cy="31714"/>
            </a:xfrm>
            <a:custGeom>
              <a:avLst/>
              <a:gdLst/>
              <a:ahLst/>
              <a:cxnLst/>
              <a:rect l="l" t="t" r="r" b="b"/>
              <a:pathLst>
                <a:path w="13721" h="372" extrusionOk="0">
                  <a:moveTo>
                    <a:pt x="1" y="1"/>
                  </a:moveTo>
                  <a:lnTo>
                    <a:pt x="1" y="372"/>
                  </a:lnTo>
                  <a:lnTo>
                    <a:pt x="13721" y="372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 flipH="1">
              <a:off x="11182405" y="4783989"/>
              <a:ext cx="1148010" cy="31714"/>
            </a:xfrm>
            <a:custGeom>
              <a:avLst/>
              <a:gdLst/>
              <a:ahLst/>
              <a:cxnLst/>
              <a:rect l="l" t="t" r="r" b="b"/>
              <a:pathLst>
                <a:path w="13466" h="372" extrusionOk="0">
                  <a:moveTo>
                    <a:pt x="1" y="0"/>
                  </a:moveTo>
                  <a:lnTo>
                    <a:pt x="1" y="371"/>
                  </a:lnTo>
                  <a:lnTo>
                    <a:pt x="13466" y="371"/>
                  </a:lnTo>
                  <a:lnTo>
                    <a:pt x="13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41000" y="1561750"/>
            <a:ext cx="2461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713250" y="1147900"/>
            <a:ext cx="7717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449650" y="1333421"/>
            <a:ext cx="914298" cy="5604526"/>
          </a:xfrm>
          <a:custGeom>
            <a:avLst/>
            <a:gdLst/>
            <a:ahLst/>
            <a:cxnLst/>
            <a:rect l="l" t="t" r="r" b="b"/>
            <a:pathLst>
              <a:path w="6830" h="41867" extrusionOk="0">
                <a:moveTo>
                  <a:pt x="2167" y="5642"/>
                </a:moveTo>
                <a:lnTo>
                  <a:pt x="2167" y="6554"/>
                </a:lnTo>
                <a:lnTo>
                  <a:pt x="386" y="6554"/>
                </a:lnTo>
                <a:lnTo>
                  <a:pt x="386" y="5642"/>
                </a:lnTo>
                <a:close/>
                <a:moveTo>
                  <a:pt x="2167" y="7368"/>
                </a:moveTo>
                <a:lnTo>
                  <a:pt x="2167" y="8270"/>
                </a:lnTo>
                <a:lnTo>
                  <a:pt x="386" y="8270"/>
                </a:lnTo>
                <a:lnTo>
                  <a:pt x="386" y="7368"/>
                </a:lnTo>
                <a:close/>
                <a:moveTo>
                  <a:pt x="3223" y="0"/>
                </a:moveTo>
                <a:lnTo>
                  <a:pt x="3223" y="2166"/>
                </a:lnTo>
                <a:lnTo>
                  <a:pt x="2299" y="2166"/>
                </a:lnTo>
                <a:lnTo>
                  <a:pt x="2299" y="1254"/>
                </a:lnTo>
                <a:lnTo>
                  <a:pt x="1540" y="1254"/>
                </a:lnTo>
                <a:lnTo>
                  <a:pt x="1540" y="5125"/>
                </a:lnTo>
                <a:lnTo>
                  <a:pt x="1155" y="5125"/>
                </a:lnTo>
                <a:lnTo>
                  <a:pt x="1155" y="1210"/>
                </a:lnTo>
                <a:lnTo>
                  <a:pt x="1" y="1210"/>
                </a:lnTo>
                <a:lnTo>
                  <a:pt x="1" y="41866"/>
                </a:lnTo>
                <a:lnTo>
                  <a:pt x="6830" y="41866"/>
                </a:lnTo>
                <a:lnTo>
                  <a:pt x="6830" y="13691"/>
                </a:lnTo>
                <a:lnTo>
                  <a:pt x="5356" y="13691"/>
                </a:lnTo>
                <a:lnTo>
                  <a:pt x="5356" y="2793"/>
                </a:lnTo>
                <a:lnTo>
                  <a:pt x="4663" y="1881"/>
                </a:lnTo>
                <a:lnTo>
                  <a:pt x="4663" y="1881"/>
                </a:lnTo>
                <a:lnTo>
                  <a:pt x="4685" y="4487"/>
                </a:lnTo>
                <a:lnTo>
                  <a:pt x="4213" y="4388"/>
                </a:lnTo>
                <a:lnTo>
                  <a:pt x="4180" y="1254"/>
                </a:lnTo>
                <a:lnTo>
                  <a:pt x="32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713225" y="3931475"/>
            <a:ext cx="7717500" cy="6771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effectLst>
            <a:outerShdw blurRad="2000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965550" y="3836875"/>
            <a:ext cx="72129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1"/>
          </p:nvPr>
        </p:nvSpPr>
        <p:spPr>
          <a:xfrm>
            <a:off x="965550" y="1942075"/>
            <a:ext cx="7212900" cy="1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1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1"/>
          <p:cNvSpPr txBox="1">
            <a:spLocks noGrp="1"/>
          </p:cNvSpPr>
          <p:nvPr>
            <p:ph type="title"/>
          </p:nvPr>
        </p:nvSpPr>
        <p:spPr>
          <a:xfrm>
            <a:off x="4527300" y="1069775"/>
            <a:ext cx="37836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509" name="Google Shape;509;p21"/>
          <p:cNvSpPr txBox="1">
            <a:spLocks noGrp="1"/>
          </p:cNvSpPr>
          <p:nvPr>
            <p:ph type="subTitle" idx="1"/>
          </p:nvPr>
        </p:nvSpPr>
        <p:spPr>
          <a:xfrm>
            <a:off x="4527250" y="2288450"/>
            <a:ext cx="37836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10" name="Google Shape;510;p21"/>
          <p:cNvGrpSpPr/>
          <p:nvPr/>
        </p:nvGrpSpPr>
        <p:grpSpPr>
          <a:xfrm>
            <a:off x="-1352840" y="677532"/>
            <a:ext cx="1765265" cy="4727257"/>
            <a:chOff x="-1352840" y="677532"/>
            <a:chExt cx="1765265" cy="4727257"/>
          </a:xfrm>
        </p:grpSpPr>
        <p:sp>
          <p:nvSpPr>
            <p:cNvPr id="511" name="Google Shape;511;p21"/>
            <p:cNvSpPr/>
            <p:nvPr/>
          </p:nvSpPr>
          <p:spPr>
            <a:xfrm flipH="1">
              <a:off x="-11250" y="677532"/>
              <a:ext cx="423675" cy="4677414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 flipH="1">
              <a:off x="-1352840" y="677532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 flipH="1">
              <a:off x="-11250" y="704283"/>
              <a:ext cx="423675" cy="4700506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1"/>
            <p:cNvGrpSpPr/>
            <p:nvPr/>
          </p:nvGrpSpPr>
          <p:grpSpPr>
            <a:xfrm flipH="1">
              <a:off x="45316" y="1039671"/>
              <a:ext cx="295221" cy="988044"/>
              <a:chOff x="8000749" y="4100800"/>
              <a:chExt cx="325098" cy="1088034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-992482" y="1207408"/>
              <a:ext cx="778221" cy="1783424"/>
              <a:chOff x="8611692" y="4285513"/>
              <a:chExt cx="856977" cy="1963907"/>
            </a:xfrm>
          </p:grpSpPr>
          <p:sp>
            <p:nvSpPr>
              <p:cNvPr id="519" name="Google Shape;519;p21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3" name="Google Shape;523;p21"/>
            <p:cNvGrpSpPr/>
            <p:nvPr/>
          </p:nvGrpSpPr>
          <p:grpSpPr>
            <a:xfrm flipH="1">
              <a:off x="45316" y="1039671"/>
              <a:ext cx="295221" cy="988044"/>
              <a:chOff x="8000749" y="4100800"/>
              <a:chExt cx="325098" cy="1088034"/>
            </a:xfrm>
          </p:grpSpPr>
          <p:sp>
            <p:nvSpPr>
              <p:cNvPr id="524" name="Google Shape;524;p21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21"/>
            <p:cNvSpPr/>
            <p:nvPr/>
          </p:nvSpPr>
          <p:spPr>
            <a:xfrm flipH="1">
              <a:off x="-1352840" y="677532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 flipH="1">
              <a:off x="-1352840" y="704283"/>
              <a:ext cx="1341695" cy="4470543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21"/>
            <p:cNvGrpSpPr/>
            <p:nvPr/>
          </p:nvGrpSpPr>
          <p:grpSpPr>
            <a:xfrm flipH="1">
              <a:off x="-992482" y="1207408"/>
              <a:ext cx="778221" cy="1783424"/>
              <a:chOff x="8611692" y="4285513"/>
              <a:chExt cx="856977" cy="196390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3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2140350" y="1284925"/>
            <a:ext cx="4863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2140350" y="2047750"/>
            <a:ext cx="4863300" cy="17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42" name="Google Shape;542;p23"/>
          <p:cNvGrpSpPr/>
          <p:nvPr/>
        </p:nvGrpSpPr>
        <p:grpSpPr>
          <a:xfrm>
            <a:off x="-149419" y="1284797"/>
            <a:ext cx="1233010" cy="3858699"/>
            <a:chOff x="-3336419" y="1284797"/>
            <a:chExt cx="1233010" cy="3858699"/>
          </a:xfrm>
        </p:grpSpPr>
        <p:sp>
          <p:nvSpPr>
            <p:cNvPr id="543" name="Google Shape;543;p23"/>
            <p:cNvSpPr/>
            <p:nvPr/>
          </p:nvSpPr>
          <p:spPr>
            <a:xfrm>
              <a:off x="-3336419" y="1284797"/>
              <a:ext cx="648175" cy="3858699"/>
            </a:xfrm>
            <a:custGeom>
              <a:avLst/>
              <a:gdLst/>
              <a:ahLst/>
              <a:cxnLst/>
              <a:rect l="l" t="t" r="r" b="b"/>
              <a:pathLst>
                <a:path w="7603" h="45262" extrusionOk="0">
                  <a:moveTo>
                    <a:pt x="1" y="1"/>
                  </a:moveTo>
                  <a:lnTo>
                    <a:pt x="1" y="45262"/>
                  </a:lnTo>
                  <a:lnTo>
                    <a:pt x="760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-3336419" y="1284797"/>
              <a:ext cx="1233007" cy="3858699"/>
            </a:xfrm>
            <a:custGeom>
              <a:avLst/>
              <a:gdLst/>
              <a:ahLst/>
              <a:cxnLst/>
              <a:rect l="l" t="t" r="r" b="b"/>
              <a:pathLst>
                <a:path w="14463" h="45262" extrusionOk="0">
                  <a:moveTo>
                    <a:pt x="1" y="1"/>
                  </a:moveTo>
                  <a:lnTo>
                    <a:pt x="6884" y="45262"/>
                  </a:lnTo>
                  <a:lnTo>
                    <a:pt x="1446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3"/>
            <p:cNvGrpSpPr/>
            <p:nvPr/>
          </p:nvGrpSpPr>
          <p:grpSpPr>
            <a:xfrm>
              <a:off x="-3336416" y="1284797"/>
              <a:ext cx="1233007" cy="3858699"/>
              <a:chOff x="1229268" y="1267272"/>
              <a:chExt cx="1233007" cy="3858699"/>
            </a:xfrm>
          </p:grpSpPr>
          <p:sp>
            <p:nvSpPr>
              <p:cNvPr id="546" name="Google Shape;546;p23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-3336419" y="1460674"/>
              <a:ext cx="1100610" cy="2803618"/>
              <a:chOff x="1076156" y="1443149"/>
              <a:chExt cx="1100610" cy="2803618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1076156" y="4215053"/>
                <a:ext cx="11006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910" y="372"/>
                    </a:lnTo>
                    <a:lnTo>
                      <a:pt x="128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1076156" y="3290403"/>
                <a:ext cx="96036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1264" y="372"/>
                    </a:lnTo>
                    <a:lnTo>
                      <a:pt x="111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1076156" y="4061001"/>
                <a:ext cx="10769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2631" y="371"/>
                    </a:lnTo>
                    <a:lnTo>
                      <a:pt x="125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1076156" y="3906865"/>
                <a:ext cx="10532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354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2353" y="371"/>
                    </a:lnTo>
                    <a:lnTo>
                      <a:pt x="1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1076156" y="3598676"/>
                <a:ext cx="10077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1820" y="371"/>
                    </a:lnTo>
                    <a:lnTo>
                      <a:pt x="11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1076156" y="3444540"/>
                <a:ext cx="9840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1542" y="371"/>
                    </a:lnTo>
                    <a:lnTo>
                      <a:pt x="114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076156" y="3752728"/>
                <a:ext cx="10295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075" y="372"/>
                    </a:lnTo>
                    <a:lnTo>
                      <a:pt x="1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1076156" y="1597200"/>
                <a:ext cx="7035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8251" y="372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1076156" y="2059525"/>
                <a:ext cx="772643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062" y="372"/>
                    </a:lnTo>
                    <a:lnTo>
                      <a:pt x="9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076156" y="1905474"/>
                <a:ext cx="74894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784" y="371"/>
                    </a:lnTo>
                    <a:lnTo>
                      <a:pt x="87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1076156" y="3136351"/>
                <a:ext cx="9365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98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986" y="371"/>
                    </a:lnTo>
                    <a:lnTo>
                      <a:pt x="109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076156" y="1751337"/>
                <a:ext cx="7272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529" y="371"/>
                    </a:lnTo>
                    <a:lnTo>
                      <a:pt x="84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1076156" y="1443149"/>
                <a:ext cx="67980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7973" y="371"/>
                    </a:lnTo>
                    <a:lnTo>
                      <a:pt x="7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076156" y="2213662"/>
                <a:ext cx="7963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341" y="371"/>
                    </a:lnTo>
                    <a:lnTo>
                      <a:pt x="92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1076156" y="2984175"/>
                <a:ext cx="9128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708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0708" y="372"/>
                    </a:lnTo>
                    <a:lnTo>
                      <a:pt x="10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1076156" y="2830124"/>
                <a:ext cx="88918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430" y="371"/>
                    </a:lnTo>
                    <a:lnTo>
                      <a:pt x="103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1076156" y="2675987"/>
                <a:ext cx="8674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175" y="371"/>
                    </a:lnTo>
                    <a:lnTo>
                      <a:pt x="10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1076156" y="2521850"/>
                <a:ext cx="8437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897" y="372"/>
                    </a:lnTo>
                    <a:lnTo>
                      <a:pt x="98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1076156" y="2367799"/>
                <a:ext cx="82004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9619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619" y="371"/>
                    </a:lnTo>
                    <a:lnTo>
                      <a:pt x="95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" name="Google Shape;568;p23"/>
            <p:cNvSpPr/>
            <p:nvPr/>
          </p:nvSpPr>
          <p:spPr>
            <a:xfrm>
              <a:off x="-3336419" y="4386715"/>
              <a:ext cx="1124310" cy="31714"/>
            </a:xfrm>
            <a:custGeom>
              <a:avLst/>
              <a:gdLst/>
              <a:ahLst/>
              <a:cxnLst/>
              <a:rect l="l" t="t" r="r" b="b"/>
              <a:pathLst>
                <a:path w="13188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188" y="371"/>
                  </a:lnTo>
                  <a:lnTo>
                    <a:pt x="1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-3336419" y="5003177"/>
              <a:ext cx="1217150" cy="31629"/>
            </a:xfrm>
            <a:custGeom>
              <a:avLst/>
              <a:gdLst/>
              <a:ahLst/>
              <a:cxnLst/>
              <a:rect l="l" t="t" r="r" b="b"/>
              <a:pathLst>
                <a:path w="14277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4277" y="37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-3336419" y="4849040"/>
              <a:ext cx="1193450" cy="31714"/>
            </a:xfrm>
            <a:custGeom>
              <a:avLst/>
              <a:gdLst/>
              <a:ahLst/>
              <a:cxnLst/>
              <a:rect l="l" t="t" r="r" b="b"/>
              <a:pathLst>
                <a:path w="13999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999" y="371"/>
                  </a:lnTo>
                  <a:lnTo>
                    <a:pt x="13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-3336419" y="4694903"/>
              <a:ext cx="1169750" cy="31714"/>
            </a:xfrm>
            <a:custGeom>
              <a:avLst/>
              <a:gdLst/>
              <a:ahLst/>
              <a:cxnLst/>
              <a:rect l="l" t="t" r="r" b="b"/>
              <a:pathLst>
                <a:path w="13721" h="372" extrusionOk="0">
                  <a:moveTo>
                    <a:pt x="1" y="1"/>
                  </a:moveTo>
                  <a:lnTo>
                    <a:pt x="1" y="372"/>
                  </a:lnTo>
                  <a:lnTo>
                    <a:pt x="13721" y="372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-3336419" y="4540852"/>
              <a:ext cx="1148010" cy="31714"/>
            </a:xfrm>
            <a:custGeom>
              <a:avLst/>
              <a:gdLst/>
              <a:ahLst/>
              <a:cxnLst/>
              <a:rect l="l" t="t" r="r" b="b"/>
              <a:pathLst>
                <a:path w="13466" h="372" extrusionOk="0">
                  <a:moveTo>
                    <a:pt x="1" y="0"/>
                  </a:moveTo>
                  <a:lnTo>
                    <a:pt x="1" y="371"/>
                  </a:lnTo>
                  <a:lnTo>
                    <a:pt x="13466" y="371"/>
                  </a:lnTo>
                  <a:lnTo>
                    <a:pt x="13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4"/>
          <p:cNvGrpSpPr/>
          <p:nvPr/>
        </p:nvGrpSpPr>
        <p:grpSpPr>
          <a:xfrm>
            <a:off x="8508999" y="655021"/>
            <a:ext cx="914298" cy="5604526"/>
            <a:chOff x="308411" y="943721"/>
            <a:chExt cx="914298" cy="5604526"/>
          </a:xfrm>
        </p:grpSpPr>
        <p:sp>
          <p:nvSpPr>
            <p:cNvPr id="576" name="Google Shape;576;p24"/>
            <p:cNvSpPr/>
            <p:nvPr/>
          </p:nvSpPr>
          <p:spPr>
            <a:xfrm flipH="1">
              <a:off x="308411" y="94372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4"/>
            <p:cNvGrpSpPr/>
            <p:nvPr/>
          </p:nvGrpSpPr>
          <p:grpSpPr>
            <a:xfrm>
              <a:off x="475070" y="1263026"/>
              <a:ext cx="392993" cy="2411096"/>
              <a:chOff x="475070" y="1263026"/>
              <a:chExt cx="392993" cy="2411096"/>
            </a:xfrm>
          </p:grpSpPr>
          <p:sp>
            <p:nvSpPr>
              <p:cNvPr id="578" name="Google Shape;578;p24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4"/>
            <p:cNvSpPr/>
            <p:nvPr/>
          </p:nvSpPr>
          <p:spPr>
            <a:xfrm>
              <a:off x="933600" y="169902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33600" y="192967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4"/>
          <p:cNvSpPr txBox="1">
            <a:spLocks noGrp="1"/>
          </p:cNvSpPr>
          <p:nvPr>
            <p:ph type="title"/>
          </p:nvPr>
        </p:nvSpPr>
        <p:spPr>
          <a:xfrm>
            <a:off x="902475" y="1090125"/>
            <a:ext cx="3092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subTitle" idx="1"/>
          </p:nvPr>
        </p:nvSpPr>
        <p:spPr>
          <a:xfrm>
            <a:off x="902475" y="2259817"/>
            <a:ext cx="3092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96" name="Google Shape;596;p24"/>
          <p:cNvGrpSpPr/>
          <p:nvPr/>
        </p:nvGrpSpPr>
        <p:grpSpPr>
          <a:xfrm>
            <a:off x="7676247" y="4020819"/>
            <a:ext cx="1765265" cy="4727257"/>
            <a:chOff x="7676247" y="4451144"/>
            <a:chExt cx="1765265" cy="4727257"/>
          </a:xfrm>
        </p:grpSpPr>
        <p:sp>
          <p:nvSpPr>
            <p:cNvPr id="597" name="Google Shape;597;p24"/>
            <p:cNvSpPr/>
            <p:nvPr/>
          </p:nvSpPr>
          <p:spPr>
            <a:xfrm>
              <a:off x="7676247" y="4451144"/>
              <a:ext cx="423675" cy="4677414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8099817" y="4451144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7676247" y="4477895"/>
              <a:ext cx="423675" cy="4700506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524656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8099817" y="4451144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099817" y="4477895"/>
              <a:ext cx="1341695" cy="4470543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524656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24"/>
            <p:cNvGrpSpPr/>
            <p:nvPr/>
          </p:nvGrpSpPr>
          <p:grpSpPr>
            <a:xfrm>
              <a:off x="7748135" y="4813283"/>
              <a:ext cx="295221" cy="988044"/>
              <a:chOff x="8000749" y="4100800"/>
              <a:chExt cx="325098" cy="1088034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4"/>
            <p:cNvGrpSpPr/>
            <p:nvPr/>
          </p:nvGrpSpPr>
          <p:grpSpPr>
            <a:xfrm>
              <a:off x="8302933" y="4981021"/>
              <a:ext cx="778221" cy="1783424"/>
              <a:chOff x="8611692" y="4285513"/>
              <a:chExt cx="856977" cy="1963907"/>
            </a:xfrm>
          </p:grpSpPr>
          <p:sp>
            <p:nvSpPr>
              <p:cNvPr id="607" name="Google Shape;607;p24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" name="Google Shape;611;p24"/>
          <p:cNvGrpSpPr/>
          <p:nvPr/>
        </p:nvGrpSpPr>
        <p:grpSpPr>
          <a:xfrm>
            <a:off x="-252239" y="4146584"/>
            <a:ext cx="3818130" cy="2650304"/>
            <a:chOff x="-285439" y="4358297"/>
            <a:chExt cx="3818130" cy="2650304"/>
          </a:xfrm>
        </p:grpSpPr>
        <p:sp>
          <p:nvSpPr>
            <p:cNvPr id="612" name="Google Shape;612;p24"/>
            <p:cNvSpPr/>
            <p:nvPr/>
          </p:nvSpPr>
          <p:spPr>
            <a:xfrm flipH="1">
              <a:off x="-285439" y="4358297"/>
              <a:ext cx="3818130" cy="2489832"/>
            </a:xfrm>
            <a:custGeom>
              <a:avLst/>
              <a:gdLst/>
              <a:ahLst/>
              <a:cxnLst/>
              <a:rect l="l" t="t" r="r" b="b"/>
              <a:pathLst>
                <a:path w="20455" h="14331" extrusionOk="0">
                  <a:moveTo>
                    <a:pt x="8875" y="1"/>
                  </a:moveTo>
                  <a:lnTo>
                    <a:pt x="8875" y="1046"/>
                  </a:lnTo>
                  <a:lnTo>
                    <a:pt x="5587" y="1046"/>
                  </a:lnTo>
                  <a:lnTo>
                    <a:pt x="5587" y="2618"/>
                  </a:lnTo>
                  <a:lnTo>
                    <a:pt x="0" y="2618"/>
                  </a:lnTo>
                  <a:lnTo>
                    <a:pt x="0" y="14330"/>
                  </a:lnTo>
                  <a:lnTo>
                    <a:pt x="20455" y="14330"/>
                  </a:lnTo>
                  <a:lnTo>
                    <a:pt x="20455" y="1706"/>
                  </a:lnTo>
                  <a:lnTo>
                    <a:pt x="17024" y="1706"/>
                  </a:lnTo>
                  <a:lnTo>
                    <a:pt x="17024" y="232"/>
                  </a:lnTo>
                  <a:lnTo>
                    <a:pt x="13472" y="232"/>
                  </a:lnTo>
                  <a:lnTo>
                    <a:pt x="13472" y="5005"/>
                  </a:lnTo>
                  <a:lnTo>
                    <a:pt x="12471" y="5005"/>
                  </a:lnTo>
                  <a:lnTo>
                    <a:pt x="12471" y="2387"/>
                  </a:lnTo>
                  <a:lnTo>
                    <a:pt x="10557" y="2387"/>
                  </a:lnTo>
                  <a:lnTo>
                    <a:pt x="10557" y="1068"/>
                  </a:lnTo>
                  <a:lnTo>
                    <a:pt x="9964" y="1068"/>
                  </a:lnTo>
                  <a:lnTo>
                    <a:pt x="996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3" name="Google Shape;613;p24"/>
            <p:cNvGrpSpPr/>
            <p:nvPr/>
          </p:nvGrpSpPr>
          <p:grpSpPr>
            <a:xfrm>
              <a:off x="664601" y="4698824"/>
              <a:ext cx="1352750" cy="2309777"/>
              <a:chOff x="664601" y="4698824"/>
              <a:chExt cx="1352750" cy="2309777"/>
            </a:xfrm>
          </p:grpSpPr>
          <p:sp>
            <p:nvSpPr>
              <p:cNvPr id="614" name="Google Shape;614;p24"/>
              <p:cNvSpPr/>
              <p:nvPr/>
            </p:nvSpPr>
            <p:spPr>
              <a:xfrm flipH="1">
                <a:off x="1767026" y="6196795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 flipH="1">
                <a:off x="1882822" y="4775962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 flipH="1">
                <a:off x="1881119" y="6395072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flipH="1">
                <a:off x="1996915" y="654690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 rot="10800000" flipH="1">
                <a:off x="1010132" y="6174656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 rot="10800000" flipH="1">
                <a:off x="896039" y="6426359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 rot="10800000" flipH="1">
                <a:off x="780242" y="6602920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 rot="10800000" flipH="1">
                <a:off x="780242" y="60892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 flipH="1">
                <a:off x="1651229" y="57801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 flipH="1">
                <a:off x="1651229" y="5156464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 flipH="1">
                <a:off x="1767025" y="5988386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 flipH="1">
                <a:off x="1767026" y="5512363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 flipH="1">
                <a:off x="1767026" y="5156464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 flipH="1">
                <a:off x="1882822" y="5693273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 flipH="1">
                <a:off x="1881119" y="51564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 flipH="1">
                <a:off x="1996915" y="590023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 flipH="1">
                <a:off x="1996915" y="492937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 rot="10800000" flipH="1">
                <a:off x="1010132" y="55510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 rot="10800000" flipH="1">
                <a:off x="894336" y="5551017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 rot="10800000" flipH="1">
                <a:off x="896039" y="5844677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 rot="10800000" flipH="1">
                <a:off x="896039" y="4808678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 flipH="1">
                <a:off x="780242" y="5551008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 rot="10800000" flipH="1">
                <a:off x="780242" y="5076439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 rot="10800000" flipH="1">
                <a:off x="664601" y="555101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 rot="10800000" flipH="1">
                <a:off x="664601" y="469882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 rot="10800000" flipH="1">
                <a:off x="664601" y="618333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5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5"/>
          <p:cNvSpPr txBox="1">
            <a:spLocks noGrp="1"/>
          </p:cNvSpPr>
          <p:nvPr>
            <p:ph type="title"/>
          </p:nvPr>
        </p:nvSpPr>
        <p:spPr>
          <a:xfrm>
            <a:off x="4482100" y="1090125"/>
            <a:ext cx="3092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5"/>
          <p:cNvSpPr txBox="1">
            <a:spLocks noGrp="1"/>
          </p:cNvSpPr>
          <p:nvPr>
            <p:ph type="subTitle" idx="1"/>
          </p:nvPr>
        </p:nvSpPr>
        <p:spPr>
          <a:xfrm>
            <a:off x="4482100" y="2259820"/>
            <a:ext cx="3092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-302214" y="1333421"/>
            <a:ext cx="914298" cy="5604526"/>
          </a:xfrm>
          <a:custGeom>
            <a:avLst/>
            <a:gdLst/>
            <a:ahLst/>
            <a:cxnLst/>
            <a:rect l="l" t="t" r="r" b="b"/>
            <a:pathLst>
              <a:path w="6830" h="41867" extrusionOk="0">
                <a:moveTo>
                  <a:pt x="2167" y="5642"/>
                </a:moveTo>
                <a:lnTo>
                  <a:pt x="2167" y="6554"/>
                </a:lnTo>
                <a:lnTo>
                  <a:pt x="386" y="6554"/>
                </a:lnTo>
                <a:lnTo>
                  <a:pt x="386" y="5642"/>
                </a:lnTo>
                <a:close/>
                <a:moveTo>
                  <a:pt x="2167" y="7368"/>
                </a:moveTo>
                <a:lnTo>
                  <a:pt x="2167" y="8270"/>
                </a:lnTo>
                <a:lnTo>
                  <a:pt x="386" y="8270"/>
                </a:lnTo>
                <a:lnTo>
                  <a:pt x="386" y="7368"/>
                </a:lnTo>
                <a:close/>
                <a:moveTo>
                  <a:pt x="3223" y="0"/>
                </a:moveTo>
                <a:lnTo>
                  <a:pt x="3223" y="2166"/>
                </a:lnTo>
                <a:lnTo>
                  <a:pt x="2299" y="2166"/>
                </a:lnTo>
                <a:lnTo>
                  <a:pt x="2299" y="1254"/>
                </a:lnTo>
                <a:lnTo>
                  <a:pt x="1540" y="1254"/>
                </a:lnTo>
                <a:lnTo>
                  <a:pt x="1540" y="5125"/>
                </a:lnTo>
                <a:lnTo>
                  <a:pt x="1155" y="5125"/>
                </a:lnTo>
                <a:lnTo>
                  <a:pt x="1155" y="1210"/>
                </a:lnTo>
                <a:lnTo>
                  <a:pt x="1" y="1210"/>
                </a:lnTo>
                <a:lnTo>
                  <a:pt x="1" y="41866"/>
                </a:lnTo>
                <a:lnTo>
                  <a:pt x="6830" y="41866"/>
                </a:lnTo>
                <a:lnTo>
                  <a:pt x="6830" y="13691"/>
                </a:lnTo>
                <a:lnTo>
                  <a:pt x="5356" y="13691"/>
                </a:lnTo>
                <a:lnTo>
                  <a:pt x="5356" y="2793"/>
                </a:lnTo>
                <a:lnTo>
                  <a:pt x="4663" y="1881"/>
                </a:lnTo>
                <a:lnTo>
                  <a:pt x="4663" y="1881"/>
                </a:lnTo>
                <a:lnTo>
                  <a:pt x="4685" y="4487"/>
                </a:lnTo>
                <a:lnTo>
                  <a:pt x="4213" y="4388"/>
                </a:lnTo>
                <a:lnTo>
                  <a:pt x="4180" y="1254"/>
                </a:lnTo>
                <a:lnTo>
                  <a:pt x="322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25"/>
          <p:cNvGrpSpPr/>
          <p:nvPr/>
        </p:nvGrpSpPr>
        <p:grpSpPr>
          <a:xfrm>
            <a:off x="336411" y="4162449"/>
            <a:ext cx="1071526" cy="5511993"/>
            <a:chOff x="-4738583" y="333424"/>
            <a:chExt cx="1071526" cy="5511993"/>
          </a:xfrm>
        </p:grpSpPr>
        <p:sp>
          <p:nvSpPr>
            <p:cNvPr id="646" name="Google Shape;646;p25"/>
            <p:cNvSpPr/>
            <p:nvPr/>
          </p:nvSpPr>
          <p:spPr>
            <a:xfrm flipH="1">
              <a:off x="-4738583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 flipH="1">
              <a:off x="-4417841" y="333425"/>
              <a:ext cx="750784" cy="5287889"/>
            </a:xfrm>
            <a:custGeom>
              <a:avLst/>
              <a:gdLst/>
              <a:ahLst/>
              <a:cxnLst/>
              <a:rect l="l" t="t" r="r" b="b"/>
              <a:pathLst>
                <a:path w="3553" h="23095" extrusionOk="0">
                  <a:moveTo>
                    <a:pt x="1" y="1"/>
                  </a:moveTo>
                  <a:lnTo>
                    <a:pt x="1" y="23095"/>
                  </a:lnTo>
                  <a:lnTo>
                    <a:pt x="3553" y="23095"/>
                  </a:lnTo>
                  <a:lnTo>
                    <a:pt x="35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 flipH="1">
              <a:off x="-4417841" y="361327"/>
              <a:ext cx="750767" cy="4585107"/>
            </a:xfrm>
            <a:custGeom>
              <a:avLst/>
              <a:gdLst/>
              <a:ahLst/>
              <a:cxnLst/>
              <a:rect l="l" t="t" r="r" b="b"/>
              <a:pathLst>
                <a:path w="3553" h="21699" extrusionOk="0">
                  <a:moveTo>
                    <a:pt x="3553" y="133"/>
                  </a:moveTo>
                  <a:lnTo>
                    <a:pt x="1" y="133"/>
                  </a:lnTo>
                  <a:lnTo>
                    <a:pt x="1" y="1"/>
                  </a:lnTo>
                  <a:lnTo>
                    <a:pt x="3553" y="1"/>
                  </a:lnTo>
                  <a:close/>
                  <a:moveTo>
                    <a:pt x="3553" y="265"/>
                  </a:moveTo>
                  <a:lnTo>
                    <a:pt x="1" y="265"/>
                  </a:lnTo>
                  <a:lnTo>
                    <a:pt x="1" y="397"/>
                  </a:lnTo>
                  <a:lnTo>
                    <a:pt x="3553" y="397"/>
                  </a:lnTo>
                  <a:close/>
                  <a:moveTo>
                    <a:pt x="3553" y="617"/>
                  </a:moveTo>
                  <a:lnTo>
                    <a:pt x="1" y="617"/>
                  </a:lnTo>
                  <a:lnTo>
                    <a:pt x="1" y="760"/>
                  </a:lnTo>
                  <a:lnTo>
                    <a:pt x="3553" y="760"/>
                  </a:lnTo>
                  <a:close/>
                  <a:moveTo>
                    <a:pt x="3553" y="892"/>
                  </a:moveTo>
                  <a:lnTo>
                    <a:pt x="1" y="892"/>
                  </a:lnTo>
                  <a:lnTo>
                    <a:pt x="1" y="1024"/>
                  </a:lnTo>
                  <a:lnTo>
                    <a:pt x="3553" y="1024"/>
                  </a:lnTo>
                  <a:close/>
                  <a:moveTo>
                    <a:pt x="3553" y="1244"/>
                  </a:moveTo>
                  <a:lnTo>
                    <a:pt x="1" y="1244"/>
                  </a:lnTo>
                  <a:lnTo>
                    <a:pt x="1" y="1387"/>
                  </a:lnTo>
                  <a:lnTo>
                    <a:pt x="3553" y="1387"/>
                  </a:lnTo>
                  <a:close/>
                  <a:moveTo>
                    <a:pt x="3553" y="1519"/>
                  </a:moveTo>
                  <a:lnTo>
                    <a:pt x="1" y="1519"/>
                  </a:lnTo>
                  <a:lnTo>
                    <a:pt x="1" y="1661"/>
                  </a:lnTo>
                  <a:lnTo>
                    <a:pt x="3553" y="1661"/>
                  </a:lnTo>
                  <a:close/>
                  <a:moveTo>
                    <a:pt x="3553" y="1881"/>
                  </a:moveTo>
                  <a:lnTo>
                    <a:pt x="1" y="1881"/>
                  </a:lnTo>
                  <a:lnTo>
                    <a:pt x="1" y="2013"/>
                  </a:lnTo>
                  <a:lnTo>
                    <a:pt x="3553" y="2013"/>
                  </a:lnTo>
                  <a:close/>
                  <a:moveTo>
                    <a:pt x="3553" y="2145"/>
                  </a:moveTo>
                  <a:lnTo>
                    <a:pt x="1" y="2145"/>
                  </a:lnTo>
                  <a:lnTo>
                    <a:pt x="1" y="2288"/>
                  </a:lnTo>
                  <a:lnTo>
                    <a:pt x="3553" y="2288"/>
                  </a:lnTo>
                  <a:close/>
                  <a:moveTo>
                    <a:pt x="3553" y="2508"/>
                  </a:moveTo>
                  <a:lnTo>
                    <a:pt x="1" y="2508"/>
                  </a:lnTo>
                  <a:lnTo>
                    <a:pt x="1" y="2640"/>
                  </a:lnTo>
                  <a:lnTo>
                    <a:pt x="3553" y="2640"/>
                  </a:lnTo>
                  <a:close/>
                  <a:moveTo>
                    <a:pt x="3553" y="2772"/>
                  </a:moveTo>
                  <a:lnTo>
                    <a:pt x="1" y="2772"/>
                  </a:lnTo>
                  <a:lnTo>
                    <a:pt x="1" y="2904"/>
                  </a:lnTo>
                  <a:lnTo>
                    <a:pt x="3553" y="2904"/>
                  </a:lnTo>
                  <a:close/>
                  <a:moveTo>
                    <a:pt x="3553" y="3135"/>
                  </a:moveTo>
                  <a:lnTo>
                    <a:pt x="1" y="3135"/>
                  </a:lnTo>
                  <a:lnTo>
                    <a:pt x="1" y="3267"/>
                  </a:lnTo>
                  <a:lnTo>
                    <a:pt x="3553" y="3267"/>
                  </a:lnTo>
                  <a:close/>
                  <a:moveTo>
                    <a:pt x="3553" y="3399"/>
                  </a:moveTo>
                  <a:lnTo>
                    <a:pt x="1" y="3399"/>
                  </a:lnTo>
                  <a:lnTo>
                    <a:pt x="1" y="3531"/>
                  </a:lnTo>
                  <a:lnTo>
                    <a:pt x="3553" y="3531"/>
                  </a:lnTo>
                  <a:close/>
                  <a:moveTo>
                    <a:pt x="3553" y="3751"/>
                  </a:moveTo>
                  <a:lnTo>
                    <a:pt x="1" y="3751"/>
                  </a:lnTo>
                  <a:lnTo>
                    <a:pt x="1" y="3894"/>
                  </a:lnTo>
                  <a:lnTo>
                    <a:pt x="3553" y="3894"/>
                  </a:lnTo>
                  <a:close/>
                  <a:moveTo>
                    <a:pt x="3553" y="4026"/>
                  </a:moveTo>
                  <a:lnTo>
                    <a:pt x="1" y="4026"/>
                  </a:lnTo>
                  <a:lnTo>
                    <a:pt x="1" y="4158"/>
                  </a:lnTo>
                  <a:lnTo>
                    <a:pt x="3553" y="4158"/>
                  </a:lnTo>
                  <a:close/>
                  <a:moveTo>
                    <a:pt x="3553" y="4378"/>
                  </a:moveTo>
                  <a:lnTo>
                    <a:pt x="1" y="4378"/>
                  </a:lnTo>
                  <a:lnTo>
                    <a:pt x="1" y="4521"/>
                  </a:lnTo>
                  <a:lnTo>
                    <a:pt x="3553" y="4521"/>
                  </a:lnTo>
                  <a:close/>
                  <a:moveTo>
                    <a:pt x="3553" y="4653"/>
                  </a:moveTo>
                  <a:lnTo>
                    <a:pt x="1" y="4653"/>
                  </a:lnTo>
                  <a:lnTo>
                    <a:pt x="1" y="4785"/>
                  </a:lnTo>
                  <a:lnTo>
                    <a:pt x="3553" y="4785"/>
                  </a:lnTo>
                  <a:close/>
                  <a:moveTo>
                    <a:pt x="3553" y="5005"/>
                  </a:moveTo>
                  <a:lnTo>
                    <a:pt x="1" y="5005"/>
                  </a:lnTo>
                  <a:lnTo>
                    <a:pt x="1" y="5148"/>
                  </a:lnTo>
                  <a:lnTo>
                    <a:pt x="3553" y="5148"/>
                  </a:lnTo>
                  <a:close/>
                  <a:moveTo>
                    <a:pt x="3553" y="5280"/>
                  </a:moveTo>
                  <a:lnTo>
                    <a:pt x="1" y="5280"/>
                  </a:lnTo>
                  <a:lnTo>
                    <a:pt x="1" y="5412"/>
                  </a:lnTo>
                  <a:lnTo>
                    <a:pt x="3553" y="5412"/>
                  </a:lnTo>
                  <a:close/>
                  <a:moveTo>
                    <a:pt x="3553" y="5631"/>
                  </a:moveTo>
                  <a:lnTo>
                    <a:pt x="1" y="5631"/>
                  </a:lnTo>
                  <a:lnTo>
                    <a:pt x="1" y="5774"/>
                  </a:lnTo>
                  <a:lnTo>
                    <a:pt x="3553" y="5774"/>
                  </a:lnTo>
                  <a:close/>
                  <a:moveTo>
                    <a:pt x="3553" y="5906"/>
                  </a:moveTo>
                  <a:lnTo>
                    <a:pt x="1" y="5906"/>
                  </a:lnTo>
                  <a:lnTo>
                    <a:pt x="1" y="6038"/>
                  </a:lnTo>
                  <a:lnTo>
                    <a:pt x="3553" y="6038"/>
                  </a:lnTo>
                  <a:close/>
                  <a:moveTo>
                    <a:pt x="3553" y="6258"/>
                  </a:moveTo>
                  <a:lnTo>
                    <a:pt x="1" y="6258"/>
                  </a:lnTo>
                  <a:lnTo>
                    <a:pt x="1" y="6401"/>
                  </a:lnTo>
                  <a:lnTo>
                    <a:pt x="3553" y="6401"/>
                  </a:lnTo>
                  <a:close/>
                  <a:moveTo>
                    <a:pt x="3553" y="6522"/>
                  </a:moveTo>
                  <a:lnTo>
                    <a:pt x="1" y="6522"/>
                  </a:lnTo>
                  <a:lnTo>
                    <a:pt x="1" y="6665"/>
                  </a:lnTo>
                  <a:lnTo>
                    <a:pt x="3553" y="6665"/>
                  </a:lnTo>
                  <a:close/>
                  <a:moveTo>
                    <a:pt x="3553" y="6885"/>
                  </a:moveTo>
                  <a:lnTo>
                    <a:pt x="1" y="6885"/>
                  </a:lnTo>
                  <a:lnTo>
                    <a:pt x="1" y="7028"/>
                  </a:lnTo>
                  <a:lnTo>
                    <a:pt x="3553" y="7028"/>
                  </a:lnTo>
                  <a:close/>
                  <a:moveTo>
                    <a:pt x="3553" y="7149"/>
                  </a:moveTo>
                  <a:lnTo>
                    <a:pt x="1" y="7149"/>
                  </a:lnTo>
                  <a:lnTo>
                    <a:pt x="1" y="7292"/>
                  </a:lnTo>
                  <a:lnTo>
                    <a:pt x="3553" y="7292"/>
                  </a:lnTo>
                  <a:close/>
                  <a:moveTo>
                    <a:pt x="3553" y="7512"/>
                  </a:moveTo>
                  <a:lnTo>
                    <a:pt x="1" y="7512"/>
                  </a:lnTo>
                  <a:lnTo>
                    <a:pt x="1" y="7644"/>
                  </a:lnTo>
                  <a:lnTo>
                    <a:pt x="3553" y="7644"/>
                  </a:lnTo>
                  <a:close/>
                  <a:moveTo>
                    <a:pt x="3553" y="7776"/>
                  </a:moveTo>
                  <a:lnTo>
                    <a:pt x="1" y="7776"/>
                  </a:lnTo>
                  <a:lnTo>
                    <a:pt x="1" y="7919"/>
                  </a:lnTo>
                  <a:lnTo>
                    <a:pt x="3553" y="7919"/>
                  </a:lnTo>
                  <a:close/>
                  <a:moveTo>
                    <a:pt x="3553" y="8139"/>
                  </a:moveTo>
                  <a:lnTo>
                    <a:pt x="1" y="8139"/>
                  </a:lnTo>
                  <a:lnTo>
                    <a:pt x="1" y="8271"/>
                  </a:lnTo>
                  <a:lnTo>
                    <a:pt x="3553" y="8271"/>
                  </a:lnTo>
                  <a:close/>
                  <a:moveTo>
                    <a:pt x="3553" y="8403"/>
                  </a:moveTo>
                  <a:lnTo>
                    <a:pt x="1" y="8403"/>
                  </a:lnTo>
                  <a:lnTo>
                    <a:pt x="1" y="8546"/>
                  </a:lnTo>
                  <a:lnTo>
                    <a:pt x="3553" y="8546"/>
                  </a:lnTo>
                  <a:close/>
                  <a:moveTo>
                    <a:pt x="3553" y="8766"/>
                  </a:moveTo>
                  <a:lnTo>
                    <a:pt x="1" y="8766"/>
                  </a:lnTo>
                  <a:lnTo>
                    <a:pt x="1" y="8898"/>
                  </a:lnTo>
                  <a:lnTo>
                    <a:pt x="3553" y="8898"/>
                  </a:lnTo>
                  <a:close/>
                  <a:moveTo>
                    <a:pt x="3553" y="9030"/>
                  </a:moveTo>
                  <a:lnTo>
                    <a:pt x="1" y="9030"/>
                  </a:lnTo>
                  <a:lnTo>
                    <a:pt x="1" y="9173"/>
                  </a:lnTo>
                  <a:lnTo>
                    <a:pt x="3553" y="9173"/>
                  </a:lnTo>
                  <a:close/>
                  <a:moveTo>
                    <a:pt x="3553" y="9392"/>
                  </a:moveTo>
                  <a:lnTo>
                    <a:pt x="1" y="9392"/>
                  </a:lnTo>
                  <a:lnTo>
                    <a:pt x="1" y="9524"/>
                  </a:lnTo>
                  <a:lnTo>
                    <a:pt x="3553" y="9524"/>
                  </a:lnTo>
                  <a:close/>
                  <a:moveTo>
                    <a:pt x="3553" y="9656"/>
                  </a:moveTo>
                  <a:lnTo>
                    <a:pt x="1" y="9656"/>
                  </a:lnTo>
                  <a:lnTo>
                    <a:pt x="1" y="9788"/>
                  </a:lnTo>
                  <a:lnTo>
                    <a:pt x="3553" y="9788"/>
                  </a:lnTo>
                  <a:close/>
                  <a:moveTo>
                    <a:pt x="3553" y="10019"/>
                  </a:moveTo>
                  <a:lnTo>
                    <a:pt x="1" y="10019"/>
                  </a:lnTo>
                  <a:lnTo>
                    <a:pt x="1" y="10151"/>
                  </a:lnTo>
                  <a:lnTo>
                    <a:pt x="3553" y="10151"/>
                  </a:lnTo>
                  <a:close/>
                  <a:moveTo>
                    <a:pt x="3553" y="10283"/>
                  </a:moveTo>
                  <a:lnTo>
                    <a:pt x="1" y="10283"/>
                  </a:lnTo>
                  <a:lnTo>
                    <a:pt x="1" y="10415"/>
                  </a:lnTo>
                  <a:lnTo>
                    <a:pt x="3553" y="10415"/>
                  </a:lnTo>
                  <a:close/>
                  <a:moveTo>
                    <a:pt x="3553" y="10646"/>
                  </a:moveTo>
                  <a:lnTo>
                    <a:pt x="1" y="10646"/>
                  </a:lnTo>
                  <a:lnTo>
                    <a:pt x="1" y="10778"/>
                  </a:lnTo>
                  <a:lnTo>
                    <a:pt x="3553" y="10778"/>
                  </a:lnTo>
                  <a:close/>
                  <a:moveTo>
                    <a:pt x="3553" y="10910"/>
                  </a:moveTo>
                  <a:lnTo>
                    <a:pt x="1" y="10910"/>
                  </a:lnTo>
                  <a:lnTo>
                    <a:pt x="1" y="11042"/>
                  </a:lnTo>
                  <a:lnTo>
                    <a:pt x="3553" y="11042"/>
                  </a:lnTo>
                  <a:close/>
                  <a:moveTo>
                    <a:pt x="3553" y="11262"/>
                  </a:moveTo>
                  <a:lnTo>
                    <a:pt x="1" y="11262"/>
                  </a:lnTo>
                  <a:lnTo>
                    <a:pt x="1" y="11405"/>
                  </a:lnTo>
                  <a:lnTo>
                    <a:pt x="3553" y="11405"/>
                  </a:lnTo>
                  <a:close/>
                  <a:moveTo>
                    <a:pt x="3553" y="11537"/>
                  </a:moveTo>
                  <a:lnTo>
                    <a:pt x="1" y="11537"/>
                  </a:lnTo>
                  <a:lnTo>
                    <a:pt x="1" y="11669"/>
                  </a:lnTo>
                  <a:lnTo>
                    <a:pt x="3553" y="11669"/>
                  </a:lnTo>
                  <a:close/>
                  <a:moveTo>
                    <a:pt x="3553" y="11889"/>
                  </a:moveTo>
                  <a:lnTo>
                    <a:pt x="1" y="11889"/>
                  </a:lnTo>
                  <a:lnTo>
                    <a:pt x="1" y="12032"/>
                  </a:lnTo>
                  <a:lnTo>
                    <a:pt x="3553" y="12032"/>
                  </a:lnTo>
                  <a:close/>
                  <a:moveTo>
                    <a:pt x="3553" y="12164"/>
                  </a:moveTo>
                  <a:lnTo>
                    <a:pt x="1" y="12164"/>
                  </a:lnTo>
                  <a:lnTo>
                    <a:pt x="1" y="12296"/>
                  </a:lnTo>
                  <a:lnTo>
                    <a:pt x="3553" y="12296"/>
                  </a:lnTo>
                  <a:close/>
                  <a:moveTo>
                    <a:pt x="3553" y="12516"/>
                  </a:moveTo>
                  <a:lnTo>
                    <a:pt x="1" y="12516"/>
                  </a:lnTo>
                  <a:lnTo>
                    <a:pt x="1" y="12659"/>
                  </a:lnTo>
                  <a:lnTo>
                    <a:pt x="3553" y="12659"/>
                  </a:lnTo>
                  <a:close/>
                  <a:moveTo>
                    <a:pt x="3553" y="12791"/>
                  </a:moveTo>
                  <a:lnTo>
                    <a:pt x="1" y="12791"/>
                  </a:lnTo>
                  <a:lnTo>
                    <a:pt x="1" y="12923"/>
                  </a:lnTo>
                  <a:lnTo>
                    <a:pt x="3553" y="12923"/>
                  </a:lnTo>
                  <a:close/>
                  <a:moveTo>
                    <a:pt x="3553" y="13142"/>
                  </a:moveTo>
                  <a:lnTo>
                    <a:pt x="1" y="13142"/>
                  </a:lnTo>
                  <a:lnTo>
                    <a:pt x="1" y="13285"/>
                  </a:lnTo>
                  <a:lnTo>
                    <a:pt x="3553" y="13285"/>
                  </a:lnTo>
                  <a:close/>
                  <a:moveTo>
                    <a:pt x="3553" y="13406"/>
                  </a:moveTo>
                  <a:lnTo>
                    <a:pt x="1" y="13406"/>
                  </a:lnTo>
                  <a:lnTo>
                    <a:pt x="1" y="13549"/>
                  </a:lnTo>
                  <a:lnTo>
                    <a:pt x="3553" y="13549"/>
                  </a:lnTo>
                  <a:close/>
                  <a:moveTo>
                    <a:pt x="3553" y="13769"/>
                  </a:moveTo>
                  <a:lnTo>
                    <a:pt x="1" y="13769"/>
                  </a:lnTo>
                  <a:lnTo>
                    <a:pt x="1" y="13912"/>
                  </a:lnTo>
                  <a:lnTo>
                    <a:pt x="3553" y="13912"/>
                  </a:lnTo>
                  <a:close/>
                  <a:moveTo>
                    <a:pt x="3553" y="14033"/>
                  </a:moveTo>
                  <a:lnTo>
                    <a:pt x="1" y="14033"/>
                  </a:lnTo>
                  <a:lnTo>
                    <a:pt x="1" y="14176"/>
                  </a:lnTo>
                  <a:lnTo>
                    <a:pt x="3553" y="14176"/>
                  </a:lnTo>
                  <a:close/>
                  <a:moveTo>
                    <a:pt x="3553" y="14396"/>
                  </a:moveTo>
                  <a:lnTo>
                    <a:pt x="1" y="14396"/>
                  </a:lnTo>
                  <a:lnTo>
                    <a:pt x="1" y="14528"/>
                  </a:lnTo>
                  <a:lnTo>
                    <a:pt x="3553" y="14528"/>
                  </a:lnTo>
                  <a:close/>
                  <a:moveTo>
                    <a:pt x="3553" y="14660"/>
                  </a:moveTo>
                  <a:lnTo>
                    <a:pt x="1" y="14660"/>
                  </a:lnTo>
                  <a:lnTo>
                    <a:pt x="1" y="14803"/>
                  </a:lnTo>
                  <a:lnTo>
                    <a:pt x="3553" y="14803"/>
                  </a:lnTo>
                  <a:close/>
                  <a:moveTo>
                    <a:pt x="3553" y="15023"/>
                  </a:moveTo>
                  <a:lnTo>
                    <a:pt x="1" y="15023"/>
                  </a:lnTo>
                  <a:lnTo>
                    <a:pt x="1" y="15155"/>
                  </a:lnTo>
                  <a:lnTo>
                    <a:pt x="3553" y="15155"/>
                  </a:lnTo>
                  <a:close/>
                  <a:moveTo>
                    <a:pt x="3553" y="15287"/>
                  </a:moveTo>
                  <a:lnTo>
                    <a:pt x="1" y="15287"/>
                  </a:lnTo>
                  <a:lnTo>
                    <a:pt x="1" y="15430"/>
                  </a:lnTo>
                  <a:lnTo>
                    <a:pt x="3553" y="15430"/>
                  </a:lnTo>
                  <a:close/>
                  <a:moveTo>
                    <a:pt x="3553" y="15650"/>
                  </a:moveTo>
                  <a:lnTo>
                    <a:pt x="1" y="15650"/>
                  </a:lnTo>
                  <a:lnTo>
                    <a:pt x="1" y="15782"/>
                  </a:lnTo>
                  <a:lnTo>
                    <a:pt x="3553" y="15782"/>
                  </a:lnTo>
                  <a:close/>
                  <a:moveTo>
                    <a:pt x="3553" y="15914"/>
                  </a:moveTo>
                  <a:lnTo>
                    <a:pt x="1" y="15914"/>
                  </a:lnTo>
                  <a:lnTo>
                    <a:pt x="1" y="16057"/>
                  </a:lnTo>
                  <a:lnTo>
                    <a:pt x="3553" y="16057"/>
                  </a:lnTo>
                  <a:close/>
                  <a:moveTo>
                    <a:pt x="3553" y="16277"/>
                  </a:moveTo>
                  <a:lnTo>
                    <a:pt x="1" y="16277"/>
                  </a:lnTo>
                  <a:lnTo>
                    <a:pt x="1" y="16409"/>
                  </a:lnTo>
                  <a:lnTo>
                    <a:pt x="3553" y="16409"/>
                  </a:lnTo>
                  <a:close/>
                  <a:moveTo>
                    <a:pt x="3553" y="16552"/>
                  </a:moveTo>
                  <a:lnTo>
                    <a:pt x="1" y="16552"/>
                  </a:lnTo>
                  <a:lnTo>
                    <a:pt x="1" y="16684"/>
                  </a:lnTo>
                  <a:lnTo>
                    <a:pt x="3553" y="16684"/>
                  </a:lnTo>
                  <a:close/>
                  <a:moveTo>
                    <a:pt x="3553" y="16903"/>
                  </a:moveTo>
                  <a:lnTo>
                    <a:pt x="1" y="16903"/>
                  </a:lnTo>
                  <a:lnTo>
                    <a:pt x="1" y="17046"/>
                  </a:lnTo>
                  <a:lnTo>
                    <a:pt x="3553" y="17046"/>
                  </a:lnTo>
                  <a:close/>
                  <a:moveTo>
                    <a:pt x="3553" y="17178"/>
                  </a:moveTo>
                  <a:lnTo>
                    <a:pt x="1" y="17178"/>
                  </a:lnTo>
                  <a:lnTo>
                    <a:pt x="1" y="17310"/>
                  </a:lnTo>
                  <a:lnTo>
                    <a:pt x="3553" y="17310"/>
                  </a:lnTo>
                  <a:close/>
                  <a:moveTo>
                    <a:pt x="3553" y="17530"/>
                  </a:moveTo>
                  <a:lnTo>
                    <a:pt x="1" y="17530"/>
                  </a:lnTo>
                  <a:lnTo>
                    <a:pt x="1" y="17673"/>
                  </a:lnTo>
                  <a:lnTo>
                    <a:pt x="3553" y="17673"/>
                  </a:lnTo>
                  <a:close/>
                  <a:moveTo>
                    <a:pt x="3553" y="17794"/>
                  </a:moveTo>
                  <a:lnTo>
                    <a:pt x="1" y="17794"/>
                  </a:lnTo>
                  <a:lnTo>
                    <a:pt x="1" y="17937"/>
                  </a:lnTo>
                  <a:lnTo>
                    <a:pt x="3553" y="17937"/>
                  </a:lnTo>
                  <a:close/>
                  <a:moveTo>
                    <a:pt x="3553" y="18157"/>
                  </a:moveTo>
                  <a:lnTo>
                    <a:pt x="1" y="18157"/>
                  </a:lnTo>
                  <a:lnTo>
                    <a:pt x="1" y="18300"/>
                  </a:lnTo>
                  <a:lnTo>
                    <a:pt x="3553" y="18300"/>
                  </a:lnTo>
                  <a:close/>
                  <a:moveTo>
                    <a:pt x="3553" y="18421"/>
                  </a:moveTo>
                  <a:lnTo>
                    <a:pt x="1" y="18421"/>
                  </a:lnTo>
                  <a:lnTo>
                    <a:pt x="1" y="18564"/>
                  </a:lnTo>
                  <a:lnTo>
                    <a:pt x="3553" y="18564"/>
                  </a:lnTo>
                  <a:close/>
                  <a:moveTo>
                    <a:pt x="3553" y="18784"/>
                  </a:moveTo>
                  <a:lnTo>
                    <a:pt x="1" y="18784"/>
                  </a:lnTo>
                  <a:lnTo>
                    <a:pt x="1" y="18916"/>
                  </a:lnTo>
                  <a:lnTo>
                    <a:pt x="3553" y="18916"/>
                  </a:lnTo>
                  <a:close/>
                  <a:moveTo>
                    <a:pt x="3553" y="19048"/>
                  </a:moveTo>
                  <a:lnTo>
                    <a:pt x="1" y="19048"/>
                  </a:lnTo>
                  <a:lnTo>
                    <a:pt x="1" y="19191"/>
                  </a:lnTo>
                  <a:lnTo>
                    <a:pt x="3553" y="19191"/>
                  </a:lnTo>
                  <a:close/>
                  <a:moveTo>
                    <a:pt x="3553" y="19411"/>
                  </a:moveTo>
                  <a:lnTo>
                    <a:pt x="1" y="19411"/>
                  </a:lnTo>
                  <a:lnTo>
                    <a:pt x="1" y="19543"/>
                  </a:lnTo>
                  <a:lnTo>
                    <a:pt x="3553" y="19543"/>
                  </a:lnTo>
                  <a:close/>
                  <a:moveTo>
                    <a:pt x="3553" y="19675"/>
                  </a:moveTo>
                  <a:lnTo>
                    <a:pt x="1" y="19675"/>
                  </a:lnTo>
                  <a:lnTo>
                    <a:pt x="1" y="19818"/>
                  </a:lnTo>
                  <a:lnTo>
                    <a:pt x="3553" y="19818"/>
                  </a:lnTo>
                  <a:close/>
                  <a:moveTo>
                    <a:pt x="3553" y="20038"/>
                  </a:moveTo>
                  <a:lnTo>
                    <a:pt x="1" y="20038"/>
                  </a:lnTo>
                  <a:lnTo>
                    <a:pt x="1" y="20170"/>
                  </a:lnTo>
                  <a:lnTo>
                    <a:pt x="3553" y="20170"/>
                  </a:lnTo>
                  <a:close/>
                  <a:moveTo>
                    <a:pt x="3553" y="20302"/>
                  </a:moveTo>
                  <a:lnTo>
                    <a:pt x="1" y="20302"/>
                  </a:lnTo>
                  <a:lnTo>
                    <a:pt x="1" y="20445"/>
                  </a:lnTo>
                  <a:lnTo>
                    <a:pt x="3553" y="20445"/>
                  </a:lnTo>
                  <a:close/>
                  <a:moveTo>
                    <a:pt x="3553" y="20664"/>
                  </a:moveTo>
                  <a:lnTo>
                    <a:pt x="1" y="20664"/>
                  </a:lnTo>
                  <a:lnTo>
                    <a:pt x="1" y="20796"/>
                  </a:lnTo>
                  <a:lnTo>
                    <a:pt x="3553" y="20796"/>
                  </a:lnTo>
                  <a:close/>
                  <a:moveTo>
                    <a:pt x="3553" y="20939"/>
                  </a:moveTo>
                  <a:lnTo>
                    <a:pt x="1" y="20939"/>
                  </a:lnTo>
                  <a:lnTo>
                    <a:pt x="1" y="21071"/>
                  </a:lnTo>
                  <a:lnTo>
                    <a:pt x="3553" y="21071"/>
                  </a:lnTo>
                  <a:close/>
                  <a:moveTo>
                    <a:pt x="3553" y="21291"/>
                  </a:moveTo>
                  <a:lnTo>
                    <a:pt x="1" y="21291"/>
                  </a:lnTo>
                  <a:lnTo>
                    <a:pt x="1" y="21434"/>
                  </a:lnTo>
                  <a:lnTo>
                    <a:pt x="3553" y="21434"/>
                  </a:lnTo>
                  <a:close/>
                  <a:moveTo>
                    <a:pt x="3553" y="21566"/>
                  </a:moveTo>
                  <a:lnTo>
                    <a:pt x="1" y="21566"/>
                  </a:lnTo>
                  <a:lnTo>
                    <a:pt x="1" y="21698"/>
                  </a:lnTo>
                  <a:lnTo>
                    <a:pt x="3553" y="21698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 flipH="1">
              <a:off x="-4738580" y="359003"/>
              <a:ext cx="320972" cy="4815007"/>
            </a:xfrm>
            <a:custGeom>
              <a:avLst/>
              <a:gdLst/>
              <a:ahLst/>
              <a:cxnLst/>
              <a:rect l="l" t="t" r="r" b="b"/>
              <a:pathLst>
                <a:path w="1519" h="22787" extrusionOk="0">
                  <a:moveTo>
                    <a:pt x="1" y="276"/>
                  </a:moveTo>
                  <a:lnTo>
                    <a:pt x="1518" y="1409"/>
                  </a:lnTo>
                  <a:lnTo>
                    <a:pt x="1518" y="1530"/>
                  </a:lnTo>
                  <a:lnTo>
                    <a:pt x="1" y="419"/>
                  </a:lnTo>
                  <a:close/>
                  <a:moveTo>
                    <a:pt x="1" y="155"/>
                  </a:moveTo>
                  <a:lnTo>
                    <a:pt x="1518" y="1266"/>
                  </a:lnTo>
                  <a:lnTo>
                    <a:pt x="1518" y="1145"/>
                  </a:lnTo>
                  <a:lnTo>
                    <a:pt x="1" y="1"/>
                  </a:lnTo>
                  <a:close/>
                  <a:moveTo>
                    <a:pt x="1" y="1046"/>
                  </a:moveTo>
                  <a:lnTo>
                    <a:pt x="1518" y="2156"/>
                  </a:lnTo>
                  <a:lnTo>
                    <a:pt x="1518" y="2035"/>
                  </a:lnTo>
                  <a:lnTo>
                    <a:pt x="1" y="903"/>
                  </a:lnTo>
                  <a:close/>
                  <a:moveTo>
                    <a:pt x="1" y="782"/>
                  </a:moveTo>
                  <a:lnTo>
                    <a:pt x="1518" y="1881"/>
                  </a:lnTo>
                  <a:lnTo>
                    <a:pt x="1518" y="1771"/>
                  </a:lnTo>
                  <a:lnTo>
                    <a:pt x="1" y="639"/>
                  </a:lnTo>
                  <a:close/>
                  <a:moveTo>
                    <a:pt x="1" y="1672"/>
                  </a:moveTo>
                  <a:lnTo>
                    <a:pt x="1518" y="2783"/>
                  </a:lnTo>
                  <a:lnTo>
                    <a:pt x="1518" y="2662"/>
                  </a:lnTo>
                  <a:lnTo>
                    <a:pt x="1" y="1530"/>
                  </a:lnTo>
                  <a:close/>
                  <a:moveTo>
                    <a:pt x="1" y="1398"/>
                  </a:moveTo>
                  <a:lnTo>
                    <a:pt x="1518" y="2508"/>
                  </a:lnTo>
                  <a:lnTo>
                    <a:pt x="1518" y="2387"/>
                  </a:lnTo>
                  <a:lnTo>
                    <a:pt x="1" y="1255"/>
                  </a:lnTo>
                  <a:close/>
                  <a:moveTo>
                    <a:pt x="1" y="2288"/>
                  </a:moveTo>
                  <a:lnTo>
                    <a:pt x="1518" y="3399"/>
                  </a:lnTo>
                  <a:lnTo>
                    <a:pt x="1518" y="3289"/>
                  </a:lnTo>
                  <a:lnTo>
                    <a:pt x="1" y="2145"/>
                  </a:lnTo>
                  <a:close/>
                  <a:moveTo>
                    <a:pt x="1" y="2024"/>
                  </a:moveTo>
                  <a:lnTo>
                    <a:pt x="1518" y="3135"/>
                  </a:lnTo>
                  <a:lnTo>
                    <a:pt x="1518" y="3025"/>
                  </a:lnTo>
                  <a:lnTo>
                    <a:pt x="1" y="1892"/>
                  </a:lnTo>
                  <a:close/>
                  <a:moveTo>
                    <a:pt x="1" y="2915"/>
                  </a:moveTo>
                  <a:lnTo>
                    <a:pt x="1518" y="4026"/>
                  </a:lnTo>
                  <a:lnTo>
                    <a:pt x="1518" y="3905"/>
                  </a:lnTo>
                  <a:lnTo>
                    <a:pt x="1" y="2772"/>
                  </a:lnTo>
                  <a:close/>
                  <a:moveTo>
                    <a:pt x="1" y="2651"/>
                  </a:moveTo>
                  <a:lnTo>
                    <a:pt x="1518" y="3762"/>
                  </a:lnTo>
                  <a:lnTo>
                    <a:pt x="1518" y="3641"/>
                  </a:lnTo>
                  <a:lnTo>
                    <a:pt x="1" y="2508"/>
                  </a:lnTo>
                  <a:close/>
                  <a:moveTo>
                    <a:pt x="1" y="3542"/>
                  </a:moveTo>
                  <a:lnTo>
                    <a:pt x="1518" y="4653"/>
                  </a:lnTo>
                  <a:lnTo>
                    <a:pt x="1518" y="4543"/>
                  </a:lnTo>
                  <a:lnTo>
                    <a:pt x="1" y="3399"/>
                  </a:lnTo>
                  <a:close/>
                  <a:moveTo>
                    <a:pt x="1" y="3267"/>
                  </a:moveTo>
                  <a:lnTo>
                    <a:pt x="1518" y="4378"/>
                  </a:lnTo>
                  <a:lnTo>
                    <a:pt x="1518" y="4257"/>
                  </a:lnTo>
                  <a:lnTo>
                    <a:pt x="1" y="3124"/>
                  </a:lnTo>
                  <a:close/>
                  <a:moveTo>
                    <a:pt x="1" y="4158"/>
                  </a:moveTo>
                  <a:lnTo>
                    <a:pt x="1518" y="5269"/>
                  </a:lnTo>
                  <a:lnTo>
                    <a:pt x="1518" y="5159"/>
                  </a:lnTo>
                  <a:lnTo>
                    <a:pt x="1" y="4015"/>
                  </a:lnTo>
                  <a:close/>
                  <a:moveTo>
                    <a:pt x="1" y="3894"/>
                  </a:moveTo>
                  <a:lnTo>
                    <a:pt x="1518" y="5005"/>
                  </a:lnTo>
                  <a:lnTo>
                    <a:pt x="1518" y="4884"/>
                  </a:lnTo>
                  <a:lnTo>
                    <a:pt x="1" y="3751"/>
                  </a:lnTo>
                  <a:close/>
                  <a:moveTo>
                    <a:pt x="1" y="4785"/>
                  </a:moveTo>
                  <a:lnTo>
                    <a:pt x="1518" y="5895"/>
                  </a:lnTo>
                  <a:lnTo>
                    <a:pt x="1518" y="5785"/>
                  </a:lnTo>
                  <a:lnTo>
                    <a:pt x="1" y="4642"/>
                  </a:lnTo>
                  <a:close/>
                  <a:moveTo>
                    <a:pt x="1" y="4521"/>
                  </a:moveTo>
                  <a:lnTo>
                    <a:pt x="1518" y="5642"/>
                  </a:lnTo>
                  <a:lnTo>
                    <a:pt x="1518" y="5521"/>
                  </a:lnTo>
                  <a:lnTo>
                    <a:pt x="1" y="4389"/>
                  </a:lnTo>
                  <a:close/>
                  <a:moveTo>
                    <a:pt x="1" y="5412"/>
                  </a:moveTo>
                  <a:lnTo>
                    <a:pt x="1518" y="6522"/>
                  </a:lnTo>
                  <a:lnTo>
                    <a:pt x="1518" y="6401"/>
                  </a:lnTo>
                  <a:lnTo>
                    <a:pt x="1" y="5269"/>
                  </a:lnTo>
                  <a:close/>
                  <a:moveTo>
                    <a:pt x="1" y="5148"/>
                  </a:moveTo>
                  <a:lnTo>
                    <a:pt x="1518" y="6258"/>
                  </a:lnTo>
                  <a:lnTo>
                    <a:pt x="1518" y="6137"/>
                  </a:lnTo>
                  <a:lnTo>
                    <a:pt x="1" y="5005"/>
                  </a:lnTo>
                  <a:close/>
                  <a:moveTo>
                    <a:pt x="1" y="6038"/>
                  </a:moveTo>
                  <a:lnTo>
                    <a:pt x="1518" y="7149"/>
                  </a:lnTo>
                  <a:lnTo>
                    <a:pt x="1518" y="7028"/>
                  </a:lnTo>
                  <a:lnTo>
                    <a:pt x="1" y="5917"/>
                  </a:lnTo>
                  <a:close/>
                  <a:moveTo>
                    <a:pt x="1" y="5774"/>
                  </a:moveTo>
                  <a:lnTo>
                    <a:pt x="1518" y="6885"/>
                  </a:lnTo>
                  <a:lnTo>
                    <a:pt x="1518" y="6764"/>
                  </a:lnTo>
                  <a:lnTo>
                    <a:pt x="1" y="5642"/>
                  </a:lnTo>
                  <a:close/>
                  <a:moveTo>
                    <a:pt x="1" y="6665"/>
                  </a:moveTo>
                  <a:lnTo>
                    <a:pt x="1518" y="7776"/>
                  </a:lnTo>
                  <a:lnTo>
                    <a:pt x="1518" y="7655"/>
                  </a:lnTo>
                  <a:lnTo>
                    <a:pt x="1" y="6522"/>
                  </a:lnTo>
                  <a:close/>
                  <a:moveTo>
                    <a:pt x="1" y="6401"/>
                  </a:moveTo>
                  <a:lnTo>
                    <a:pt x="1518" y="7512"/>
                  </a:lnTo>
                  <a:lnTo>
                    <a:pt x="1518" y="7391"/>
                  </a:lnTo>
                  <a:lnTo>
                    <a:pt x="1" y="6258"/>
                  </a:lnTo>
                  <a:close/>
                  <a:moveTo>
                    <a:pt x="1" y="7292"/>
                  </a:moveTo>
                  <a:lnTo>
                    <a:pt x="1518" y="8403"/>
                  </a:lnTo>
                  <a:lnTo>
                    <a:pt x="1518" y="8282"/>
                  </a:lnTo>
                  <a:lnTo>
                    <a:pt x="1" y="7149"/>
                  </a:lnTo>
                  <a:close/>
                  <a:moveTo>
                    <a:pt x="1" y="7017"/>
                  </a:moveTo>
                  <a:lnTo>
                    <a:pt x="1518" y="8128"/>
                  </a:lnTo>
                  <a:lnTo>
                    <a:pt x="1518" y="8018"/>
                  </a:lnTo>
                  <a:lnTo>
                    <a:pt x="1" y="6885"/>
                  </a:lnTo>
                  <a:close/>
                  <a:moveTo>
                    <a:pt x="1" y="7919"/>
                  </a:moveTo>
                  <a:lnTo>
                    <a:pt x="1518" y="9030"/>
                  </a:lnTo>
                  <a:lnTo>
                    <a:pt x="1518" y="8909"/>
                  </a:lnTo>
                  <a:lnTo>
                    <a:pt x="1" y="7776"/>
                  </a:lnTo>
                  <a:close/>
                  <a:moveTo>
                    <a:pt x="1" y="7644"/>
                  </a:moveTo>
                  <a:lnTo>
                    <a:pt x="1518" y="8755"/>
                  </a:lnTo>
                  <a:lnTo>
                    <a:pt x="1518" y="8645"/>
                  </a:lnTo>
                  <a:lnTo>
                    <a:pt x="1" y="7501"/>
                  </a:lnTo>
                  <a:close/>
                  <a:moveTo>
                    <a:pt x="1" y="8546"/>
                  </a:moveTo>
                  <a:lnTo>
                    <a:pt x="1518" y="9645"/>
                  </a:lnTo>
                  <a:lnTo>
                    <a:pt x="1518" y="9535"/>
                  </a:lnTo>
                  <a:lnTo>
                    <a:pt x="1" y="8403"/>
                  </a:lnTo>
                  <a:close/>
                  <a:moveTo>
                    <a:pt x="1" y="8271"/>
                  </a:moveTo>
                  <a:lnTo>
                    <a:pt x="1518" y="9381"/>
                  </a:lnTo>
                  <a:lnTo>
                    <a:pt x="1518" y="9271"/>
                  </a:lnTo>
                  <a:lnTo>
                    <a:pt x="1" y="8128"/>
                  </a:lnTo>
                  <a:close/>
                  <a:moveTo>
                    <a:pt x="1" y="9162"/>
                  </a:moveTo>
                  <a:lnTo>
                    <a:pt x="1518" y="10272"/>
                  </a:lnTo>
                  <a:lnTo>
                    <a:pt x="1518" y="10173"/>
                  </a:lnTo>
                  <a:lnTo>
                    <a:pt x="1" y="9041"/>
                  </a:lnTo>
                  <a:close/>
                  <a:moveTo>
                    <a:pt x="1" y="8898"/>
                  </a:moveTo>
                  <a:lnTo>
                    <a:pt x="1518" y="10008"/>
                  </a:lnTo>
                  <a:lnTo>
                    <a:pt x="1518" y="9898"/>
                  </a:lnTo>
                  <a:lnTo>
                    <a:pt x="1" y="8766"/>
                  </a:lnTo>
                  <a:close/>
                  <a:moveTo>
                    <a:pt x="1" y="9788"/>
                  </a:moveTo>
                  <a:lnTo>
                    <a:pt x="1518" y="10899"/>
                  </a:lnTo>
                  <a:lnTo>
                    <a:pt x="1518" y="10789"/>
                  </a:lnTo>
                  <a:lnTo>
                    <a:pt x="1" y="9645"/>
                  </a:lnTo>
                  <a:close/>
                  <a:moveTo>
                    <a:pt x="1" y="9524"/>
                  </a:moveTo>
                  <a:lnTo>
                    <a:pt x="1518" y="10635"/>
                  </a:lnTo>
                  <a:lnTo>
                    <a:pt x="1518" y="10525"/>
                  </a:lnTo>
                  <a:lnTo>
                    <a:pt x="1" y="9381"/>
                  </a:lnTo>
                  <a:close/>
                  <a:moveTo>
                    <a:pt x="1" y="10415"/>
                  </a:moveTo>
                  <a:lnTo>
                    <a:pt x="1518" y="11526"/>
                  </a:lnTo>
                  <a:lnTo>
                    <a:pt x="1518" y="11416"/>
                  </a:lnTo>
                  <a:lnTo>
                    <a:pt x="1" y="10272"/>
                  </a:lnTo>
                  <a:close/>
                  <a:moveTo>
                    <a:pt x="1" y="10151"/>
                  </a:moveTo>
                  <a:lnTo>
                    <a:pt x="1518" y="11273"/>
                  </a:lnTo>
                  <a:lnTo>
                    <a:pt x="1518" y="11163"/>
                  </a:lnTo>
                  <a:lnTo>
                    <a:pt x="1" y="10019"/>
                  </a:lnTo>
                  <a:close/>
                  <a:moveTo>
                    <a:pt x="1" y="11042"/>
                  </a:moveTo>
                  <a:lnTo>
                    <a:pt x="1518" y="12153"/>
                  </a:lnTo>
                  <a:lnTo>
                    <a:pt x="1518" y="12043"/>
                  </a:lnTo>
                  <a:lnTo>
                    <a:pt x="1" y="10899"/>
                  </a:lnTo>
                  <a:close/>
                  <a:moveTo>
                    <a:pt x="1" y="10778"/>
                  </a:moveTo>
                  <a:lnTo>
                    <a:pt x="1518" y="11889"/>
                  </a:lnTo>
                  <a:lnTo>
                    <a:pt x="1518" y="11768"/>
                  </a:lnTo>
                  <a:lnTo>
                    <a:pt x="1" y="10635"/>
                  </a:lnTo>
                  <a:close/>
                  <a:moveTo>
                    <a:pt x="1" y="11669"/>
                  </a:moveTo>
                  <a:lnTo>
                    <a:pt x="1518" y="12791"/>
                  </a:lnTo>
                  <a:lnTo>
                    <a:pt x="1518" y="12670"/>
                  </a:lnTo>
                  <a:lnTo>
                    <a:pt x="1" y="11537"/>
                  </a:lnTo>
                  <a:close/>
                  <a:moveTo>
                    <a:pt x="1" y="11405"/>
                  </a:moveTo>
                  <a:lnTo>
                    <a:pt x="1518" y="12516"/>
                  </a:lnTo>
                  <a:lnTo>
                    <a:pt x="1518" y="12395"/>
                  </a:lnTo>
                  <a:lnTo>
                    <a:pt x="1" y="11273"/>
                  </a:lnTo>
                  <a:close/>
                  <a:moveTo>
                    <a:pt x="1" y="12296"/>
                  </a:moveTo>
                  <a:lnTo>
                    <a:pt x="1518" y="13406"/>
                  </a:lnTo>
                  <a:lnTo>
                    <a:pt x="1518" y="13285"/>
                  </a:lnTo>
                  <a:lnTo>
                    <a:pt x="1" y="12153"/>
                  </a:lnTo>
                  <a:close/>
                  <a:moveTo>
                    <a:pt x="1" y="12032"/>
                  </a:moveTo>
                  <a:lnTo>
                    <a:pt x="1518" y="13142"/>
                  </a:lnTo>
                  <a:lnTo>
                    <a:pt x="1518" y="13022"/>
                  </a:lnTo>
                  <a:lnTo>
                    <a:pt x="1" y="1188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48"/>
                  </a:lnTo>
                  <a:lnTo>
                    <a:pt x="1" y="12505"/>
                  </a:lnTo>
                  <a:close/>
                  <a:moveTo>
                    <a:pt x="1" y="13549"/>
                  </a:moveTo>
                  <a:lnTo>
                    <a:pt x="1518" y="14660"/>
                  </a:lnTo>
                  <a:lnTo>
                    <a:pt x="1518" y="14539"/>
                  </a:lnTo>
                  <a:lnTo>
                    <a:pt x="1" y="13406"/>
                  </a:lnTo>
                  <a:close/>
                  <a:moveTo>
                    <a:pt x="1" y="13285"/>
                  </a:moveTo>
                  <a:lnTo>
                    <a:pt x="1518" y="14385"/>
                  </a:lnTo>
                  <a:lnTo>
                    <a:pt x="1518" y="14275"/>
                  </a:lnTo>
                  <a:lnTo>
                    <a:pt x="1" y="13142"/>
                  </a:lnTo>
                  <a:close/>
                  <a:moveTo>
                    <a:pt x="1" y="14176"/>
                  </a:moveTo>
                  <a:lnTo>
                    <a:pt x="1518" y="15287"/>
                  </a:lnTo>
                  <a:lnTo>
                    <a:pt x="1518" y="15166"/>
                  </a:lnTo>
                  <a:lnTo>
                    <a:pt x="1" y="14033"/>
                  </a:lnTo>
                  <a:close/>
                  <a:moveTo>
                    <a:pt x="1" y="13901"/>
                  </a:moveTo>
                  <a:lnTo>
                    <a:pt x="1518" y="15012"/>
                  </a:lnTo>
                  <a:lnTo>
                    <a:pt x="1518" y="14902"/>
                  </a:lnTo>
                  <a:lnTo>
                    <a:pt x="1" y="13769"/>
                  </a:lnTo>
                  <a:close/>
                  <a:moveTo>
                    <a:pt x="1" y="14803"/>
                  </a:moveTo>
                  <a:lnTo>
                    <a:pt x="1518" y="15914"/>
                  </a:lnTo>
                  <a:lnTo>
                    <a:pt x="1518" y="15815"/>
                  </a:lnTo>
                  <a:lnTo>
                    <a:pt x="1" y="14671"/>
                  </a:lnTo>
                  <a:close/>
                  <a:moveTo>
                    <a:pt x="1" y="14528"/>
                  </a:moveTo>
                  <a:lnTo>
                    <a:pt x="1518" y="15639"/>
                  </a:lnTo>
                  <a:lnTo>
                    <a:pt x="1518" y="15540"/>
                  </a:lnTo>
                  <a:lnTo>
                    <a:pt x="1" y="14396"/>
                  </a:lnTo>
                  <a:close/>
                  <a:moveTo>
                    <a:pt x="1" y="15430"/>
                  </a:moveTo>
                  <a:lnTo>
                    <a:pt x="1518" y="16530"/>
                  </a:lnTo>
                  <a:lnTo>
                    <a:pt x="1518" y="16420"/>
                  </a:lnTo>
                  <a:lnTo>
                    <a:pt x="1" y="15287"/>
                  </a:lnTo>
                  <a:close/>
                  <a:moveTo>
                    <a:pt x="1" y="15155"/>
                  </a:moveTo>
                  <a:lnTo>
                    <a:pt x="1518" y="16266"/>
                  </a:lnTo>
                  <a:lnTo>
                    <a:pt x="1518" y="16156"/>
                  </a:lnTo>
                  <a:lnTo>
                    <a:pt x="1" y="15012"/>
                  </a:lnTo>
                  <a:close/>
                  <a:moveTo>
                    <a:pt x="1" y="16057"/>
                  </a:moveTo>
                  <a:lnTo>
                    <a:pt x="1518" y="17156"/>
                  </a:lnTo>
                  <a:lnTo>
                    <a:pt x="1518" y="17046"/>
                  </a:lnTo>
                  <a:lnTo>
                    <a:pt x="1" y="15914"/>
                  </a:lnTo>
                  <a:close/>
                  <a:moveTo>
                    <a:pt x="1" y="15782"/>
                  </a:moveTo>
                  <a:lnTo>
                    <a:pt x="1518" y="16914"/>
                  </a:lnTo>
                  <a:lnTo>
                    <a:pt x="1518" y="16794"/>
                  </a:lnTo>
                  <a:lnTo>
                    <a:pt x="1" y="15661"/>
                  </a:lnTo>
                  <a:close/>
                  <a:moveTo>
                    <a:pt x="1" y="16673"/>
                  </a:moveTo>
                  <a:lnTo>
                    <a:pt x="1518" y="17783"/>
                  </a:lnTo>
                  <a:lnTo>
                    <a:pt x="1518" y="17673"/>
                  </a:lnTo>
                  <a:lnTo>
                    <a:pt x="1" y="16541"/>
                  </a:lnTo>
                  <a:close/>
                  <a:moveTo>
                    <a:pt x="1" y="16409"/>
                  </a:moveTo>
                  <a:lnTo>
                    <a:pt x="1518" y="17519"/>
                  </a:lnTo>
                  <a:lnTo>
                    <a:pt x="1518" y="17409"/>
                  </a:lnTo>
                  <a:lnTo>
                    <a:pt x="1" y="16266"/>
                  </a:lnTo>
                  <a:close/>
                  <a:moveTo>
                    <a:pt x="1" y="17299"/>
                  </a:moveTo>
                  <a:lnTo>
                    <a:pt x="1518" y="18421"/>
                  </a:lnTo>
                  <a:lnTo>
                    <a:pt x="1518" y="18311"/>
                  </a:lnTo>
                  <a:lnTo>
                    <a:pt x="1" y="17167"/>
                  </a:lnTo>
                  <a:close/>
                  <a:moveTo>
                    <a:pt x="1" y="17035"/>
                  </a:moveTo>
                  <a:lnTo>
                    <a:pt x="1518" y="18146"/>
                  </a:lnTo>
                  <a:lnTo>
                    <a:pt x="1518" y="18025"/>
                  </a:lnTo>
                  <a:lnTo>
                    <a:pt x="1" y="16914"/>
                  </a:lnTo>
                  <a:close/>
                  <a:moveTo>
                    <a:pt x="1" y="17926"/>
                  </a:moveTo>
                  <a:lnTo>
                    <a:pt x="1518" y="19037"/>
                  </a:lnTo>
                  <a:lnTo>
                    <a:pt x="1518" y="18927"/>
                  </a:lnTo>
                  <a:lnTo>
                    <a:pt x="1" y="17783"/>
                  </a:lnTo>
                  <a:close/>
                  <a:moveTo>
                    <a:pt x="1" y="17662"/>
                  </a:moveTo>
                  <a:lnTo>
                    <a:pt x="1518" y="18773"/>
                  </a:lnTo>
                  <a:lnTo>
                    <a:pt x="1518" y="18652"/>
                  </a:lnTo>
                  <a:lnTo>
                    <a:pt x="1" y="17519"/>
                  </a:lnTo>
                  <a:close/>
                  <a:moveTo>
                    <a:pt x="1" y="18553"/>
                  </a:moveTo>
                  <a:lnTo>
                    <a:pt x="1518" y="19664"/>
                  </a:lnTo>
                  <a:lnTo>
                    <a:pt x="1518" y="19554"/>
                  </a:lnTo>
                  <a:lnTo>
                    <a:pt x="1" y="18421"/>
                  </a:lnTo>
                  <a:close/>
                  <a:moveTo>
                    <a:pt x="1" y="18278"/>
                  </a:moveTo>
                  <a:lnTo>
                    <a:pt x="1518" y="19389"/>
                  </a:lnTo>
                  <a:lnTo>
                    <a:pt x="1518" y="19279"/>
                  </a:lnTo>
                  <a:lnTo>
                    <a:pt x="1" y="18135"/>
                  </a:lnTo>
                  <a:close/>
                  <a:moveTo>
                    <a:pt x="1" y="19169"/>
                  </a:moveTo>
                  <a:lnTo>
                    <a:pt x="1518" y="20280"/>
                  </a:lnTo>
                  <a:lnTo>
                    <a:pt x="1518" y="20170"/>
                  </a:lnTo>
                  <a:lnTo>
                    <a:pt x="1" y="19037"/>
                  </a:lnTo>
                  <a:close/>
                  <a:moveTo>
                    <a:pt x="1" y="18905"/>
                  </a:moveTo>
                  <a:lnTo>
                    <a:pt x="1518" y="20016"/>
                  </a:lnTo>
                  <a:lnTo>
                    <a:pt x="1518" y="19906"/>
                  </a:lnTo>
                  <a:lnTo>
                    <a:pt x="1" y="18762"/>
                  </a:lnTo>
                  <a:close/>
                  <a:moveTo>
                    <a:pt x="1" y="19796"/>
                  </a:moveTo>
                  <a:lnTo>
                    <a:pt x="1518" y="20906"/>
                  </a:lnTo>
                  <a:lnTo>
                    <a:pt x="1518" y="20796"/>
                  </a:lnTo>
                  <a:lnTo>
                    <a:pt x="1" y="19653"/>
                  </a:lnTo>
                  <a:close/>
                  <a:moveTo>
                    <a:pt x="1" y="19532"/>
                  </a:moveTo>
                  <a:lnTo>
                    <a:pt x="1518" y="20642"/>
                  </a:lnTo>
                  <a:lnTo>
                    <a:pt x="1518" y="20522"/>
                  </a:lnTo>
                  <a:lnTo>
                    <a:pt x="1" y="19389"/>
                  </a:lnTo>
                  <a:close/>
                  <a:moveTo>
                    <a:pt x="1" y="20423"/>
                  </a:moveTo>
                  <a:lnTo>
                    <a:pt x="1518" y="21533"/>
                  </a:lnTo>
                  <a:lnTo>
                    <a:pt x="1518" y="21423"/>
                  </a:lnTo>
                  <a:lnTo>
                    <a:pt x="1" y="20280"/>
                  </a:lnTo>
                  <a:close/>
                  <a:moveTo>
                    <a:pt x="1" y="20159"/>
                  </a:moveTo>
                  <a:lnTo>
                    <a:pt x="1518" y="21269"/>
                  </a:lnTo>
                  <a:lnTo>
                    <a:pt x="1518" y="21170"/>
                  </a:lnTo>
                  <a:lnTo>
                    <a:pt x="1" y="20038"/>
                  </a:lnTo>
                  <a:close/>
                  <a:moveTo>
                    <a:pt x="1" y="21049"/>
                  </a:moveTo>
                  <a:lnTo>
                    <a:pt x="1518" y="22160"/>
                  </a:lnTo>
                  <a:lnTo>
                    <a:pt x="1518" y="22050"/>
                  </a:lnTo>
                  <a:lnTo>
                    <a:pt x="1" y="20906"/>
                  </a:lnTo>
                  <a:close/>
                  <a:moveTo>
                    <a:pt x="1" y="20785"/>
                  </a:moveTo>
                  <a:lnTo>
                    <a:pt x="1518" y="21896"/>
                  </a:lnTo>
                  <a:lnTo>
                    <a:pt x="1518" y="21775"/>
                  </a:lnTo>
                  <a:lnTo>
                    <a:pt x="1" y="20642"/>
                  </a:lnTo>
                  <a:close/>
                  <a:moveTo>
                    <a:pt x="1" y="21676"/>
                  </a:moveTo>
                  <a:lnTo>
                    <a:pt x="1518" y="22787"/>
                  </a:lnTo>
                  <a:lnTo>
                    <a:pt x="1518" y="22688"/>
                  </a:lnTo>
                  <a:lnTo>
                    <a:pt x="1" y="21544"/>
                  </a:lnTo>
                  <a:close/>
                  <a:moveTo>
                    <a:pt x="1" y="21412"/>
                  </a:moveTo>
                  <a:lnTo>
                    <a:pt x="1518" y="22523"/>
                  </a:lnTo>
                  <a:lnTo>
                    <a:pt x="1518" y="22402"/>
                  </a:lnTo>
                  <a:lnTo>
                    <a:pt x="1" y="2126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37"/>
                  </a:lnTo>
                  <a:lnTo>
                    <a:pt x="1" y="1250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 flipH="1">
              <a:off x="-4738565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0" r:id="rId5"/>
    <p:sldLayoutId id="2147483667" r:id="rId6"/>
    <p:sldLayoutId id="2147483669" r:id="rId7"/>
    <p:sldLayoutId id="2147483670" r:id="rId8"/>
    <p:sldLayoutId id="2147483671" r:id="rId9"/>
    <p:sldLayoutId id="2147483678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9"/>
          <p:cNvSpPr txBox="1">
            <a:spLocks noGrp="1"/>
          </p:cNvSpPr>
          <p:nvPr>
            <p:ph type="ctrTitle"/>
          </p:nvPr>
        </p:nvSpPr>
        <p:spPr>
          <a:xfrm>
            <a:off x="1894800" y="543096"/>
            <a:ext cx="5354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“Where we’re going, we don’t need roads”</a:t>
            </a:r>
            <a:endParaRPr dirty="0"/>
          </a:p>
        </p:txBody>
      </p:sp>
      <p:sp>
        <p:nvSpPr>
          <p:cNvPr id="1270" name="Google Shape;1270;p39"/>
          <p:cNvSpPr txBox="1">
            <a:spLocks noGrp="1"/>
          </p:cNvSpPr>
          <p:nvPr>
            <p:ph type="subTitle" idx="1"/>
          </p:nvPr>
        </p:nvSpPr>
        <p:spPr>
          <a:xfrm>
            <a:off x="2071419" y="2954084"/>
            <a:ext cx="5001162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Methodology as Infrastructure, (In)Visibility, and the Potential of Disorientation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1" name="Google Shape;1271;p39"/>
          <p:cNvSpPr/>
          <p:nvPr/>
        </p:nvSpPr>
        <p:spPr>
          <a:xfrm flipH="1">
            <a:off x="-6276078" y="-6962988"/>
            <a:ext cx="23092" cy="460971"/>
          </a:xfrm>
          <a:custGeom>
            <a:avLst/>
            <a:gdLst/>
            <a:ahLst/>
            <a:cxnLst/>
            <a:rect l="l" t="t" r="r" b="b"/>
            <a:pathLst>
              <a:path w="265" h="5290" extrusionOk="0">
                <a:moveTo>
                  <a:pt x="0" y="0"/>
                </a:moveTo>
                <a:lnTo>
                  <a:pt x="264" y="0"/>
                </a:lnTo>
                <a:lnTo>
                  <a:pt x="264" y="5290"/>
                </a:lnTo>
                <a:lnTo>
                  <a:pt x="0" y="5290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9"/>
          <p:cNvSpPr/>
          <p:nvPr/>
        </p:nvSpPr>
        <p:spPr>
          <a:xfrm flipH="1">
            <a:off x="-6548205" y="-6962988"/>
            <a:ext cx="22134" cy="460971"/>
          </a:xfrm>
          <a:custGeom>
            <a:avLst/>
            <a:gdLst/>
            <a:ahLst/>
            <a:cxnLst/>
            <a:rect l="l" t="t" r="r" b="b"/>
            <a:pathLst>
              <a:path w="254" h="5290" extrusionOk="0">
                <a:moveTo>
                  <a:pt x="1" y="0"/>
                </a:moveTo>
                <a:lnTo>
                  <a:pt x="253" y="0"/>
                </a:lnTo>
                <a:lnTo>
                  <a:pt x="253" y="5290"/>
                </a:lnTo>
                <a:lnTo>
                  <a:pt x="1" y="5290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 flipH="1">
            <a:off x="-6492618" y="-6822176"/>
            <a:ext cx="172537" cy="21175"/>
          </a:xfrm>
          <a:custGeom>
            <a:avLst/>
            <a:gdLst/>
            <a:ahLst/>
            <a:cxnLst/>
            <a:rect l="l" t="t" r="r" b="b"/>
            <a:pathLst>
              <a:path w="1980" h="243" extrusionOk="0">
                <a:moveTo>
                  <a:pt x="0" y="1"/>
                </a:moveTo>
                <a:lnTo>
                  <a:pt x="0" y="243"/>
                </a:lnTo>
                <a:lnTo>
                  <a:pt x="1980" y="243"/>
                </a:lnTo>
                <a:lnTo>
                  <a:pt x="1980" y="1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4" name="Google Shape;1274;p39"/>
          <p:cNvGrpSpPr/>
          <p:nvPr/>
        </p:nvGrpSpPr>
        <p:grpSpPr>
          <a:xfrm>
            <a:off x="7725549" y="1785270"/>
            <a:ext cx="1600023" cy="4317266"/>
            <a:chOff x="7725549" y="1785270"/>
            <a:chExt cx="1600023" cy="4317266"/>
          </a:xfrm>
        </p:grpSpPr>
        <p:sp>
          <p:nvSpPr>
            <p:cNvPr id="1275" name="Google Shape;1275;p39"/>
            <p:cNvSpPr/>
            <p:nvPr/>
          </p:nvSpPr>
          <p:spPr>
            <a:xfrm flipH="1">
              <a:off x="7725551" y="1785270"/>
              <a:ext cx="383563" cy="4241259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 flipH="1">
              <a:off x="8108933" y="1785270"/>
              <a:ext cx="1216639" cy="4317266"/>
            </a:xfrm>
            <a:custGeom>
              <a:avLst/>
              <a:gdLst/>
              <a:ahLst/>
              <a:cxnLst/>
              <a:rect l="l" t="t" r="r" b="b"/>
              <a:pathLst>
                <a:path w="9316" h="33058" extrusionOk="0">
                  <a:moveTo>
                    <a:pt x="1" y="1"/>
                  </a:moveTo>
                  <a:lnTo>
                    <a:pt x="1" y="33058"/>
                  </a:lnTo>
                  <a:lnTo>
                    <a:pt x="9316" y="33058"/>
                  </a:lnTo>
                  <a:lnTo>
                    <a:pt x="93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 flipH="1">
              <a:off x="7725551" y="1808254"/>
              <a:ext cx="383563" cy="4261371"/>
            </a:xfrm>
            <a:custGeom>
              <a:avLst/>
              <a:gdLst/>
              <a:ahLst/>
              <a:cxnLst/>
              <a:rect l="l" t="t" r="r" b="b"/>
              <a:pathLst>
                <a:path w="2937" h="32630" extrusionOk="0">
                  <a:moveTo>
                    <a:pt x="1" y="386"/>
                  </a:moveTo>
                  <a:lnTo>
                    <a:pt x="2937" y="2013"/>
                  </a:lnTo>
                  <a:lnTo>
                    <a:pt x="2937" y="2178"/>
                  </a:lnTo>
                  <a:lnTo>
                    <a:pt x="1" y="595"/>
                  </a:lnTo>
                  <a:close/>
                  <a:moveTo>
                    <a:pt x="1" y="210"/>
                  </a:moveTo>
                  <a:lnTo>
                    <a:pt x="2937" y="1793"/>
                  </a:lnTo>
                  <a:lnTo>
                    <a:pt x="2937" y="1628"/>
                  </a:lnTo>
                  <a:lnTo>
                    <a:pt x="1" y="1"/>
                  </a:lnTo>
                  <a:close/>
                  <a:moveTo>
                    <a:pt x="1" y="1485"/>
                  </a:moveTo>
                  <a:lnTo>
                    <a:pt x="2937" y="3080"/>
                  </a:lnTo>
                  <a:lnTo>
                    <a:pt x="2937" y="2915"/>
                  </a:lnTo>
                  <a:lnTo>
                    <a:pt x="1" y="1287"/>
                  </a:lnTo>
                  <a:close/>
                  <a:moveTo>
                    <a:pt x="1" y="1100"/>
                  </a:moveTo>
                  <a:lnTo>
                    <a:pt x="2937" y="2695"/>
                  </a:lnTo>
                  <a:lnTo>
                    <a:pt x="2937" y="2530"/>
                  </a:lnTo>
                  <a:lnTo>
                    <a:pt x="1" y="902"/>
                  </a:lnTo>
                  <a:close/>
                  <a:moveTo>
                    <a:pt x="1" y="2376"/>
                  </a:moveTo>
                  <a:lnTo>
                    <a:pt x="2937" y="3971"/>
                  </a:lnTo>
                  <a:lnTo>
                    <a:pt x="2937" y="3806"/>
                  </a:lnTo>
                  <a:lnTo>
                    <a:pt x="1" y="2178"/>
                  </a:lnTo>
                  <a:close/>
                  <a:moveTo>
                    <a:pt x="1" y="2002"/>
                  </a:moveTo>
                  <a:lnTo>
                    <a:pt x="2937" y="3586"/>
                  </a:lnTo>
                  <a:lnTo>
                    <a:pt x="2937" y="3421"/>
                  </a:lnTo>
                  <a:lnTo>
                    <a:pt x="1" y="1793"/>
                  </a:lnTo>
                  <a:close/>
                  <a:moveTo>
                    <a:pt x="1" y="3278"/>
                  </a:moveTo>
                  <a:lnTo>
                    <a:pt x="2937" y="4861"/>
                  </a:lnTo>
                  <a:lnTo>
                    <a:pt x="2937" y="4696"/>
                  </a:lnTo>
                  <a:lnTo>
                    <a:pt x="1" y="3080"/>
                  </a:lnTo>
                  <a:close/>
                  <a:moveTo>
                    <a:pt x="1" y="2893"/>
                  </a:moveTo>
                  <a:lnTo>
                    <a:pt x="2937" y="4487"/>
                  </a:lnTo>
                  <a:lnTo>
                    <a:pt x="2937" y="4323"/>
                  </a:lnTo>
                  <a:lnTo>
                    <a:pt x="1" y="2695"/>
                  </a:lnTo>
                  <a:close/>
                  <a:moveTo>
                    <a:pt x="1" y="4169"/>
                  </a:moveTo>
                  <a:lnTo>
                    <a:pt x="2937" y="5763"/>
                  </a:lnTo>
                  <a:lnTo>
                    <a:pt x="2937" y="5598"/>
                  </a:lnTo>
                  <a:lnTo>
                    <a:pt x="1" y="3971"/>
                  </a:lnTo>
                  <a:close/>
                  <a:moveTo>
                    <a:pt x="1" y="3795"/>
                  </a:moveTo>
                  <a:lnTo>
                    <a:pt x="2937" y="5378"/>
                  </a:lnTo>
                  <a:lnTo>
                    <a:pt x="2937" y="5213"/>
                  </a:lnTo>
                  <a:lnTo>
                    <a:pt x="1" y="3586"/>
                  </a:lnTo>
                  <a:close/>
                  <a:moveTo>
                    <a:pt x="1" y="5070"/>
                  </a:moveTo>
                  <a:lnTo>
                    <a:pt x="2937" y="6654"/>
                  </a:lnTo>
                  <a:lnTo>
                    <a:pt x="2937" y="6489"/>
                  </a:lnTo>
                  <a:lnTo>
                    <a:pt x="1" y="4861"/>
                  </a:lnTo>
                  <a:close/>
                  <a:moveTo>
                    <a:pt x="1" y="4685"/>
                  </a:moveTo>
                  <a:lnTo>
                    <a:pt x="2937" y="6269"/>
                  </a:lnTo>
                  <a:lnTo>
                    <a:pt x="2937" y="6115"/>
                  </a:lnTo>
                  <a:lnTo>
                    <a:pt x="1" y="4487"/>
                  </a:lnTo>
                  <a:close/>
                  <a:moveTo>
                    <a:pt x="1" y="5961"/>
                  </a:moveTo>
                  <a:lnTo>
                    <a:pt x="2937" y="7556"/>
                  </a:lnTo>
                  <a:lnTo>
                    <a:pt x="2937" y="7391"/>
                  </a:lnTo>
                  <a:lnTo>
                    <a:pt x="1" y="5763"/>
                  </a:lnTo>
                  <a:close/>
                  <a:moveTo>
                    <a:pt x="1" y="5587"/>
                  </a:moveTo>
                  <a:lnTo>
                    <a:pt x="2937" y="7171"/>
                  </a:lnTo>
                  <a:lnTo>
                    <a:pt x="2937" y="7006"/>
                  </a:lnTo>
                  <a:lnTo>
                    <a:pt x="1" y="5378"/>
                  </a:lnTo>
                  <a:close/>
                  <a:moveTo>
                    <a:pt x="1" y="6863"/>
                  </a:moveTo>
                  <a:lnTo>
                    <a:pt x="2937" y="8446"/>
                  </a:lnTo>
                  <a:lnTo>
                    <a:pt x="2937" y="8281"/>
                  </a:lnTo>
                  <a:lnTo>
                    <a:pt x="1" y="6654"/>
                  </a:lnTo>
                  <a:close/>
                  <a:moveTo>
                    <a:pt x="1" y="6478"/>
                  </a:moveTo>
                  <a:lnTo>
                    <a:pt x="2937" y="8062"/>
                  </a:lnTo>
                  <a:lnTo>
                    <a:pt x="2937" y="7908"/>
                  </a:lnTo>
                  <a:lnTo>
                    <a:pt x="1" y="6280"/>
                  </a:lnTo>
                  <a:close/>
                  <a:moveTo>
                    <a:pt x="1" y="7754"/>
                  </a:moveTo>
                  <a:lnTo>
                    <a:pt x="2937" y="9348"/>
                  </a:lnTo>
                  <a:lnTo>
                    <a:pt x="2937" y="9183"/>
                  </a:lnTo>
                  <a:lnTo>
                    <a:pt x="1" y="7556"/>
                  </a:lnTo>
                  <a:close/>
                  <a:moveTo>
                    <a:pt x="1" y="7380"/>
                  </a:moveTo>
                  <a:lnTo>
                    <a:pt x="2937" y="8963"/>
                  </a:lnTo>
                  <a:lnTo>
                    <a:pt x="2937" y="8798"/>
                  </a:lnTo>
                  <a:lnTo>
                    <a:pt x="1" y="7171"/>
                  </a:lnTo>
                  <a:close/>
                  <a:moveTo>
                    <a:pt x="1" y="8655"/>
                  </a:moveTo>
                  <a:lnTo>
                    <a:pt x="2937" y="10239"/>
                  </a:lnTo>
                  <a:lnTo>
                    <a:pt x="2937" y="10074"/>
                  </a:lnTo>
                  <a:lnTo>
                    <a:pt x="1" y="8446"/>
                  </a:lnTo>
                  <a:close/>
                  <a:moveTo>
                    <a:pt x="1" y="8270"/>
                  </a:moveTo>
                  <a:lnTo>
                    <a:pt x="2937" y="9854"/>
                  </a:lnTo>
                  <a:lnTo>
                    <a:pt x="2937" y="9689"/>
                  </a:lnTo>
                  <a:lnTo>
                    <a:pt x="1" y="8073"/>
                  </a:lnTo>
                  <a:close/>
                  <a:moveTo>
                    <a:pt x="1" y="9546"/>
                  </a:moveTo>
                  <a:lnTo>
                    <a:pt x="2937" y="11141"/>
                  </a:lnTo>
                  <a:lnTo>
                    <a:pt x="2937" y="10976"/>
                  </a:lnTo>
                  <a:lnTo>
                    <a:pt x="1" y="9348"/>
                  </a:lnTo>
                  <a:close/>
                  <a:moveTo>
                    <a:pt x="1" y="9172"/>
                  </a:moveTo>
                  <a:lnTo>
                    <a:pt x="2937" y="10756"/>
                  </a:lnTo>
                  <a:lnTo>
                    <a:pt x="2937" y="10591"/>
                  </a:lnTo>
                  <a:lnTo>
                    <a:pt x="1" y="8963"/>
                  </a:lnTo>
                  <a:close/>
                  <a:moveTo>
                    <a:pt x="1" y="10437"/>
                  </a:moveTo>
                  <a:lnTo>
                    <a:pt x="2937" y="12031"/>
                  </a:lnTo>
                  <a:lnTo>
                    <a:pt x="2937" y="11878"/>
                  </a:lnTo>
                  <a:lnTo>
                    <a:pt x="1" y="10239"/>
                  </a:lnTo>
                  <a:close/>
                  <a:moveTo>
                    <a:pt x="1" y="10063"/>
                  </a:moveTo>
                  <a:lnTo>
                    <a:pt x="2937" y="11647"/>
                  </a:lnTo>
                  <a:lnTo>
                    <a:pt x="2937" y="11482"/>
                  </a:lnTo>
                  <a:lnTo>
                    <a:pt x="1" y="9854"/>
                  </a:lnTo>
                  <a:close/>
                  <a:moveTo>
                    <a:pt x="1" y="11339"/>
                  </a:moveTo>
                  <a:lnTo>
                    <a:pt x="2937" y="12922"/>
                  </a:lnTo>
                  <a:lnTo>
                    <a:pt x="2937" y="12757"/>
                  </a:lnTo>
                  <a:lnTo>
                    <a:pt x="1" y="11141"/>
                  </a:lnTo>
                  <a:close/>
                  <a:moveTo>
                    <a:pt x="1" y="10954"/>
                  </a:moveTo>
                  <a:lnTo>
                    <a:pt x="2937" y="12548"/>
                  </a:lnTo>
                  <a:lnTo>
                    <a:pt x="2937" y="12383"/>
                  </a:lnTo>
                  <a:lnTo>
                    <a:pt x="1" y="10756"/>
                  </a:lnTo>
                  <a:close/>
                  <a:moveTo>
                    <a:pt x="1" y="12240"/>
                  </a:moveTo>
                  <a:lnTo>
                    <a:pt x="2937" y="13824"/>
                  </a:lnTo>
                  <a:lnTo>
                    <a:pt x="2937" y="13659"/>
                  </a:lnTo>
                  <a:lnTo>
                    <a:pt x="1" y="12031"/>
                  </a:lnTo>
                  <a:close/>
                  <a:moveTo>
                    <a:pt x="1" y="11856"/>
                  </a:moveTo>
                  <a:lnTo>
                    <a:pt x="2937" y="13439"/>
                  </a:lnTo>
                  <a:lnTo>
                    <a:pt x="2937" y="13274"/>
                  </a:lnTo>
                  <a:lnTo>
                    <a:pt x="1" y="11647"/>
                  </a:lnTo>
                  <a:close/>
                  <a:moveTo>
                    <a:pt x="1" y="13131"/>
                  </a:moveTo>
                  <a:lnTo>
                    <a:pt x="2937" y="14715"/>
                  </a:lnTo>
                  <a:lnTo>
                    <a:pt x="2937" y="14550"/>
                  </a:lnTo>
                  <a:lnTo>
                    <a:pt x="1" y="12922"/>
                  </a:lnTo>
                  <a:close/>
                  <a:moveTo>
                    <a:pt x="1" y="12746"/>
                  </a:moveTo>
                  <a:lnTo>
                    <a:pt x="2937" y="14341"/>
                  </a:lnTo>
                  <a:lnTo>
                    <a:pt x="2937" y="14176"/>
                  </a:lnTo>
                  <a:lnTo>
                    <a:pt x="1" y="12548"/>
                  </a:lnTo>
                  <a:close/>
                  <a:moveTo>
                    <a:pt x="1" y="14022"/>
                  </a:moveTo>
                  <a:lnTo>
                    <a:pt x="2937" y="15617"/>
                  </a:lnTo>
                  <a:lnTo>
                    <a:pt x="2937" y="15452"/>
                  </a:lnTo>
                  <a:lnTo>
                    <a:pt x="1" y="13824"/>
                  </a:lnTo>
                  <a:close/>
                  <a:moveTo>
                    <a:pt x="1" y="13648"/>
                  </a:moveTo>
                  <a:lnTo>
                    <a:pt x="2937" y="15232"/>
                  </a:lnTo>
                  <a:lnTo>
                    <a:pt x="2937" y="15067"/>
                  </a:lnTo>
                  <a:lnTo>
                    <a:pt x="1" y="13439"/>
                  </a:lnTo>
                  <a:close/>
                  <a:moveTo>
                    <a:pt x="1" y="14924"/>
                  </a:moveTo>
                  <a:lnTo>
                    <a:pt x="2937" y="16507"/>
                  </a:lnTo>
                  <a:lnTo>
                    <a:pt x="2937" y="16342"/>
                  </a:lnTo>
                  <a:lnTo>
                    <a:pt x="1" y="14715"/>
                  </a:lnTo>
                  <a:close/>
                  <a:moveTo>
                    <a:pt x="1" y="14550"/>
                  </a:moveTo>
                  <a:lnTo>
                    <a:pt x="2937" y="16133"/>
                  </a:lnTo>
                  <a:lnTo>
                    <a:pt x="2937" y="15968"/>
                  </a:lnTo>
                  <a:lnTo>
                    <a:pt x="1" y="14352"/>
                  </a:lnTo>
                  <a:close/>
                  <a:moveTo>
                    <a:pt x="1" y="15814"/>
                  </a:moveTo>
                  <a:lnTo>
                    <a:pt x="2937" y="17409"/>
                  </a:lnTo>
                  <a:lnTo>
                    <a:pt x="2937" y="17244"/>
                  </a:lnTo>
                  <a:lnTo>
                    <a:pt x="1" y="15617"/>
                  </a:lnTo>
                  <a:close/>
                  <a:moveTo>
                    <a:pt x="1" y="15441"/>
                  </a:moveTo>
                  <a:lnTo>
                    <a:pt x="2937" y="17024"/>
                  </a:lnTo>
                  <a:lnTo>
                    <a:pt x="2937" y="16859"/>
                  </a:lnTo>
                  <a:lnTo>
                    <a:pt x="1" y="15232"/>
                  </a:lnTo>
                  <a:close/>
                  <a:moveTo>
                    <a:pt x="1" y="16716"/>
                  </a:moveTo>
                  <a:lnTo>
                    <a:pt x="2937" y="18300"/>
                  </a:lnTo>
                  <a:lnTo>
                    <a:pt x="2937" y="18135"/>
                  </a:lnTo>
                  <a:lnTo>
                    <a:pt x="1" y="16507"/>
                  </a:lnTo>
                  <a:close/>
                  <a:moveTo>
                    <a:pt x="1" y="16331"/>
                  </a:moveTo>
                  <a:lnTo>
                    <a:pt x="2937" y="17926"/>
                  </a:lnTo>
                  <a:lnTo>
                    <a:pt x="2937" y="17761"/>
                  </a:lnTo>
                  <a:lnTo>
                    <a:pt x="1" y="16133"/>
                  </a:lnTo>
                  <a:close/>
                  <a:moveTo>
                    <a:pt x="1" y="17607"/>
                  </a:moveTo>
                  <a:lnTo>
                    <a:pt x="2937" y="19202"/>
                  </a:lnTo>
                  <a:lnTo>
                    <a:pt x="2937" y="19037"/>
                  </a:lnTo>
                  <a:lnTo>
                    <a:pt x="1" y="17409"/>
                  </a:lnTo>
                  <a:close/>
                  <a:moveTo>
                    <a:pt x="1" y="17222"/>
                  </a:moveTo>
                  <a:lnTo>
                    <a:pt x="2937" y="18817"/>
                  </a:lnTo>
                  <a:lnTo>
                    <a:pt x="2937" y="18652"/>
                  </a:lnTo>
                  <a:lnTo>
                    <a:pt x="1" y="17024"/>
                  </a:lnTo>
                  <a:close/>
                  <a:moveTo>
                    <a:pt x="1" y="18498"/>
                  </a:moveTo>
                  <a:lnTo>
                    <a:pt x="2937" y="20081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13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15"/>
                  </a:lnTo>
                  <a:close/>
                  <a:moveTo>
                    <a:pt x="1" y="19400"/>
                  </a:moveTo>
                  <a:lnTo>
                    <a:pt x="2937" y="20994"/>
                  </a:lnTo>
                  <a:lnTo>
                    <a:pt x="2937" y="20829"/>
                  </a:lnTo>
                  <a:lnTo>
                    <a:pt x="1" y="19202"/>
                  </a:lnTo>
                  <a:close/>
                  <a:moveTo>
                    <a:pt x="1" y="19015"/>
                  </a:moveTo>
                  <a:lnTo>
                    <a:pt x="2937" y="20609"/>
                  </a:lnTo>
                  <a:lnTo>
                    <a:pt x="2937" y="20444"/>
                  </a:lnTo>
                  <a:lnTo>
                    <a:pt x="1" y="18817"/>
                  </a:lnTo>
                  <a:close/>
                  <a:moveTo>
                    <a:pt x="1" y="20301"/>
                  </a:moveTo>
                  <a:lnTo>
                    <a:pt x="2937" y="21885"/>
                  </a:lnTo>
                  <a:lnTo>
                    <a:pt x="2937" y="21720"/>
                  </a:lnTo>
                  <a:lnTo>
                    <a:pt x="1" y="20092"/>
                  </a:lnTo>
                  <a:close/>
                  <a:moveTo>
                    <a:pt x="1" y="19916"/>
                  </a:moveTo>
                  <a:lnTo>
                    <a:pt x="2937" y="21500"/>
                  </a:lnTo>
                  <a:lnTo>
                    <a:pt x="2937" y="21335"/>
                  </a:lnTo>
                  <a:lnTo>
                    <a:pt x="1" y="19707"/>
                  </a:lnTo>
                  <a:close/>
                  <a:moveTo>
                    <a:pt x="1" y="21192"/>
                  </a:moveTo>
                  <a:lnTo>
                    <a:pt x="2937" y="22776"/>
                  </a:lnTo>
                  <a:lnTo>
                    <a:pt x="2937" y="22622"/>
                  </a:lnTo>
                  <a:lnTo>
                    <a:pt x="1" y="20994"/>
                  </a:lnTo>
                  <a:close/>
                  <a:moveTo>
                    <a:pt x="1" y="20807"/>
                  </a:moveTo>
                  <a:lnTo>
                    <a:pt x="2937" y="22402"/>
                  </a:lnTo>
                  <a:lnTo>
                    <a:pt x="2937" y="22237"/>
                  </a:lnTo>
                  <a:lnTo>
                    <a:pt x="1" y="20609"/>
                  </a:lnTo>
                  <a:close/>
                  <a:moveTo>
                    <a:pt x="1" y="22094"/>
                  </a:moveTo>
                  <a:lnTo>
                    <a:pt x="2937" y="23677"/>
                  </a:lnTo>
                  <a:lnTo>
                    <a:pt x="2937" y="23512"/>
                  </a:lnTo>
                  <a:lnTo>
                    <a:pt x="1" y="21885"/>
                  </a:lnTo>
                  <a:close/>
                  <a:moveTo>
                    <a:pt x="1" y="21709"/>
                  </a:moveTo>
                  <a:lnTo>
                    <a:pt x="2937" y="23293"/>
                  </a:lnTo>
                  <a:lnTo>
                    <a:pt x="2937" y="23128"/>
                  </a:lnTo>
                  <a:lnTo>
                    <a:pt x="1" y="21500"/>
                  </a:lnTo>
                  <a:close/>
                  <a:moveTo>
                    <a:pt x="1" y="22985"/>
                  </a:moveTo>
                  <a:lnTo>
                    <a:pt x="2937" y="24568"/>
                  </a:lnTo>
                  <a:lnTo>
                    <a:pt x="2937" y="24403"/>
                  </a:lnTo>
                  <a:lnTo>
                    <a:pt x="1" y="22787"/>
                  </a:lnTo>
                  <a:close/>
                  <a:moveTo>
                    <a:pt x="1" y="22600"/>
                  </a:moveTo>
                  <a:lnTo>
                    <a:pt x="2937" y="24194"/>
                  </a:lnTo>
                  <a:lnTo>
                    <a:pt x="2937" y="24029"/>
                  </a:lnTo>
                  <a:lnTo>
                    <a:pt x="1" y="22402"/>
                  </a:lnTo>
                  <a:close/>
                  <a:moveTo>
                    <a:pt x="1" y="23875"/>
                  </a:moveTo>
                  <a:lnTo>
                    <a:pt x="2937" y="25470"/>
                  </a:lnTo>
                  <a:lnTo>
                    <a:pt x="2937" y="25305"/>
                  </a:lnTo>
                  <a:lnTo>
                    <a:pt x="1" y="23677"/>
                  </a:lnTo>
                  <a:close/>
                  <a:moveTo>
                    <a:pt x="1" y="23501"/>
                  </a:moveTo>
                  <a:lnTo>
                    <a:pt x="2937" y="25085"/>
                  </a:lnTo>
                  <a:lnTo>
                    <a:pt x="2937" y="24920"/>
                  </a:lnTo>
                  <a:lnTo>
                    <a:pt x="1" y="23293"/>
                  </a:lnTo>
                  <a:close/>
                  <a:moveTo>
                    <a:pt x="1" y="24777"/>
                  </a:moveTo>
                  <a:lnTo>
                    <a:pt x="2937" y="26361"/>
                  </a:lnTo>
                  <a:lnTo>
                    <a:pt x="2937" y="26196"/>
                  </a:lnTo>
                  <a:lnTo>
                    <a:pt x="1" y="24568"/>
                  </a:lnTo>
                  <a:close/>
                  <a:moveTo>
                    <a:pt x="1" y="24392"/>
                  </a:moveTo>
                  <a:lnTo>
                    <a:pt x="2937" y="25987"/>
                  </a:lnTo>
                  <a:lnTo>
                    <a:pt x="2937" y="25822"/>
                  </a:lnTo>
                  <a:lnTo>
                    <a:pt x="1" y="24194"/>
                  </a:lnTo>
                  <a:close/>
                  <a:moveTo>
                    <a:pt x="1" y="25668"/>
                  </a:moveTo>
                  <a:lnTo>
                    <a:pt x="2937" y="27262"/>
                  </a:lnTo>
                  <a:lnTo>
                    <a:pt x="2937" y="27098"/>
                  </a:lnTo>
                  <a:lnTo>
                    <a:pt x="1" y="25470"/>
                  </a:lnTo>
                  <a:close/>
                  <a:moveTo>
                    <a:pt x="1" y="25294"/>
                  </a:moveTo>
                  <a:lnTo>
                    <a:pt x="2937" y="26878"/>
                  </a:lnTo>
                  <a:lnTo>
                    <a:pt x="2937" y="26724"/>
                  </a:lnTo>
                  <a:lnTo>
                    <a:pt x="1" y="25085"/>
                  </a:lnTo>
                  <a:close/>
                  <a:moveTo>
                    <a:pt x="1" y="26570"/>
                  </a:moveTo>
                  <a:lnTo>
                    <a:pt x="2937" y="28153"/>
                  </a:lnTo>
                  <a:lnTo>
                    <a:pt x="2937" y="27988"/>
                  </a:lnTo>
                  <a:lnTo>
                    <a:pt x="1" y="26361"/>
                  </a:lnTo>
                  <a:close/>
                  <a:moveTo>
                    <a:pt x="1" y="26185"/>
                  </a:moveTo>
                  <a:lnTo>
                    <a:pt x="2937" y="27768"/>
                  </a:lnTo>
                  <a:lnTo>
                    <a:pt x="2937" y="27614"/>
                  </a:lnTo>
                  <a:lnTo>
                    <a:pt x="1" y="25987"/>
                  </a:lnTo>
                  <a:close/>
                  <a:moveTo>
                    <a:pt x="1" y="27460"/>
                  </a:moveTo>
                  <a:lnTo>
                    <a:pt x="2937" y="29055"/>
                  </a:lnTo>
                  <a:lnTo>
                    <a:pt x="2937" y="28890"/>
                  </a:lnTo>
                  <a:lnTo>
                    <a:pt x="1" y="27262"/>
                  </a:lnTo>
                  <a:close/>
                  <a:moveTo>
                    <a:pt x="1" y="27076"/>
                  </a:moveTo>
                  <a:lnTo>
                    <a:pt x="2937" y="28670"/>
                  </a:lnTo>
                  <a:lnTo>
                    <a:pt x="2937" y="28505"/>
                  </a:lnTo>
                  <a:lnTo>
                    <a:pt x="1" y="26878"/>
                  </a:lnTo>
                  <a:close/>
                  <a:moveTo>
                    <a:pt x="1" y="28362"/>
                  </a:moveTo>
                  <a:lnTo>
                    <a:pt x="2937" y="29946"/>
                  </a:lnTo>
                  <a:lnTo>
                    <a:pt x="2937" y="29781"/>
                  </a:lnTo>
                  <a:lnTo>
                    <a:pt x="1" y="28153"/>
                  </a:lnTo>
                  <a:close/>
                  <a:moveTo>
                    <a:pt x="1" y="27977"/>
                  </a:moveTo>
                  <a:lnTo>
                    <a:pt x="2937" y="29561"/>
                  </a:lnTo>
                  <a:lnTo>
                    <a:pt x="2937" y="29396"/>
                  </a:lnTo>
                  <a:lnTo>
                    <a:pt x="1" y="27768"/>
                  </a:lnTo>
                  <a:close/>
                  <a:moveTo>
                    <a:pt x="1" y="29253"/>
                  </a:moveTo>
                  <a:lnTo>
                    <a:pt x="2937" y="30848"/>
                  </a:lnTo>
                  <a:lnTo>
                    <a:pt x="2937" y="30683"/>
                  </a:lnTo>
                  <a:lnTo>
                    <a:pt x="1" y="29055"/>
                  </a:lnTo>
                  <a:close/>
                  <a:moveTo>
                    <a:pt x="1" y="28868"/>
                  </a:moveTo>
                  <a:lnTo>
                    <a:pt x="2937" y="30463"/>
                  </a:lnTo>
                  <a:lnTo>
                    <a:pt x="2937" y="30298"/>
                  </a:lnTo>
                  <a:lnTo>
                    <a:pt x="1" y="28670"/>
                  </a:lnTo>
                  <a:close/>
                  <a:moveTo>
                    <a:pt x="1" y="30155"/>
                  </a:moveTo>
                  <a:lnTo>
                    <a:pt x="2937" y="31738"/>
                  </a:lnTo>
                  <a:lnTo>
                    <a:pt x="2937" y="31573"/>
                  </a:lnTo>
                  <a:lnTo>
                    <a:pt x="1" y="29946"/>
                  </a:lnTo>
                  <a:close/>
                  <a:moveTo>
                    <a:pt x="1" y="29770"/>
                  </a:moveTo>
                  <a:lnTo>
                    <a:pt x="2937" y="31353"/>
                  </a:lnTo>
                  <a:lnTo>
                    <a:pt x="2937" y="31188"/>
                  </a:lnTo>
                  <a:lnTo>
                    <a:pt x="1" y="29561"/>
                  </a:lnTo>
                  <a:close/>
                  <a:moveTo>
                    <a:pt x="1" y="31045"/>
                  </a:moveTo>
                  <a:lnTo>
                    <a:pt x="2937" y="32629"/>
                  </a:lnTo>
                  <a:lnTo>
                    <a:pt x="2937" y="32464"/>
                  </a:lnTo>
                  <a:lnTo>
                    <a:pt x="1" y="30848"/>
                  </a:lnTo>
                  <a:close/>
                  <a:moveTo>
                    <a:pt x="1" y="30661"/>
                  </a:moveTo>
                  <a:lnTo>
                    <a:pt x="2937" y="32255"/>
                  </a:lnTo>
                  <a:lnTo>
                    <a:pt x="2937" y="32090"/>
                  </a:lnTo>
                  <a:lnTo>
                    <a:pt x="1" y="30463"/>
                  </a:lnTo>
                  <a:close/>
                  <a:moveTo>
                    <a:pt x="1" y="18509"/>
                  </a:moveTo>
                  <a:lnTo>
                    <a:pt x="2937" y="20092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24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26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 flipH="1">
              <a:off x="8108933" y="1808254"/>
              <a:ext cx="1216639" cy="4054506"/>
            </a:xfrm>
            <a:custGeom>
              <a:avLst/>
              <a:gdLst/>
              <a:ahLst/>
              <a:cxnLst/>
              <a:rect l="l" t="t" r="r" b="b"/>
              <a:pathLst>
                <a:path w="9316" h="31046" extrusionOk="0">
                  <a:moveTo>
                    <a:pt x="9316" y="210"/>
                  </a:moveTo>
                  <a:lnTo>
                    <a:pt x="1" y="210"/>
                  </a:lnTo>
                  <a:lnTo>
                    <a:pt x="1" y="1"/>
                  </a:lnTo>
                  <a:lnTo>
                    <a:pt x="9316" y="1"/>
                  </a:lnTo>
                  <a:close/>
                  <a:moveTo>
                    <a:pt x="9316" y="386"/>
                  </a:moveTo>
                  <a:lnTo>
                    <a:pt x="1" y="386"/>
                  </a:lnTo>
                  <a:lnTo>
                    <a:pt x="1" y="595"/>
                  </a:lnTo>
                  <a:lnTo>
                    <a:pt x="9316" y="595"/>
                  </a:lnTo>
                  <a:close/>
                  <a:moveTo>
                    <a:pt x="9316" y="902"/>
                  </a:moveTo>
                  <a:lnTo>
                    <a:pt x="1" y="902"/>
                  </a:lnTo>
                  <a:lnTo>
                    <a:pt x="1" y="1100"/>
                  </a:lnTo>
                  <a:lnTo>
                    <a:pt x="9316" y="1100"/>
                  </a:lnTo>
                  <a:close/>
                  <a:moveTo>
                    <a:pt x="9316" y="1287"/>
                  </a:moveTo>
                  <a:lnTo>
                    <a:pt x="1" y="1287"/>
                  </a:lnTo>
                  <a:lnTo>
                    <a:pt x="1" y="1485"/>
                  </a:lnTo>
                  <a:lnTo>
                    <a:pt x="9316" y="1485"/>
                  </a:lnTo>
                  <a:close/>
                  <a:moveTo>
                    <a:pt x="9316" y="1793"/>
                  </a:moveTo>
                  <a:lnTo>
                    <a:pt x="1" y="1793"/>
                  </a:lnTo>
                  <a:lnTo>
                    <a:pt x="1" y="2002"/>
                  </a:lnTo>
                  <a:lnTo>
                    <a:pt x="9316" y="2002"/>
                  </a:lnTo>
                  <a:close/>
                  <a:moveTo>
                    <a:pt x="9316" y="2178"/>
                  </a:moveTo>
                  <a:lnTo>
                    <a:pt x="1" y="2178"/>
                  </a:lnTo>
                  <a:lnTo>
                    <a:pt x="1" y="2387"/>
                  </a:lnTo>
                  <a:lnTo>
                    <a:pt x="9316" y="2387"/>
                  </a:lnTo>
                  <a:close/>
                  <a:moveTo>
                    <a:pt x="9316" y="2695"/>
                  </a:moveTo>
                  <a:lnTo>
                    <a:pt x="1" y="2695"/>
                  </a:lnTo>
                  <a:lnTo>
                    <a:pt x="1" y="2893"/>
                  </a:lnTo>
                  <a:lnTo>
                    <a:pt x="9316" y="2893"/>
                  </a:lnTo>
                  <a:close/>
                  <a:moveTo>
                    <a:pt x="9316" y="3069"/>
                  </a:moveTo>
                  <a:lnTo>
                    <a:pt x="1" y="3069"/>
                  </a:lnTo>
                  <a:lnTo>
                    <a:pt x="1" y="3278"/>
                  </a:lnTo>
                  <a:lnTo>
                    <a:pt x="9316" y="3278"/>
                  </a:lnTo>
                  <a:close/>
                  <a:moveTo>
                    <a:pt x="9316" y="3586"/>
                  </a:moveTo>
                  <a:lnTo>
                    <a:pt x="1" y="3586"/>
                  </a:lnTo>
                  <a:lnTo>
                    <a:pt x="1" y="3795"/>
                  </a:lnTo>
                  <a:lnTo>
                    <a:pt x="9316" y="3795"/>
                  </a:lnTo>
                  <a:close/>
                  <a:moveTo>
                    <a:pt x="9316" y="3971"/>
                  </a:moveTo>
                  <a:lnTo>
                    <a:pt x="1" y="3971"/>
                  </a:lnTo>
                  <a:lnTo>
                    <a:pt x="1" y="4180"/>
                  </a:lnTo>
                  <a:lnTo>
                    <a:pt x="9316" y="4180"/>
                  </a:lnTo>
                  <a:close/>
                  <a:moveTo>
                    <a:pt x="9316" y="4487"/>
                  </a:moveTo>
                  <a:lnTo>
                    <a:pt x="1" y="4487"/>
                  </a:lnTo>
                  <a:lnTo>
                    <a:pt x="1" y="4685"/>
                  </a:lnTo>
                  <a:lnTo>
                    <a:pt x="9316" y="4685"/>
                  </a:lnTo>
                  <a:close/>
                  <a:moveTo>
                    <a:pt x="9316" y="4861"/>
                  </a:moveTo>
                  <a:lnTo>
                    <a:pt x="1" y="4861"/>
                  </a:lnTo>
                  <a:lnTo>
                    <a:pt x="1" y="5070"/>
                  </a:lnTo>
                  <a:lnTo>
                    <a:pt x="9316" y="5070"/>
                  </a:lnTo>
                  <a:close/>
                  <a:moveTo>
                    <a:pt x="9316" y="5378"/>
                  </a:moveTo>
                  <a:lnTo>
                    <a:pt x="1" y="5378"/>
                  </a:lnTo>
                  <a:lnTo>
                    <a:pt x="1" y="5587"/>
                  </a:lnTo>
                  <a:lnTo>
                    <a:pt x="9316" y="5587"/>
                  </a:lnTo>
                  <a:close/>
                  <a:moveTo>
                    <a:pt x="9316" y="5763"/>
                  </a:moveTo>
                  <a:lnTo>
                    <a:pt x="1" y="5763"/>
                  </a:lnTo>
                  <a:lnTo>
                    <a:pt x="1" y="5961"/>
                  </a:lnTo>
                  <a:lnTo>
                    <a:pt x="9316" y="5961"/>
                  </a:lnTo>
                  <a:close/>
                  <a:moveTo>
                    <a:pt x="9316" y="6280"/>
                  </a:moveTo>
                  <a:lnTo>
                    <a:pt x="1" y="6280"/>
                  </a:lnTo>
                  <a:lnTo>
                    <a:pt x="1" y="6478"/>
                  </a:lnTo>
                  <a:lnTo>
                    <a:pt x="9316" y="6478"/>
                  </a:lnTo>
                  <a:close/>
                  <a:moveTo>
                    <a:pt x="9316" y="6654"/>
                  </a:moveTo>
                  <a:lnTo>
                    <a:pt x="1" y="6654"/>
                  </a:lnTo>
                  <a:lnTo>
                    <a:pt x="1" y="6863"/>
                  </a:lnTo>
                  <a:lnTo>
                    <a:pt x="9316" y="6863"/>
                  </a:lnTo>
                  <a:close/>
                  <a:moveTo>
                    <a:pt x="9316" y="7171"/>
                  </a:moveTo>
                  <a:lnTo>
                    <a:pt x="1" y="7171"/>
                  </a:lnTo>
                  <a:lnTo>
                    <a:pt x="1" y="7369"/>
                  </a:lnTo>
                  <a:lnTo>
                    <a:pt x="9316" y="7369"/>
                  </a:lnTo>
                  <a:close/>
                  <a:moveTo>
                    <a:pt x="9316" y="7556"/>
                  </a:moveTo>
                  <a:lnTo>
                    <a:pt x="1" y="7556"/>
                  </a:lnTo>
                  <a:lnTo>
                    <a:pt x="1" y="7754"/>
                  </a:lnTo>
                  <a:lnTo>
                    <a:pt x="9316" y="7754"/>
                  </a:lnTo>
                  <a:close/>
                  <a:moveTo>
                    <a:pt x="9316" y="8062"/>
                  </a:moveTo>
                  <a:lnTo>
                    <a:pt x="1" y="8062"/>
                  </a:lnTo>
                  <a:lnTo>
                    <a:pt x="1" y="8270"/>
                  </a:lnTo>
                  <a:lnTo>
                    <a:pt x="9316" y="8270"/>
                  </a:lnTo>
                  <a:close/>
                  <a:moveTo>
                    <a:pt x="9316" y="8446"/>
                  </a:moveTo>
                  <a:lnTo>
                    <a:pt x="1" y="8446"/>
                  </a:lnTo>
                  <a:lnTo>
                    <a:pt x="1" y="8655"/>
                  </a:lnTo>
                  <a:lnTo>
                    <a:pt x="9316" y="8655"/>
                  </a:lnTo>
                  <a:close/>
                  <a:moveTo>
                    <a:pt x="9316" y="8963"/>
                  </a:moveTo>
                  <a:lnTo>
                    <a:pt x="1" y="8963"/>
                  </a:lnTo>
                  <a:lnTo>
                    <a:pt x="1" y="9161"/>
                  </a:lnTo>
                  <a:lnTo>
                    <a:pt x="9316" y="9161"/>
                  </a:lnTo>
                  <a:close/>
                  <a:moveTo>
                    <a:pt x="9316" y="9348"/>
                  </a:moveTo>
                  <a:lnTo>
                    <a:pt x="1" y="9348"/>
                  </a:lnTo>
                  <a:lnTo>
                    <a:pt x="1" y="9546"/>
                  </a:lnTo>
                  <a:lnTo>
                    <a:pt x="9316" y="9546"/>
                  </a:lnTo>
                  <a:close/>
                  <a:moveTo>
                    <a:pt x="9316" y="9854"/>
                  </a:moveTo>
                  <a:lnTo>
                    <a:pt x="1" y="9854"/>
                  </a:lnTo>
                  <a:lnTo>
                    <a:pt x="1" y="10063"/>
                  </a:lnTo>
                  <a:lnTo>
                    <a:pt x="9316" y="10063"/>
                  </a:lnTo>
                  <a:close/>
                  <a:moveTo>
                    <a:pt x="9316" y="10239"/>
                  </a:moveTo>
                  <a:lnTo>
                    <a:pt x="1" y="10239"/>
                  </a:lnTo>
                  <a:lnTo>
                    <a:pt x="1" y="10448"/>
                  </a:lnTo>
                  <a:lnTo>
                    <a:pt x="9316" y="10448"/>
                  </a:lnTo>
                  <a:close/>
                  <a:moveTo>
                    <a:pt x="9316" y="10756"/>
                  </a:moveTo>
                  <a:lnTo>
                    <a:pt x="1" y="10756"/>
                  </a:lnTo>
                  <a:lnTo>
                    <a:pt x="1" y="10954"/>
                  </a:lnTo>
                  <a:lnTo>
                    <a:pt x="9316" y="10954"/>
                  </a:lnTo>
                  <a:close/>
                  <a:moveTo>
                    <a:pt x="9316" y="11141"/>
                  </a:moveTo>
                  <a:lnTo>
                    <a:pt x="1" y="11141"/>
                  </a:lnTo>
                  <a:lnTo>
                    <a:pt x="1" y="11339"/>
                  </a:lnTo>
                  <a:lnTo>
                    <a:pt x="9316" y="11339"/>
                  </a:lnTo>
                  <a:close/>
                  <a:moveTo>
                    <a:pt x="9316" y="11647"/>
                  </a:moveTo>
                  <a:lnTo>
                    <a:pt x="1" y="11647"/>
                  </a:lnTo>
                  <a:lnTo>
                    <a:pt x="1" y="11856"/>
                  </a:lnTo>
                  <a:lnTo>
                    <a:pt x="9316" y="11856"/>
                  </a:lnTo>
                  <a:close/>
                  <a:moveTo>
                    <a:pt x="9316" y="12031"/>
                  </a:moveTo>
                  <a:lnTo>
                    <a:pt x="1" y="12031"/>
                  </a:lnTo>
                  <a:lnTo>
                    <a:pt x="1" y="12229"/>
                  </a:lnTo>
                  <a:lnTo>
                    <a:pt x="9316" y="12229"/>
                  </a:lnTo>
                  <a:close/>
                  <a:moveTo>
                    <a:pt x="9316" y="12548"/>
                  </a:moveTo>
                  <a:lnTo>
                    <a:pt x="1" y="12548"/>
                  </a:lnTo>
                  <a:lnTo>
                    <a:pt x="1" y="12746"/>
                  </a:lnTo>
                  <a:lnTo>
                    <a:pt x="9316" y="12746"/>
                  </a:lnTo>
                  <a:close/>
                  <a:moveTo>
                    <a:pt x="9316" y="12933"/>
                  </a:moveTo>
                  <a:lnTo>
                    <a:pt x="1" y="12933"/>
                  </a:lnTo>
                  <a:lnTo>
                    <a:pt x="1" y="13131"/>
                  </a:lnTo>
                  <a:lnTo>
                    <a:pt x="9316" y="13131"/>
                  </a:lnTo>
                  <a:close/>
                  <a:moveTo>
                    <a:pt x="9316" y="13439"/>
                  </a:moveTo>
                  <a:lnTo>
                    <a:pt x="1" y="13439"/>
                  </a:lnTo>
                  <a:lnTo>
                    <a:pt x="1" y="13648"/>
                  </a:lnTo>
                  <a:lnTo>
                    <a:pt x="9316" y="13648"/>
                  </a:lnTo>
                  <a:close/>
                  <a:moveTo>
                    <a:pt x="9316" y="13824"/>
                  </a:moveTo>
                  <a:lnTo>
                    <a:pt x="1" y="13824"/>
                  </a:lnTo>
                  <a:lnTo>
                    <a:pt x="1" y="14022"/>
                  </a:lnTo>
                  <a:lnTo>
                    <a:pt x="9316" y="14022"/>
                  </a:lnTo>
                  <a:close/>
                  <a:moveTo>
                    <a:pt x="9316" y="14341"/>
                  </a:moveTo>
                  <a:lnTo>
                    <a:pt x="1" y="14341"/>
                  </a:lnTo>
                  <a:lnTo>
                    <a:pt x="1" y="14539"/>
                  </a:lnTo>
                  <a:lnTo>
                    <a:pt x="9316" y="14539"/>
                  </a:lnTo>
                  <a:close/>
                  <a:moveTo>
                    <a:pt x="9316" y="14715"/>
                  </a:moveTo>
                  <a:lnTo>
                    <a:pt x="1" y="14715"/>
                  </a:lnTo>
                  <a:lnTo>
                    <a:pt x="1" y="14924"/>
                  </a:lnTo>
                  <a:lnTo>
                    <a:pt x="9316" y="14924"/>
                  </a:lnTo>
                  <a:close/>
                  <a:moveTo>
                    <a:pt x="9316" y="15232"/>
                  </a:moveTo>
                  <a:lnTo>
                    <a:pt x="1" y="15232"/>
                  </a:lnTo>
                  <a:lnTo>
                    <a:pt x="1" y="15441"/>
                  </a:lnTo>
                  <a:lnTo>
                    <a:pt x="9316" y="15441"/>
                  </a:lnTo>
                  <a:close/>
                  <a:moveTo>
                    <a:pt x="9316" y="15617"/>
                  </a:moveTo>
                  <a:lnTo>
                    <a:pt x="1" y="15617"/>
                  </a:lnTo>
                  <a:lnTo>
                    <a:pt x="1" y="15814"/>
                  </a:lnTo>
                  <a:lnTo>
                    <a:pt x="9316" y="15814"/>
                  </a:lnTo>
                  <a:close/>
                  <a:moveTo>
                    <a:pt x="9316" y="16122"/>
                  </a:moveTo>
                  <a:lnTo>
                    <a:pt x="1" y="16122"/>
                  </a:lnTo>
                  <a:lnTo>
                    <a:pt x="1" y="16331"/>
                  </a:lnTo>
                  <a:lnTo>
                    <a:pt x="9316" y="16331"/>
                  </a:lnTo>
                  <a:close/>
                  <a:moveTo>
                    <a:pt x="9316" y="16507"/>
                  </a:moveTo>
                  <a:lnTo>
                    <a:pt x="1" y="16507"/>
                  </a:lnTo>
                  <a:lnTo>
                    <a:pt x="1" y="16716"/>
                  </a:lnTo>
                  <a:lnTo>
                    <a:pt x="9316" y="16716"/>
                  </a:lnTo>
                  <a:close/>
                  <a:moveTo>
                    <a:pt x="9316" y="17024"/>
                  </a:moveTo>
                  <a:lnTo>
                    <a:pt x="1" y="17024"/>
                  </a:lnTo>
                  <a:lnTo>
                    <a:pt x="1" y="17233"/>
                  </a:lnTo>
                  <a:lnTo>
                    <a:pt x="9316" y="17233"/>
                  </a:lnTo>
                  <a:close/>
                  <a:moveTo>
                    <a:pt x="9316" y="17409"/>
                  </a:moveTo>
                  <a:lnTo>
                    <a:pt x="1" y="17409"/>
                  </a:lnTo>
                  <a:lnTo>
                    <a:pt x="1" y="17607"/>
                  </a:lnTo>
                  <a:lnTo>
                    <a:pt x="9316" y="17607"/>
                  </a:lnTo>
                  <a:close/>
                  <a:moveTo>
                    <a:pt x="9316" y="17915"/>
                  </a:moveTo>
                  <a:lnTo>
                    <a:pt x="1" y="17915"/>
                  </a:lnTo>
                  <a:lnTo>
                    <a:pt x="1" y="18124"/>
                  </a:lnTo>
                  <a:lnTo>
                    <a:pt x="9316" y="18124"/>
                  </a:lnTo>
                  <a:close/>
                  <a:moveTo>
                    <a:pt x="9316" y="18300"/>
                  </a:moveTo>
                  <a:lnTo>
                    <a:pt x="1" y="18300"/>
                  </a:lnTo>
                  <a:lnTo>
                    <a:pt x="1" y="18509"/>
                  </a:lnTo>
                  <a:lnTo>
                    <a:pt x="9316" y="18509"/>
                  </a:lnTo>
                  <a:close/>
                  <a:moveTo>
                    <a:pt x="9316" y="18817"/>
                  </a:moveTo>
                  <a:lnTo>
                    <a:pt x="1" y="18817"/>
                  </a:lnTo>
                  <a:lnTo>
                    <a:pt x="1" y="19026"/>
                  </a:lnTo>
                  <a:lnTo>
                    <a:pt x="9316" y="19026"/>
                  </a:lnTo>
                  <a:close/>
                  <a:moveTo>
                    <a:pt x="9316" y="19202"/>
                  </a:moveTo>
                  <a:lnTo>
                    <a:pt x="1" y="19202"/>
                  </a:lnTo>
                  <a:lnTo>
                    <a:pt x="1" y="19400"/>
                  </a:lnTo>
                  <a:lnTo>
                    <a:pt x="9316" y="19400"/>
                  </a:lnTo>
                  <a:close/>
                  <a:moveTo>
                    <a:pt x="9316" y="19707"/>
                  </a:moveTo>
                  <a:lnTo>
                    <a:pt x="1" y="19707"/>
                  </a:lnTo>
                  <a:lnTo>
                    <a:pt x="1" y="19916"/>
                  </a:lnTo>
                  <a:lnTo>
                    <a:pt x="9316" y="19916"/>
                  </a:lnTo>
                  <a:close/>
                  <a:moveTo>
                    <a:pt x="9316" y="20092"/>
                  </a:moveTo>
                  <a:lnTo>
                    <a:pt x="1" y="20092"/>
                  </a:lnTo>
                  <a:lnTo>
                    <a:pt x="1" y="20290"/>
                  </a:lnTo>
                  <a:lnTo>
                    <a:pt x="9316" y="20290"/>
                  </a:lnTo>
                  <a:close/>
                  <a:moveTo>
                    <a:pt x="9316" y="20609"/>
                  </a:moveTo>
                  <a:lnTo>
                    <a:pt x="1" y="20609"/>
                  </a:lnTo>
                  <a:lnTo>
                    <a:pt x="1" y="20807"/>
                  </a:lnTo>
                  <a:lnTo>
                    <a:pt x="9316" y="20807"/>
                  </a:lnTo>
                  <a:close/>
                  <a:moveTo>
                    <a:pt x="9316" y="20983"/>
                  </a:moveTo>
                  <a:lnTo>
                    <a:pt x="1" y="20983"/>
                  </a:lnTo>
                  <a:lnTo>
                    <a:pt x="1" y="21192"/>
                  </a:lnTo>
                  <a:lnTo>
                    <a:pt x="9316" y="21192"/>
                  </a:lnTo>
                  <a:close/>
                  <a:moveTo>
                    <a:pt x="9316" y="21500"/>
                  </a:moveTo>
                  <a:lnTo>
                    <a:pt x="1" y="21500"/>
                  </a:lnTo>
                  <a:lnTo>
                    <a:pt x="1" y="21709"/>
                  </a:lnTo>
                  <a:lnTo>
                    <a:pt x="9316" y="21709"/>
                  </a:lnTo>
                  <a:close/>
                  <a:moveTo>
                    <a:pt x="9316" y="21885"/>
                  </a:moveTo>
                  <a:lnTo>
                    <a:pt x="1" y="21885"/>
                  </a:lnTo>
                  <a:lnTo>
                    <a:pt x="1" y="22083"/>
                  </a:lnTo>
                  <a:lnTo>
                    <a:pt x="9316" y="22083"/>
                  </a:lnTo>
                  <a:close/>
                  <a:moveTo>
                    <a:pt x="9316" y="22402"/>
                  </a:moveTo>
                  <a:lnTo>
                    <a:pt x="1" y="22402"/>
                  </a:lnTo>
                  <a:lnTo>
                    <a:pt x="1" y="22600"/>
                  </a:lnTo>
                  <a:lnTo>
                    <a:pt x="9316" y="22600"/>
                  </a:lnTo>
                  <a:close/>
                  <a:moveTo>
                    <a:pt x="9316" y="22776"/>
                  </a:moveTo>
                  <a:lnTo>
                    <a:pt x="1" y="22776"/>
                  </a:lnTo>
                  <a:lnTo>
                    <a:pt x="1" y="22985"/>
                  </a:lnTo>
                  <a:lnTo>
                    <a:pt x="9316" y="22985"/>
                  </a:lnTo>
                  <a:close/>
                  <a:moveTo>
                    <a:pt x="9316" y="23293"/>
                  </a:moveTo>
                  <a:lnTo>
                    <a:pt x="1" y="23293"/>
                  </a:lnTo>
                  <a:lnTo>
                    <a:pt x="1" y="23501"/>
                  </a:lnTo>
                  <a:lnTo>
                    <a:pt x="9316" y="23501"/>
                  </a:lnTo>
                  <a:close/>
                  <a:moveTo>
                    <a:pt x="9316" y="23677"/>
                  </a:moveTo>
                  <a:lnTo>
                    <a:pt x="1" y="23677"/>
                  </a:lnTo>
                  <a:lnTo>
                    <a:pt x="1" y="23875"/>
                  </a:lnTo>
                  <a:lnTo>
                    <a:pt x="9316" y="23875"/>
                  </a:lnTo>
                  <a:close/>
                  <a:moveTo>
                    <a:pt x="9316" y="24194"/>
                  </a:moveTo>
                  <a:lnTo>
                    <a:pt x="1" y="24194"/>
                  </a:lnTo>
                  <a:lnTo>
                    <a:pt x="1" y="24392"/>
                  </a:lnTo>
                  <a:lnTo>
                    <a:pt x="9316" y="24392"/>
                  </a:lnTo>
                  <a:close/>
                  <a:moveTo>
                    <a:pt x="9316" y="24568"/>
                  </a:moveTo>
                  <a:lnTo>
                    <a:pt x="1" y="24568"/>
                  </a:lnTo>
                  <a:lnTo>
                    <a:pt x="1" y="24777"/>
                  </a:lnTo>
                  <a:lnTo>
                    <a:pt x="9316" y="24777"/>
                  </a:lnTo>
                  <a:close/>
                  <a:moveTo>
                    <a:pt x="9316" y="25085"/>
                  </a:moveTo>
                  <a:lnTo>
                    <a:pt x="1" y="25085"/>
                  </a:lnTo>
                  <a:lnTo>
                    <a:pt x="1" y="25283"/>
                  </a:lnTo>
                  <a:lnTo>
                    <a:pt x="9316" y="25283"/>
                  </a:lnTo>
                  <a:close/>
                  <a:moveTo>
                    <a:pt x="9316" y="25470"/>
                  </a:moveTo>
                  <a:lnTo>
                    <a:pt x="1" y="25470"/>
                  </a:lnTo>
                  <a:lnTo>
                    <a:pt x="1" y="25668"/>
                  </a:lnTo>
                  <a:lnTo>
                    <a:pt x="9316" y="25668"/>
                  </a:lnTo>
                  <a:close/>
                  <a:moveTo>
                    <a:pt x="9316" y="25976"/>
                  </a:moveTo>
                  <a:lnTo>
                    <a:pt x="1" y="25976"/>
                  </a:lnTo>
                  <a:lnTo>
                    <a:pt x="1" y="26185"/>
                  </a:lnTo>
                  <a:lnTo>
                    <a:pt x="9316" y="26185"/>
                  </a:lnTo>
                  <a:close/>
                  <a:moveTo>
                    <a:pt x="9316" y="26361"/>
                  </a:moveTo>
                  <a:lnTo>
                    <a:pt x="1" y="26361"/>
                  </a:lnTo>
                  <a:lnTo>
                    <a:pt x="1" y="26570"/>
                  </a:lnTo>
                  <a:lnTo>
                    <a:pt x="9316" y="26570"/>
                  </a:lnTo>
                  <a:close/>
                  <a:moveTo>
                    <a:pt x="9316" y="26878"/>
                  </a:moveTo>
                  <a:lnTo>
                    <a:pt x="1" y="26878"/>
                  </a:lnTo>
                  <a:lnTo>
                    <a:pt x="1" y="27076"/>
                  </a:lnTo>
                  <a:lnTo>
                    <a:pt x="9316" y="27076"/>
                  </a:lnTo>
                  <a:close/>
                  <a:moveTo>
                    <a:pt x="9316" y="27262"/>
                  </a:moveTo>
                  <a:lnTo>
                    <a:pt x="1" y="27262"/>
                  </a:lnTo>
                  <a:lnTo>
                    <a:pt x="1" y="27460"/>
                  </a:lnTo>
                  <a:lnTo>
                    <a:pt x="9316" y="27460"/>
                  </a:lnTo>
                  <a:close/>
                  <a:moveTo>
                    <a:pt x="9316" y="27768"/>
                  </a:moveTo>
                  <a:lnTo>
                    <a:pt x="1" y="27768"/>
                  </a:lnTo>
                  <a:lnTo>
                    <a:pt x="1" y="27977"/>
                  </a:lnTo>
                  <a:lnTo>
                    <a:pt x="9316" y="27977"/>
                  </a:lnTo>
                  <a:close/>
                  <a:moveTo>
                    <a:pt x="9316" y="28153"/>
                  </a:moveTo>
                  <a:lnTo>
                    <a:pt x="1" y="28153"/>
                  </a:lnTo>
                  <a:lnTo>
                    <a:pt x="1" y="28362"/>
                  </a:lnTo>
                  <a:lnTo>
                    <a:pt x="9316" y="28362"/>
                  </a:lnTo>
                  <a:close/>
                  <a:moveTo>
                    <a:pt x="9316" y="28670"/>
                  </a:moveTo>
                  <a:lnTo>
                    <a:pt x="1" y="28670"/>
                  </a:lnTo>
                  <a:lnTo>
                    <a:pt x="1" y="28868"/>
                  </a:lnTo>
                  <a:lnTo>
                    <a:pt x="9316" y="28868"/>
                  </a:lnTo>
                  <a:close/>
                  <a:moveTo>
                    <a:pt x="9316" y="29055"/>
                  </a:moveTo>
                  <a:lnTo>
                    <a:pt x="1" y="29055"/>
                  </a:lnTo>
                  <a:lnTo>
                    <a:pt x="1" y="29253"/>
                  </a:lnTo>
                  <a:lnTo>
                    <a:pt x="9316" y="29253"/>
                  </a:lnTo>
                  <a:close/>
                  <a:moveTo>
                    <a:pt x="9316" y="29561"/>
                  </a:moveTo>
                  <a:lnTo>
                    <a:pt x="1" y="29561"/>
                  </a:lnTo>
                  <a:lnTo>
                    <a:pt x="1" y="29770"/>
                  </a:lnTo>
                  <a:lnTo>
                    <a:pt x="9316" y="29770"/>
                  </a:lnTo>
                  <a:close/>
                  <a:moveTo>
                    <a:pt x="9316" y="29946"/>
                  </a:moveTo>
                  <a:lnTo>
                    <a:pt x="1" y="29946"/>
                  </a:lnTo>
                  <a:lnTo>
                    <a:pt x="1" y="30155"/>
                  </a:lnTo>
                  <a:lnTo>
                    <a:pt x="9316" y="30155"/>
                  </a:lnTo>
                  <a:close/>
                  <a:moveTo>
                    <a:pt x="9316" y="30463"/>
                  </a:moveTo>
                  <a:lnTo>
                    <a:pt x="1" y="30463"/>
                  </a:lnTo>
                  <a:lnTo>
                    <a:pt x="1" y="30661"/>
                  </a:lnTo>
                  <a:lnTo>
                    <a:pt x="9316" y="30661"/>
                  </a:lnTo>
                  <a:close/>
                  <a:moveTo>
                    <a:pt x="9316" y="30837"/>
                  </a:moveTo>
                  <a:lnTo>
                    <a:pt x="1" y="30837"/>
                  </a:lnTo>
                  <a:lnTo>
                    <a:pt x="1" y="31045"/>
                  </a:lnTo>
                  <a:lnTo>
                    <a:pt x="9316" y="3104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9" name="Google Shape;1279;p39"/>
            <p:cNvGrpSpPr/>
            <p:nvPr/>
          </p:nvGrpSpPr>
          <p:grpSpPr>
            <a:xfrm flipH="1">
              <a:off x="7790207" y="2112793"/>
              <a:ext cx="1207842" cy="1769385"/>
              <a:chOff x="4034175" y="4431172"/>
              <a:chExt cx="887487" cy="1300092"/>
            </a:xfrm>
          </p:grpSpPr>
          <p:sp>
            <p:nvSpPr>
              <p:cNvPr id="1280" name="Google Shape;1280;p39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39"/>
            <p:cNvGrpSpPr/>
            <p:nvPr/>
          </p:nvGrpSpPr>
          <p:grpSpPr>
            <a:xfrm flipH="1">
              <a:off x="7790207" y="2112793"/>
              <a:ext cx="1207842" cy="1769385"/>
              <a:chOff x="4034175" y="4431172"/>
              <a:chExt cx="887487" cy="1300092"/>
            </a:xfrm>
          </p:grpSpPr>
          <p:sp>
            <p:nvSpPr>
              <p:cNvPr id="1288" name="Google Shape;1288;p39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39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1319737" y="216829"/>
            <a:ext cx="701543" cy="468495"/>
            <a:chOff x="1319737" y="216829"/>
            <a:chExt cx="701543" cy="468495"/>
          </a:xfrm>
        </p:grpSpPr>
        <p:sp>
          <p:nvSpPr>
            <p:cNvPr id="1297" name="Google Shape;1297;p39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-1089303" y="943721"/>
            <a:ext cx="3110571" cy="7590770"/>
            <a:chOff x="-1089303" y="943721"/>
            <a:chExt cx="3110571" cy="7590770"/>
          </a:xfrm>
        </p:grpSpPr>
        <p:grpSp>
          <p:nvGrpSpPr>
            <p:cNvPr id="1315" name="Google Shape;1315;p39"/>
            <p:cNvGrpSpPr/>
            <p:nvPr/>
          </p:nvGrpSpPr>
          <p:grpSpPr>
            <a:xfrm>
              <a:off x="308411" y="943721"/>
              <a:ext cx="914298" cy="5604526"/>
              <a:chOff x="308411" y="943721"/>
              <a:chExt cx="914298" cy="5604526"/>
            </a:xfrm>
          </p:grpSpPr>
          <p:sp>
            <p:nvSpPr>
              <p:cNvPr id="1316" name="Google Shape;1316;p39"/>
              <p:cNvSpPr/>
              <p:nvPr/>
            </p:nvSpPr>
            <p:spPr>
              <a:xfrm flipH="1">
                <a:off x="308411" y="943721"/>
                <a:ext cx="914298" cy="5604526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41867" extrusionOk="0">
                    <a:moveTo>
                      <a:pt x="2167" y="5642"/>
                    </a:moveTo>
                    <a:lnTo>
                      <a:pt x="2167" y="6554"/>
                    </a:lnTo>
                    <a:lnTo>
                      <a:pt x="386" y="6554"/>
                    </a:lnTo>
                    <a:lnTo>
                      <a:pt x="386" y="5642"/>
                    </a:lnTo>
                    <a:close/>
                    <a:moveTo>
                      <a:pt x="2167" y="7368"/>
                    </a:moveTo>
                    <a:lnTo>
                      <a:pt x="2167" y="8270"/>
                    </a:lnTo>
                    <a:lnTo>
                      <a:pt x="386" y="8270"/>
                    </a:lnTo>
                    <a:lnTo>
                      <a:pt x="386" y="7368"/>
                    </a:lnTo>
                    <a:close/>
                    <a:moveTo>
                      <a:pt x="3223" y="0"/>
                    </a:moveTo>
                    <a:lnTo>
                      <a:pt x="3223" y="2166"/>
                    </a:lnTo>
                    <a:lnTo>
                      <a:pt x="2299" y="2166"/>
                    </a:lnTo>
                    <a:lnTo>
                      <a:pt x="2299" y="1254"/>
                    </a:lnTo>
                    <a:lnTo>
                      <a:pt x="1540" y="1254"/>
                    </a:lnTo>
                    <a:lnTo>
                      <a:pt x="1540" y="5125"/>
                    </a:lnTo>
                    <a:lnTo>
                      <a:pt x="1155" y="5125"/>
                    </a:lnTo>
                    <a:lnTo>
                      <a:pt x="1155" y="1210"/>
                    </a:lnTo>
                    <a:lnTo>
                      <a:pt x="1" y="1210"/>
                    </a:lnTo>
                    <a:lnTo>
                      <a:pt x="1" y="41866"/>
                    </a:lnTo>
                    <a:lnTo>
                      <a:pt x="6830" y="41866"/>
                    </a:lnTo>
                    <a:lnTo>
                      <a:pt x="6830" y="13691"/>
                    </a:lnTo>
                    <a:lnTo>
                      <a:pt x="5356" y="13691"/>
                    </a:lnTo>
                    <a:lnTo>
                      <a:pt x="5356" y="2793"/>
                    </a:lnTo>
                    <a:lnTo>
                      <a:pt x="4663" y="1881"/>
                    </a:lnTo>
                    <a:lnTo>
                      <a:pt x="4663" y="1881"/>
                    </a:lnTo>
                    <a:lnTo>
                      <a:pt x="4685" y="4487"/>
                    </a:lnTo>
                    <a:lnTo>
                      <a:pt x="4213" y="4388"/>
                    </a:lnTo>
                    <a:lnTo>
                      <a:pt x="4180" y="1254"/>
                    </a:lnTo>
                    <a:lnTo>
                      <a:pt x="32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39"/>
              <p:cNvGrpSpPr/>
              <p:nvPr/>
            </p:nvGrpSpPr>
            <p:grpSpPr>
              <a:xfrm>
                <a:off x="475070" y="1263026"/>
                <a:ext cx="392993" cy="2411096"/>
                <a:chOff x="475070" y="1263026"/>
                <a:chExt cx="392993" cy="2411096"/>
              </a:xfrm>
            </p:grpSpPr>
            <p:sp>
              <p:nvSpPr>
                <p:cNvPr id="1318" name="Google Shape;1318;p39"/>
                <p:cNvSpPr/>
                <p:nvPr/>
              </p:nvSpPr>
              <p:spPr>
                <a:xfrm flipH="1">
                  <a:off x="475070" y="3004128"/>
                  <a:ext cx="17804" cy="669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005" extrusionOk="0">
                      <a:moveTo>
                        <a:pt x="0" y="1"/>
                      </a:moveTo>
                      <a:lnTo>
                        <a:pt x="0" y="5004"/>
                      </a:lnTo>
                      <a:lnTo>
                        <a:pt x="132" y="5004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9"/>
                <p:cNvSpPr/>
                <p:nvPr/>
              </p:nvSpPr>
              <p:spPr>
                <a:xfrm flipH="1">
                  <a:off x="551491" y="2284621"/>
                  <a:ext cx="17803" cy="38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39"/>
                <p:cNvSpPr/>
                <p:nvPr/>
              </p:nvSpPr>
              <p:spPr>
                <a:xfrm flipH="1">
                  <a:off x="551491" y="1650140"/>
                  <a:ext cx="17803" cy="38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39"/>
                <p:cNvSpPr/>
                <p:nvPr/>
              </p:nvSpPr>
              <p:spPr>
                <a:xfrm flipH="1">
                  <a:off x="651616" y="2496516"/>
                  <a:ext cx="17803" cy="1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39"/>
                <p:cNvSpPr/>
                <p:nvPr/>
              </p:nvSpPr>
              <p:spPr>
                <a:xfrm flipH="1">
                  <a:off x="651616" y="2012223"/>
                  <a:ext cx="16331" cy="356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9"/>
                <p:cNvSpPr/>
                <p:nvPr/>
              </p:nvSpPr>
              <p:spPr>
                <a:xfrm flipH="1">
                  <a:off x="651616" y="2708545"/>
                  <a:ext cx="16331" cy="71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9"/>
                <p:cNvSpPr/>
                <p:nvPr/>
              </p:nvSpPr>
              <p:spPr>
                <a:xfrm flipH="1">
                  <a:off x="651616" y="1650140"/>
                  <a:ext cx="16331" cy="12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39"/>
                <p:cNvSpPr/>
                <p:nvPr/>
              </p:nvSpPr>
              <p:spPr>
                <a:xfrm flipH="1">
                  <a:off x="751741" y="1263026"/>
                  <a:ext cx="16331" cy="334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9"/>
                <p:cNvSpPr/>
                <p:nvPr/>
              </p:nvSpPr>
              <p:spPr>
                <a:xfrm flipH="1">
                  <a:off x="751741" y="2196276"/>
                  <a:ext cx="16331" cy="47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9"/>
                <p:cNvSpPr/>
                <p:nvPr/>
              </p:nvSpPr>
              <p:spPr>
                <a:xfrm flipH="1">
                  <a:off x="750269" y="1650140"/>
                  <a:ext cx="17803" cy="469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9"/>
                <p:cNvSpPr/>
                <p:nvPr/>
              </p:nvSpPr>
              <p:spPr>
                <a:xfrm flipH="1">
                  <a:off x="750269" y="2910268"/>
                  <a:ext cx="17803" cy="24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9"/>
                <p:cNvSpPr/>
                <p:nvPr/>
              </p:nvSpPr>
              <p:spPr>
                <a:xfrm flipH="1">
                  <a:off x="850394" y="2406832"/>
                  <a:ext cx="17670" cy="26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9"/>
                <p:cNvSpPr/>
                <p:nvPr/>
              </p:nvSpPr>
              <p:spPr>
                <a:xfrm flipH="1">
                  <a:off x="850394" y="3064738"/>
                  <a:ext cx="17670" cy="469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9"/>
                <p:cNvSpPr/>
                <p:nvPr/>
              </p:nvSpPr>
              <p:spPr>
                <a:xfrm flipH="1">
                  <a:off x="850394" y="1419103"/>
                  <a:ext cx="17670" cy="605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2" name="Google Shape;1332;p39"/>
              <p:cNvSpPr/>
              <p:nvPr/>
            </p:nvSpPr>
            <p:spPr>
              <a:xfrm>
                <a:off x="933600" y="1699025"/>
                <a:ext cx="237600" cy="12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933600" y="1929675"/>
                <a:ext cx="237600" cy="12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" name="Google Shape;1334;p39"/>
            <p:cNvGrpSpPr/>
            <p:nvPr/>
          </p:nvGrpSpPr>
          <p:grpSpPr>
            <a:xfrm>
              <a:off x="949742" y="3022499"/>
              <a:ext cx="1071526" cy="5511993"/>
              <a:chOff x="949742" y="3022499"/>
              <a:chExt cx="1071526" cy="5511993"/>
            </a:xfrm>
          </p:grpSpPr>
          <p:sp>
            <p:nvSpPr>
              <p:cNvPr id="1335" name="Google Shape;1335;p39"/>
              <p:cNvSpPr/>
              <p:nvPr/>
            </p:nvSpPr>
            <p:spPr>
              <a:xfrm flipH="1">
                <a:off x="949742" y="3022499"/>
                <a:ext cx="320957" cy="551199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688" extrusionOk="0">
                    <a:moveTo>
                      <a:pt x="1" y="1"/>
                    </a:moveTo>
                    <a:lnTo>
                      <a:pt x="1" y="22688"/>
                    </a:lnTo>
                    <a:lnTo>
                      <a:pt x="1518" y="22688"/>
                    </a:lnTo>
                    <a:lnTo>
                      <a:pt x="1518" y="113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 flipH="1">
                <a:off x="1270484" y="3022500"/>
                <a:ext cx="750784" cy="5287889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23095" extrusionOk="0">
                    <a:moveTo>
                      <a:pt x="1" y="1"/>
                    </a:moveTo>
                    <a:lnTo>
                      <a:pt x="1" y="23095"/>
                    </a:lnTo>
                    <a:lnTo>
                      <a:pt x="3553" y="23095"/>
                    </a:lnTo>
                    <a:lnTo>
                      <a:pt x="355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 flipH="1">
                <a:off x="1270484" y="3050402"/>
                <a:ext cx="750767" cy="4585107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21699" extrusionOk="0">
                    <a:moveTo>
                      <a:pt x="3553" y="133"/>
                    </a:moveTo>
                    <a:lnTo>
                      <a:pt x="1" y="133"/>
                    </a:lnTo>
                    <a:lnTo>
                      <a:pt x="1" y="1"/>
                    </a:lnTo>
                    <a:lnTo>
                      <a:pt x="3553" y="1"/>
                    </a:lnTo>
                    <a:close/>
                    <a:moveTo>
                      <a:pt x="3553" y="265"/>
                    </a:moveTo>
                    <a:lnTo>
                      <a:pt x="1" y="265"/>
                    </a:lnTo>
                    <a:lnTo>
                      <a:pt x="1" y="397"/>
                    </a:lnTo>
                    <a:lnTo>
                      <a:pt x="3553" y="397"/>
                    </a:lnTo>
                    <a:close/>
                    <a:moveTo>
                      <a:pt x="3553" y="617"/>
                    </a:moveTo>
                    <a:lnTo>
                      <a:pt x="1" y="617"/>
                    </a:lnTo>
                    <a:lnTo>
                      <a:pt x="1" y="760"/>
                    </a:lnTo>
                    <a:lnTo>
                      <a:pt x="3553" y="760"/>
                    </a:lnTo>
                    <a:close/>
                    <a:moveTo>
                      <a:pt x="3553" y="892"/>
                    </a:moveTo>
                    <a:lnTo>
                      <a:pt x="1" y="892"/>
                    </a:lnTo>
                    <a:lnTo>
                      <a:pt x="1" y="1024"/>
                    </a:lnTo>
                    <a:lnTo>
                      <a:pt x="3553" y="1024"/>
                    </a:lnTo>
                    <a:close/>
                    <a:moveTo>
                      <a:pt x="3553" y="1244"/>
                    </a:moveTo>
                    <a:lnTo>
                      <a:pt x="1" y="1244"/>
                    </a:lnTo>
                    <a:lnTo>
                      <a:pt x="1" y="1387"/>
                    </a:lnTo>
                    <a:lnTo>
                      <a:pt x="3553" y="1387"/>
                    </a:lnTo>
                    <a:close/>
                    <a:moveTo>
                      <a:pt x="3553" y="1519"/>
                    </a:moveTo>
                    <a:lnTo>
                      <a:pt x="1" y="1519"/>
                    </a:lnTo>
                    <a:lnTo>
                      <a:pt x="1" y="1661"/>
                    </a:lnTo>
                    <a:lnTo>
                      <a:pt x="3553" y="1661"/>
                    </a:lnTo>
                    <a:close/>
                    <a:moveTo>
                      <a:pt x="3553" y="1881"/>
                    </a:moveTo>
                    <a:lnTo>
                      <a:pt x="1" y="1881"/>
                    </a:lnTo>
                    <a:lnTo>
                      <a:pt x="1" y="2013"/>
                    </a:lnTo>
                    <a:lnTo>
                      <a:pt x="3553" y="2013"/>
                    </a:lnTo>
                    <a:close/>
                    <a:moveTo>
                      <a:pt x="3553" y="2145"/>
                    </a:moveTo>
                    <a:lnTo>
                      <a:pt x="1" y="2145"/>
                    </a:lnTo>
                    <a:lnTo>
                      <a:pt x="1" y="2288"/>
                    </a:lnTo>
                    <a:lnTo>
                      <a:pt x="3553" y="2288"/>
                    </a:lnTo>
                    <a:close/>
                    <a:moveTo>
                      <a:pt x="3553" y="2508"/>
                    </a:moveTo>
                    <a:lnTo>
                      <a:pt x="1" y="2508"/>
                    </a:lnTo>
                    <a:lnTo>
                      <a:pt x="1" y="2640"/>
                    </a:lnTo>
                    <a:lnTo>
                      <a:pt x="3553" y="2640"/>
                    </a:lnTo>
                    <a:close/>
                    <a:moveTo>
                      <a:pt x="3553" y="2772"/>
                    </a:moveTo>
                    <a:lnTo>
                      <a:pt x="1" y="2772"/>
                    </a:lnTo>
                    <a:lnTo>
                      <a:pt x="1" y="2904"/>
                    </a:lnTo>
                    <a:lnTo>
                      <a:pt x="3553" y="2904"/>
                    </a:lnTo>
                    <a:close/>
                    <a:moveTo>
                      <a:pt x="3553" y="3135"/>
                    </a:moveTo>
                    <a:lnTo>
                      <a:pt x="1" y="3135"/>
                    </a:lnTo>
                    <a:lnTo>
                      <a:pt x="1" y="3267"/>
                    </a:lnTo>
                    <a:lnTo>
                      <a:pt x="3553" y="3267"/>
                    </a:lnTo>
                    <a:close/>
                    <a:moveTo>
                      <a:pt x="3553" y="3399"/>
                    </a:moveTo>
                    <a:lnTo>
                      <a:pt x="1" y="3399"/>
                    </a:lnTo>
                    <a:lnTo>
                      <a:pt x="1" y="3531"/>
                    </a:lnTo>
                    <a:lnTo>
                      <a:pt x="3553" y="3531"/>
                    </a:lnTo>
                    <a:close/>
                    <a:moveTo>
                      <a:pt x="3553" y="3751"/>
                    </a:moveTo>
                    <a:lnTo>
                      <a:pt x="1" y="3751"/>
                    </a:lnTo>
                    <a:lnTo>
                      <a:pt x="1" y="3894"/>
                    </a:lnTo>
                    <a:lnTo>
                      <a:pt x="3553" y="3894"/>
                    </a:lnTo>
                    <a:close/>
                    <a:moveTo>
                      <a:pt x="3553" y="4026"/>
                    </a:moveTo>
                    <a:lnTo>
                      <a:pt x="1" y="4026"/>
                    </a:lnTo>
                    <a:lnTo>
                      <a:pt x="1" y="4158"/>
                    </a:lnTo>
                    <a:lnTo>
                      <a:pt x="3553" y="4158"/>
                    </a:lnTo>
                    <a:close/>
                    <a:moveTo>
                      <a:pt x="3553" y="4378"/>
                    </a:moveTo>
                    <a:lnTo>
                      <a:pt x="1" y="4378"/>
                    </a:lnTo>
                    <a:lnTo>
                      <a:pt x="1" y="4521"/>
                    </a:lnTo>
                    <a:lnTo>
                      <a:pt x="3553" y="4521"/>
                    </a:lnTo>
                    <a:close/>
                    <a:moveTo>
                      <a:pt x="3553" y="4653"/>
                    </a:moveTo>
                    <a:lnTo>
                      <a:pt x="1" y="4653"/>
                    </a:lnTo>
                    <a:lnTo>
                      <a:pt x="1" y="4785"/>
                    </a:lnTo>
                    <a:lnTo>
                      <a:pt x="3553" y="4785"/>
                    </a:lnTo>
                    <a:close/>
                    <a:moveTo>
                      <a:pt x="3553" y="5005"/>
                    </a:moveTo>
                    <a:lnTo>
                      <a:pt x="1" y="5005"/>
                    </a:lnTo>
                    <a:lnTo>
                      <a:pt x="1" y="5148"/>
                    </a:lnTo>
                    <a:lnTo>
                      <a:pt x="3553" y="5148"/>
                    </a:lnTo>
                    <a:close/>
                    <a:moveTo>
                      <a:pt x="3553" y="5280"/>
                    </a:moveTo>
                    <a:lnTo>
                      <a:pt x="1" y="5280"/>
                    </a:lnTo>
                    <a:lnTo>
                      <a:pt x="1" y="5412"/>
                    </a:lnTo>
                    <a:lnTo>
                      <a:pt x="3553" y="5412"/>
                    </a:lnTo>
                    <a:close/>
                    <a:moveTo>
                      <a:pt x="3553" y="5631"/>
                    </a:moveTo>
                    <a:lnTo>
                      <a:pt x="1" y="5631"/>
                    </a:lnTo>
                    <a:lnTo>
                      <a:pt x="1" y="5774"/>
                    </a:lnTo>
                    <a:lnTo>
                      <a:pt x="3553" y="5774"/>
                    </a:lnTo>
                    <a:close/>
                    <a:moveTo>
                      <a:pt x="3553" y="5906"/>
                    </a:moveTo>
                    <a:lnTo>
                      <a:pt x="1" y="5906"/>
                    </a:lnTo>
                    <a:lnTo>
                      <a:pt x="1" y="6038"/>
                    </a:lnTo>
                    <a:lnTo>
                      <a:pt x="3553" y="6038"/>
                    </a:lnTo>
                    <a:close/>
                    <a:moveTo>
                      <a:pt x="3553" y="6258"/>
                    </a:moveTo>
                    <a:lnTo>
                      <a:pt x="1" y="6258"/>
                    </a:lnTo>
                    <a:lnTo>
                      <a:pt x="1" y="6401"/>
                    </a:lnTo>
                    <a:lnTo>
                      <a:pt x="3553" y="6401"/>
                    </a:lnTo>
                    <a:close/>
                    <a:moveTo>
                      <a:pt x="3553" y="6522"/>
                    </a:moveTo>
                    <a:lnTo>
                      <a:pt x="1" y="6522"/>
                    </a:lnTo>
                    <a:lnTo>
                      <a:pt x="1" y="6665"/>
                    </a:lnTo>
                    <a:lnTo>
                      <a:pt x="3553" y="6665"/>
                    </a:lnTo>
                    <a:close/>
                    <a:moveTo>
                      <a:pt x="3553" y="6885"/>
                    </a:moveTo>
                    <a:lnTo>
                      <a:pt x="1" y="6885"/>
                    </a:lnTo>
                    <a:lnTo>
                      <a:pt x="1" y="7028"/>
                    </a:lnTo>
                    <a:lnTo>
                      <a:pt x="3553" y="7028"/>
                    </a:lnTo>
                    <a:close/>
                    <a:moveTo>
                      <a:pt x="3553" y="7149"/>
                    </a:moveTo>
                    <a:lnTo>
                      <a:pt x="1" y="7149"/>
                    </a:lnTo>
                    <a:lnTo>
                      <a:pt x="1" y="7292"/>
                    </a:lnTo>
                    <a:lnTo>
                      <a:pt x="3553" y="7292"/>
                    </a:lnTo>
                    <a:close/>
                    <a:moveTo>
                      <a:pt x="3553" y="7512"/>
                    </a:moveTo>
                    <a:lnTo>
                      <a:pt x="1" y="7512"/>
                    </a:lnTo>
                    <a:lnTo>
                      <a:pt x="1" y="7644"/>
                    </a:lnTo>
                    <a:lnTo>
                      <a:pt x="3553" y="7644"/>
                    </a:lnTo>
                    <a:close/>
                    <a:moveTo>
                      <a:pt x="3553" y="7776"/>
                    </a:moveTo>
                    <a:lnTo>
                      <a:pt x="1" y="7776"/>
                    </a:lnTo>
                    <a:lnTo>
                      <a:pt x="1" y="7919"/>
                    </a:lnTo>
                    <a:lnTo>
                      <a:pt x="3553" y="7919"/>
                    </a:lnTo>
                    <a:close/>
                    <a:moveTo>
                      <a:pt x="3553" y="8139"/>
                    </a:moveTo>
                    <a:lnTo>
                      <a:pt x="1" y="8139"/>
                    </a:lnTo>
                    <a:lnTo>
                      <a:pt x="1" y="8271"/>
                    </a:lnTo>
                    <a:lnTo>
                      <a:pt x="3553" y="8271"/>
                    </a:lnTo>
                    <a:close/>
                    <a:moveTo>
                      <a:pt x="3553" y="8403"/>
                    </a:moveTo>
                    <a:lnTo>
                      <a:pt x="1" y="8403"/>
                    </a:lnTo>
                    <a:lnTo>
                      <a:pt x="1" y="8546"/>
                    </a:lnTo>
                    <a:lnTo>
                      <a:pt x="3553" y="8546"/>
                    </a:lnTo>
                    <a:close/>
                    <a:moveTo>
                      <a:pt x="3553" y="8766"/>
                    </a:moveTo>
                    <a:lnTo>
                      <a:pt x="1" y="8766"/>
                    </a:lnTo>
                    <a:lnTo>
                      <a:pt x="1" y="8898"/>
                    </a:lnTo>
                    <a:lnTo>
                      <a:pt x="3553" y="8898"/>
                    </a:lnTo>
                    <a:close/>
                    <a:moveTo>
                      <a:pt x="3553" y="9030"/>
                    </a:moveTo>
                    <a:lnTo>
                      <a:pt x="1" y="9030"/>
                    </a:lnTo>
                    <a:lnTo>
                      <a:pt x="1" y="9173"/>
                    </a:lnTo>
                    <a:lnTo>
                      <a:pt x="3553" y="9173"/>
                    </a:lnTo>
                    <a:close/>
                    <a:moveTo>
                      <a:pt x="3553" y="9392"/>
                    </a:moveTo>
                    <a:lnTo>
                      <a:pt x="1" y="9392"/>
                    </a:lnTo>
                    <a:lnTo>
                      <a:pt x="1" y="9524"/>
                    </a:lnTo>
                    <a:lnTo>
                      <a:pt x="3553" y="9524"/>
                    </a:lnTo>
                    <a:close/>
                    <a:moveTo>
                      <a:pt x="3553" y="9656"/>
                    </a:moveTo>
                    <a:lnTo>
                      <a:pt x="1" y="9656"/>
                    </a:lnTo>
                    <a:lnTo>
                      <a:pt x="1" y="9788"/>
                    </a:lnTo>
                    <a:lnTo>
                      <a:pt x="3553" y="9788"/>
                    </a:lnTo>
                    <a:close/>
                    <a:moveTo>
                      <a:pt x="3553" y="10019"/>
                    </a:moveTo>
                    <a:lnTo>
                      <a:pt x="1" y="10019"/>
                    </a:lnTo>
                    <a:lnTo>
                      <a:pt x="1" y="10151"/>
                    </a:lnTo>
                    <a:lnTo>
                      <a:pt x="3553" y="10151"/>
                    </a:lnTo>
                    <a:close/>
                    <a:moveTo>
                      <a:pt x="3553" y="10283"/>
                    </a:moveTo>
                    <a:lnTo>
                      <a:pt x="1" y="10283"/>
                    </a:lnTo>
                    <a:lnTo>
                      <a:pt x="1" y="10415"/>
                    </a:lnTo>
                    <a:lnTo>
                      <a:pt x="3553" y="10415"/>
                    </a:lnTo>
                    <a:close/>
                    <a:moveTo>
                      <a:pt x="3553" y="10646"/>
                    </a:moveTo>
                    <a:lnTo>
                      <a:pt x="1" y="10646"/>
                    </a:lnTo>
                    <a:lnTo>
                      <a:pt x="1" y="10778"/>
                    </a:lnTo>
                    <a:lnTo>
                      <a:pt x="3553" y="10778"/>
                    </a:lnTo>
                    <a:close/>
                    <a:moveTo>
                      <a:pt x="3553" y="10910"/>
                    </a:moveTo>
                    <a:lnTo>
                      <a:pt x="1" y="10910"/>
                    </a:lnTo>
                    <a:lnTo>
                      <a:pt x="1" y="11042"/>
                    </a:lnTo>
                    <a:lnTo>
                      <a:pt x="3553" y="11042"/>
                    </a:lnTo>
                    <a:close/>
                    <a:moveTo>
                      <a:pt x="3553" y="11262"/>
                    </a:moveTo>
                    <a:lnTo>
                      <a:pt x="1" y="11262"/>
                    </a:lnTo>
                    <a:lnTo>
                      <a:pt x="1" y="11405"/>
                    </a:lnTo>
                    <a:lnTo>
                      <a:pt x="3553" y="11405"/>
                    </a:lnTo>
                    <a:close/>
                    <a:moveTo>
                      <a:pt x="3553" y="11537"/>
                    </a:moveTo>
                    <a:lnTo>
                      <a:pt x="1" y="11537"/>
                    </a:lnTo>
                    <a:lnTo>
                      <a:pt x="1" y="11669"/>
                    </a:lnTo>
                    <a:lnTo>
                      <a:pt x="3553" y="11669"/>
                    </a:lnTo>
                    <a:close/>
                    <a:moveTo>
                      <a:pt x="3553" y="11889"/>
                    </a:moveTo>
                    <a:lnTo>
                      <a:pt x="1" y="11889"/>
                    </a:lnTo>
                    <a:lnTo>
                      <a:pt x="1" y="12032"/>
                    </a:lnTo>
                    <a:lnTo>
                      <a:pt x="3553" y="12032"/>
                    </a:lnTo>
                    <a:close/>
                    <a:moveTo>
                      <a:pt x="3553" y="12164"/>
                    </a:moveTo>
                    <a:lnTo>
                      <a:pt x="1" y="12164"/>
                    </a:lnTo>
                    <a:lnTo>
                      <a:pt x="1" y="12296"/>
                    </a:lnTo>
                    <a:lnTo>
                      <a:pt x="3553" y="12296"/>
                    </a:lnTo>
                    <a:close/>
                    <a:moveTo>
                      <a:pt x="3553" y="12516"/>
                    </a:moveTo>
                    <a:lnTo>
                      <a:pt x="1" y="12516"/>
                    </a:lnTo>
                    <a:lnTo>
                      <a:pt x="1" y="12659"/>
                    </a:lnTo>
                    <a:lnTo>
                      <a:pt x="3553" y="12659"/>
                    </a:lnTo>
                    <a:close/>
                    <a:moveTo>
                      <a:pt x="3553" y="12791"/>
                    </a:moveTo>
                    <a:lnTo>
                      <a:pt x="1" y="12791"/>
                    </a:lnTo>
                    <a:lnTo>
                      <a:pt x="1" y="12923"/>
                    </a:lnTo>
                    <a:lnTo>
                      <a:pt x="3553" y="12923"/>
                    </a:lnTo>
                    <a:close/>
                    <a:moveTo>
                      <a:pt x="3553" y="13142"/>
                    </a:moveTo>
                    <a:lnTo>
                      <a:pt x="1" y="13142"/>
                    </a:lnTo>
                    <a:lnTo>
                      <a:pt x="1" y="13285"/>
                    </a:lnTo>
                    <a:lnTo>
                      <a:pt x="3553" y="13285"/>
                    </a:lnTo>
                    <a:close/>
                    <a:moveTo>
                      <a:pt x="3553" y="13406"/>
                    </a:moveTo>
                    <a:lnTo>
                      <a:pt x="1" y="13406"/>
                    </a:lnTo>
                    <a:lnTo>
                      <a:pt x="1" y="13549"/>
                    </a:lnTo>
                    <a:lnTo>
                      <a:pt x="3553" y="13549"/>
                    </a:lnTo>
                    <a:close/>
                    <a:moveTo>
                      <a:pt x="3553" y="13769"/>
                    </a:moveTo>
                    <a:lnTo>
                      <a:pt x="1" y="13769"/>
                    </a:lnTo>
                    <a:lnTo>
                      <a:pt x="1" y="13912"/>
                    </a:lnTo>
                    <a:lnTo>
                      <a:pt x="3553" y="13912"/>
                    </a:lnTo>
                    <a:close/>
                    <a:moveTo>
                      <a:pt x="3553" y="14033"/>
                    </a:moveTo>
                    <a:lnTo>
                      <a:pt x="1" y="14033"/>
                    </a:lnTo>
                    <a:lnTo>
                      <a:pt x="1" y="14176"/>
                    </a:lnTo>
                    <a:lnTo>
                      <a:pt x="3553" y="14176"/>
                    </a:lnTo>
                    <a:close/>
                    <a:moveTo>
                      <a:pt x="3553" y="14396"/>
                    </a:moveTo>
                    <a:lnTo>
                      <a:pt x="1" y="14396"/>
                    </a:lnTo>
                    <a:lnTo>
                      <a:pt x="1" y="14528"/>
                    </a:lnTo>
                    <a:lnTo>
                      <a:pt x="3553" y="14528"/>
                    </a:lnTo>
                    <a:close/>
                    <a:moveTo>
                      <a:pt x="3553" y="14660"/>
                    </a:moveTo>
                    <a:lnTo>
                      <a:pt x="1" y="14660"/>
                    </a:lnTo>
                    <a:lnTo>
                      <a:pt x="1" y="14803"/>
                    </a:lnTo>
                    <a:lnTo>
                      <a:pt x="3553" y="14803"/>
                    </a:lnTo>
                    <a:close/>
                    <a:moveTo>
                      <a:pt x="3553" y="15023"/>
                    </a:moveTo>
                    <a:lnTo>
                      <a:pt x="1" y="15023"/>
                    </a:lnTo>
                    <a:lnTo>
                      <a:pt x="1" y="15155"/>
                    </a:lnTo>
                    <a:lnTo>
                      <a:pt x="3553" y="15155"/>
                    </a:lnTo>
                    <a:close/>
                    <a:moveTo>
                      <a:pt x="3553" y="15287"/>
                    </a:moveTo>
                    <a:lnTo>
                      <a:pt x="1" y="15287"/>
                    </a:lnTo>
                    <a:lnTo>
                      <a:pt x="1" y="15430"/>
                    </a:lnTo>
                    <a:lnTo>
                      <a:pt x="3553" y="15430"/>
                    </a:lnTo>
                    <a:close/>
                    <a:moveTo>
                      <a:pt x="3553" y="15650"/>
                    </a:moveTo>
                    <a:lnTo>
                      <a:pt x="1" y="15650"/>
                    </a:lnTo>
                    <a:lnTo>
                      <a:pt x="1" y="15782"/>
                    </a:lnTo>
                    <a:lnTo>
                      <a:pt x="3553" y="15782"/>
                    </a:lnTo>
                    <a:close/>
                    <a:moveTo>
                      <a:pt x="3553" y="15914"/>
                    </a:moveTo>
                    <a:lnTo>
                      <a:pt x="1" y="15914"/>
                    </a:lnTo>
                    <a:lnTo>
                      <a:pt x="1" y="16057"/>
                    </a:lnTo>
                    <a:lnTo>
                      <a:pt x="3553" y="16057"/>
                    </a:lnTo>
                    <a:close/>
                    <a:moveTo>
                      <a:pt x="3553" y="16277"/>
                    </a:moveTo>
                    <a:lnTo>
                      <a:pt x="1" y="16277"/>
                    </a:lnTo>
                    <a:lnTo>
                      <a:pt x="1" y="16409"/>
                    </a:lnTo>
                    <a:lnTo>
                      <a:pt x="3553" y="16409"/>
                    </a:lnTo>
                    <a:close/>
                    <a:moveTo>
                      <a:pt x="3553" y="16552"/>
                    </a:moveTo>
                    <a:lnTo>
                      <a:pt x="1" y="16552"/>
                    </a:lnTo>
                    <a:lnTo>
                      <a:pt x="1" y="16684"/>
                    </a:lnTo>
                    <a:lnTo>
                      <a:pt x="3553" y="16684"/>
                    </a:lnTo>
                    <a:close/>
                    <a:moveTo>
                      <a:pt x="3553" y="16903"/>
                    </a:moveTo>
                    <a:lnTo>
                      <a:pt x="1" y="16903"/>
                    </a:lnTo>
                    <a:lnTo>
                      <a:pt x="1" y="17046"/>
                    </a:lnTo>
                    <a:lnTo>
                      <a:pt x="3553" y="17046"/>
                    </a:lnTo>
                    <a:close/>
                    <a:moveTo>
                      <a:pt x="3553" y="17178"/>
                    </a:moveTo>
                    <a:lnTo>
                      <a:pt x="1" y="17178"/>
                    </a:lnTo>
                    <a:lnTo>
                      <a:pt x="1" y="17310"/>
                    </a:lnTo>
                    <a:lnTo>
                      <a:pt x="3553" y="17310"/>
                    </a:lnTo>
                    <a:close/>
                    <a:moveTo>
                      <a:pt x="3553" y="17530"/>
                    </a:moveTo>
                    <a:lnTo>
                      <a:pt x="1" y="17530"/>
                    </a:lnTo>
                    <a:lnTo>
                      <a:pt x="1" y="17673"/>
                    </a:lnTo>
                    <a:lnTo>
                      <a:pt x="3553" y="17673"/>
                    </a:lnTo>
                    <a:close/>
                    <a:moveTo>
                      <a:pt x="3553" y="17794"/>
                    </a:moveTo>
                    <a:lnTo>
                      <a:pt x="1" y="17794"/>
                    </a:lnTo>
                    <a:lnTo>
                      <a:pt x="1" y="17937"/>
                    </a:lnTo>
                    <a:lnTo>
                      <a:pt x="3553" y="17937"/>
                    </a:lnTo>
                    <a:close/>
                    <a:moveTo>
                      <a:pt x="3553" y="18157"/>
                    </a:moveTo>
                    <a:lnTo>
                      <a:pt x="1" y="18157"/>
                    </a:lnTo>
                    <a:lnTo>
                      <a:pt x="1" y="18300"/>
                    </a:lnTo>
                    <a:lnTo>
                      <a:pt x="3553" y="18300"/>
                    </a:lnTo>
                    <a:close/>
                    <a:moveTo>
                      <a:pt x="3553" y="18421"/>
                    </a:moveTo>
                    <a:lnTo>
                      <a:pt x="1" y="18421"/>
                    </a:lnTo>
                    <a:lnTo>
                      <a:pt x="1" y="18564"/>
                    </a:lnTo>
                    <a:lnTo>
                      <a:pt x="3553" y="18564"/>
                    </a:lnTo>
                    <a:close/>
                    <a:moveTo>
                      <a:pt x="3553" y="18784"/>
                    </a:moveTo>
                    <a:lnTo>
                      <a:pt x="1" y="18784"/>
                    </a:lnTo>
                    <a:lnTo>
                      <a:pt x="1" y="18916"/>
                    </a:lnTo>
                    <a:lnTo>
                      <a:pt x="3553" y="18916"/>
                    </a:lnTo>
                    <a:close/>
                    <a:moveTo>
                      <a:pt x="3553" y="19048"/>
                    </a:moveTo>
                    <a:lnTo>
                      <a:pt x="1" y="19048"/>
                    </a:lnTo>
                    <a:lnTo>
                      <a:pt x="1" y="19191"/>
                    </a:lnTo>
                    <a:lnTo>
                      <a:pt x="3553" y="19191"/>
                    </a:lnTo>
                    <a:close/>
                    <a:moveTo>
                      <a:pt x="3553" y="19411"/>
                    </a:moveTo>
                    <a:lnTo>
                      <a:pt x="1" y="19411"/>
                    </a:lnTo>
                    <a:lnTo>
                      <a:pt x="1" y="19543"/>
                    </a:lnTo>
                    <a:lnTo>
                      <a:pt x="3553" y="19543"/>
                    </a:lnTo>
                    <a:close/>
                    <a:moveTo>
                      <a:pt x="3553" y="19675"/>
                    </a:moveTo>
                    <a:lnTo>
                      <a:pt x="1" y="19675"/>
                    </a:lnTo>
                    <a:lnTo>
                      <a:pt x="1" y="19818"/>
                    </a:lnTo>
                    <a:lnTo>
                      <a:pt x="3553" y="19818"/>
                    </a:lnTo>
                    <a:close/>
                    <a:moveTo>
                      <a:pt x="3553" y="20038"/>
                    </a:moveTo>
                    <a:lnTo>
                      <a:pt x="1" y="20038"/>
                    </a:lnTo>
                    <a:lnTo>
                      <a:pt x="1" y="20170"/>
                    </a:lnTo>
                    <a:lnTo>
                      <a:pt x="3553" y="20170"/>
                    </a:lnTo>
                    <a:close/>
                    <a:moveTo>
                      <a:pt x="3553" y="20302"/>
                    </a:moveTo>
                    <a:lnTo>
                      <a:pt x="1" y="20302"/>
                    </a:lnTo>
                    <a:lnTo>
                      <a:pt x="1" y="20445"/>
                    </a:lnTo>
                    <a:lnTo>
                      <a:pt x="3553" y="20445"/>
                    </a:lnTo>
                    <a:close/>
                    <a:moveTo>
                      <a:pt x="3553" y="20664"/>
                    </a:moveTo>
                    <a:lnTo>
                      <a:pt x="1" y="20664"/>
                    </a:lnTo>
                    <a:lnTo>
                      <a:pt x="1" y="20796"/>
                    </a:lnTo>
                    <a:lnTo>
                      <a:pt x="3553" y="20796"/>
                    </a:lnTo>
                    <a:close/>
                    <a:moveTo>
                      <a:pt x="3553" y="20939"/>
                    </a:moveTo>
                    <a:lnTo>
                      <a:pt x="1" y="20939"/>
                    </a:lnTo>
                    <a:lnTo>
                      <a:pt x="1" y="21071"/>
                    </a:lnTo>
                    <a:lnTo>
                      <a:pt x="3553" y="21071"/>
                    </a:lnTo>
                    <a:close/>
                    <a:moveTo>
                      <a:pt x="3553" y="21291"/>
                    </a:moveTo>
                    <a:lnTo>
                      <a:pt x="1" y="21291"/>
                    </a:lnTo>
                    <a:lnTo>
                      <a:pt x="1" y="21434"/>
                    </a:lnTo>
                    <a:lnTo>
                      <a:pt x="3553" y="21434"/>
                    </a:lnTo>
                    <a:close/>
                    <a:moveTo>
                      <a:pt x="3553" y="21566"/>
                    </a:moveTo>
                    <a:lnTo>
                      <a:pt x="1" y="21566"/>
                    </a:lnTo>
                    <a:lnTo>
                      <a:pt x="1" y="21698"/>
                    </a:lnTo>
                    <a:lnTo>
                      <a:pt x="3553" y="21698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 flipH="1">
                <a:off x="949745" y="3048078"/>
                <a:ext cx="320972" cy="4815007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787" extrusionOk="0">
                    <a:moveTo>
                      <a:pt x="1" y="276"/>
                    </a:moveTo>
                    <a:lnTo>
                      <a:pt x="1518" y="1409"/>
                    </a:lnTo>
                    <a:lnTo>
                      <a:pt x="1518" y="1530"/>
                    </a:lnTo>
                    <a:lnTo>
                      <a:pt x="1" y="419"/>
                    </a:lnTo>
                    <a:close/>
                    <a:moveTo>
                      <a:pt x="1" y="155"/>
                    </a:moveTo>
                    <a:lnTo>
                      <a:pt x="1518" y="1266"/>
                    </a:lnTo>
                    <a:lnTo>
                      <a:pt x="1518" y="1145"/>
                    </a:lnTo>
                    <a:lnTo>
                      <a:pt x="1" y="1"/>
                    </a:lnTo>
                    <a:close/>
                    <a:moveTo>
                      <a:pt x="1" y="1046"/>
                    </a:moveTo>
                    <a:lnTo>
                      <a:pt x="1518" y="2156"/>
                    </a:lnTo>
                    <a:lnTo>
                      <a:pt x="1518" y="2035"/>
                    </a:lnTo>
                    <a:lnTo>
                      <a:pt x="1" y="903"/>
                    </a:lnTo>
                    <a:close/>
                    <a:moveTo>
                      <a:pt x="1" y="782"/>
                    </a:moveTo>
                    <a:lnTo>
                      <a:pt x="1518" y="1881"/>
                    </a:lnTo>
                    <a:lnTo>
                      <a:pt x="1518" y="1771"/>
                    </a:lnTo>
                    <a:lnTo>
                      <a:pt x="1" y="639"/>
                    </a:lnTo>
                    <a:close/>
                    <a:moveTo>
                      <a:pt x="1" y="1672"/>
                    </a:moveTo>
                    <a:lnTo>
                      <a:pt x="1518" y="2783"/>
                    </a:lnTo>
                    <a:lnTo>
                      <a:pt x="1518" y="2662"/>
                    </a:lnTo>
                    <a:lnTo>
                      <a:pt x="1" y="1530"/>
                    </a:lnTo>
                    <a:close/>
                    <a:moveTo>
                      <a:pt x="1" y="1398"/>
                    </a:moveTo>
                    <a:lnTo>
                      <a:pt x="1518" y="2508"/>
                    </a:lnTo>
                    <a:lnTo>
                      <a:pt x="1518" y="2387"/>
                    </a:lnTo>
                    <a:lnTo>
                      <a:pt x="1" y="1255"/>
                    </a:lnTo>
                    <a:close/>
                    <a:moveTo>
                      <a:pt x="1" y="2288"/>
                    </a:moveTo>
                    <a:lnTo>
                      <a:pt x="1518" y="3399"/>
                    </a:lnTo>
                    <a:lnTo>
                      <a:pt x="1518" y="3289"/>
                    </a:lnTo>
                    <a:lnTo>
                      <a:pt x="1" y="2145"/>
                    </a:lnTo>
                    <a:close/>
                    <a:moveTo>
                      <a:pt x="1" y="2024"/>
                    </a:moveTo>
                    <a:lnTo>
                      <a:pt x="1518" y="3135"/>
                    </a:lnTo>
                    <a:lnTo>
                      <a:pt x="1518" y="3025"/>
                    </a:lnTo>
                    <a:lnTo>
                      <a:pt x="1" y="1892"/>
                    </a:lnTo>
                    <a:close/>
                    <a:moveTo>
                      <a:pt x="1" y="2915"/>
                    </a:moveTo>
                    <a:lnTo>
                      <a:pt x="1518" y="4026"/>
                    </a:lnTo>
                    <a:lnTo>
                      <a:pt x="1518" y="3905"/>
                    </a:lnTo>
                    <a:lnTo>
                      <a:pt x="1" y="2772"/>
                    </a:lnTo>
                    <a:close/>
                    <a:moveTo>
                      <a:pt x="1" y="2651"/>
                    </a:moveTo>
                    <a:lnTo>
                      <a:pt x="1518" y="3762"/>
                    </a:lnTo>
                    <a:lnTo>
                      <a:pt x="1518" y="3641"/>
                    </a:lnTo>
                    <a:lnTo>
                      <a:pt x="1" y="2508"/>
                    </a:lnTo>
                    <a:close/>
                    <a:moveTo>
                      <a:pt x="1" y="3542"/>
                    </a:moveTo>
                    <a:lnTo>
                      <a:pt x="1518" y="4653"/>
                    </a:lnTo>
                    <a:lnTo>
                      <a:pt x="1518" y="4543"/>
                    </a:lnTo>
                    <a:lnTo>
                      <a:pt x="1" y="3399"/>
                    </a:lnTo>
                    <a:close/>
                    <a:moveTo>
                      <a:pt x="1" y="3267"/>
                    </a:moveTo>
                    <a:lnTo>
                      <a:pt x="1518" y="4378"/>
                    </a:lnTo>
                    <a:lnTo>
                      <a:pt x="1518" y="4257"/>
                    </a:lnTo>
                    <a:lnTo>
                      <a:pt x="1" y="3124"/>
                    </a:lnTo>
                    <a:close/>
                    <a:moveTo>
                      <a:pt x="1" y="4158"/>
                    </a:moveTo>
                    <a:lnTo>
                      <a:pt x="1518" y="5269"/>
                    </a:lnTo>
                    <a:lnTo>
                      <a:pt x="1518" y="5159"/>
                    </a:lnTo>
                    <a:lnTo>
                      <a:pt x="1" y="4015"/>
                    </a:lnTo>
                    <a:close/>
                    <a:moveTo>
                      <a:pt x="1" y="3894"/>
                    </a:moveTo>
                    <a:lnTo>
                      <a:pt x="1518" y="5005"/>
                    </a:lnTo>
                    <a:lnTo>
                      <a:pt x="1518" y="4884"/>
                    </a:lnTo>
                    <a:lnTo>
                      <a:pt x="1" y="3751"/>
                    </a:lnTo>
                    <a:close/>
                    <a:moveTo>
                      <a:pt x="1" y="4785"/>
                    </a:moveTo>
                    <a:lnTo>
                      <a:pt x="1518" y="5895"/>
                    </a:lnTo>
                    <a:lnTo>
                      <a:pt x="1518" y="5785"/>
                    </a:lnTo>
                    <a:lnTo>
                      <a:pt x="1" y="4642"/>
                    </a:lnTo>
                    <a:close/>
                    <a:moveTo>
                      <a:pt x="1" y="4521"/>
                    </a:moveTo>
                    <a:lnTo>
                      <a:pt x="1518" y="5642"/>
                    </a:lnTo>
                    <a:lnTo>
                      <a:pt x="1518" y="5521"/>
                    </a:lnTo>
                    <a:lnTo>
                      <a:pt x="1" y="4389"/>
                    </a:lnTo>
                    <a:close/>
                    <a:moveTo>
                      <a:pt x="1" y="5412"/>
                    </a:moveTo>
                    <a:lnTo>
                      <a:pt x="1518" y="6522"/>
                    </a:lnTo>
                    <a:lnTo>
                      <a:pt x="1518" y="6401"/>
                    </a:lnTo>
                    <a:lnTo>
                      <a:pt x="1" y="5269"/>
                    </a:lnTo>
                    <a:close/>
                    <a:moveTo>
                      <a:pt x="1" y="5148"/>
                    </a:moveTo>
                    <a:lnTo>
                      <a:pt x="1518" y="6258"/>
                    </a:lnTo>
                    <a:lnTo>
                      <a:pt x="1518" y="6137"/>
                    </a:lnTo>
                    <a:lnTo>
                      <a:pt x="1" y="5005"/>
                    </a:lnTo>
                    <a:close/>
                    <a:moveTo>
                      <a:pt x="1" y="6038"/>
                    </a:moveTo>
                    <a:lnTo>
                      <a:pt x="1518" y="7149"/>
                    </a:lnTo>
                    <a:lnTo>
                      <a:pt x="1518" y="7028"/>
                    </a:lnTo>
                    <a:lnTo>
                      <a:pt x="1" y="5917"/>
                    </a:lnTo>
                    <a:close/>
                    <a:moveTo>
                      <a:pt x="1" y="5774"/>
                    </a:moveTo>
                    <a:lnTo>
                      <a:pt x="1518" y="6885"/>
                    </a:lnTo>
                    <a:lnTo>
                      <a:pt x="1518" y="6764"/>
                    </a:lnTo>
                    <a:lnTo>
                      <a:pt x="1" y="5642"/>
                    </a:lnTo>
                    <a:close/>
                    <a:moveTo>
                      <a:pt x="1" y="6665"/>
                    </a:moveTo>
                    <a:lnTo>
                      <a:pt x="1518" y="7776"/>
                    </a:lnTo>
                    <a:lnTo>
                      <a:pt x="1518" y="7655"/>
                    </a:lnTo>
                    <a:lnTo>
                      <a:pt x="1" y="6522"/>
                    </a:lnTo>
                    <a:close/>
                    <a:moveTo>
                      <a:pt x="1" y="6401"/>
                    </a:moveTo>
                    <a:lnTo>
                      <a:pt x="1518" y="7512"/>
                    </a:lnTo>
                    <a:lnTo>
                      <a:pt x="1518" y="7391"/>
                    </a:lnTo>
                    <a:lnTo>
                      <a:pt x="1" y="6258"/>
                    </a:lnTo>
                    <a:close/>
                    <a:moveTo>
                      <a:pt x="1" y="7292"/>
                    </a:moveTo>
                    <a:lnTo>
                      <a:pt x="1518" y="8403"/>
                    </a:lnTo>
                    <a:lnTo>
                      <a:pt x="1518" y="8282"/>
                    </a:lnTo>
                    <a:lnTo>
                      <a:pt x="1" y="7149"/>
                    </a:lnTo>
                    <a:close/>
                    <a:moveTo>
                      <a:pt x="1" y="7017"/>
                    </a:moveTo>
                    <a:lnTo>
                      <a:pt x="1518" y="8128"/>
                    </a:lnTo>
                    <a:lnTo>
                      <a:pt x="1518" y="8018"/>
                    </a:lnTo>
                    <a:lnTo>
                      <a:pt x="1" y="6885"/>
                    </a:lnTo>
                    <a:close/>
                    <a:moveTo>
                      <a:pt x="1" y="7919"/>
                    </a:moveTo>
                    <a:lnTo>
                      <a:pt x="1518" y="9030"/>
                    </a:lnTo>
                    <a:lnTo>
                      <a:pt x="1518" y="8909"/>
                    </a:lnTo>
                    <a:lnTo>
                      <a:pt x="1" y="7776"/>
                    </a:lnTo>
                    <a:close/>
                    <a:moveTo>
                      <a:pt x="1" y="7644"/>
                    </a:moveTo>
                    <a:lnTo>
                      <a:pt x="1518" y="8755"/>
                    </a:lnTo>
                    <a:lnTo>
                      <a:pt x="1518" y="8645"/>
                    </a:lnTo>
                    <a:lnTo>
                      <a:pt x="1" y="7501"/>
                    </a:lnTo>
                    <a:close/>
                    <a:moveTo>
                      <a:pt x="1" y="8546"/>
                    </a:moveTo>
                    <a:lnTo>
                      <a:pt x="1518" y="9645"/>
                    </a:lnTo>
                    <a:lnTo>
                      <a:pt x="1518" y="9535"/>
                    </a:lnTo>
                    <a:lnTo>
                      <a:pt x="1" y="8403"/>
                    </a:lnTo>
                    <a:close/>
                    <a:moveTo>
                      <a:pt x="1" y="8271"/>
                    </a:moveTo>
                    <a:lnTo>
                      <a:pt x="1518" y="9381"/>
                    </a:lnTo>
                    <a:lnTo>
                      <a:pt x="1518" y="9271"/>
                    </a:lnTo>
                    <a:lnTo>
                      <a:pt x="1" y="8128"/>
                    </a:lnTo>
                    <a:close/>
                    <a:moveTo>
                      <a:pt x="1" y="9162"/>
                    </a:moveTo>
                    <a:lnTo>
                      <a:pt x="1518" y="10272"/>
                    </a:lnTo>
                    <a:lnTo>
                      <a:pt x="1518" y="10173"/>
                    </a:lnTo>
                    <a:lnTo>
                      <a:pt x="1" y="9041"/>
                    </a:lnTo>
                    <a:close/>
                    <a:moveTo>
                      <a:pt x="1" y="8898"/>
                    </a:moveTo>
                    <a:lnTo>
                      <a:pt x="1518" y="10008"/>
                    </a:lnTo>
                    <a:lnTo>
                      <a:pt x="1518" y="9898"/>
                    </a:lnTo>
                    <a:lnTo>
                      <a:pt x="1" y="8766"/>
                    </a:lnTo>
                    <a:close/>
                    <a:moveTo>
                      <a:pt x="1" y="9788"/>
                    </a:moveTo>
                    <a:lnTo>
                      <a:pt x="1518" y="10899"/>
                    </a:lnTo>
                    <a:lnTo>
                      <a:pt x="1518" y="10789"/>
                    </a:lnTo>
                    <a:lnTo>
                      <a:pt x="1" y="9645"/>
                    </a:lnTo>
                    <a:close/>
                    <a:moveTo>
                      <a:pt x="1" y="9524"/>
                    </a:moveTo>
                    <a:lnTo>
                      <a:pt x="1518" y="10635"/>
                    </a:lnTo>
                    <a:lnTo>
                      <a:pt x="1518" y="10525"/>
                    </a:lnTo>
                    <a:lnTo>
                      <a:pt x="1" y="9381"/>
                    </a:lnTo>
                    <a:close/>
                    <a:moveTo>
                      <a:pt x="1" y="10415"/>
                    </a:moveTo>
                    <a:lnTo>
                      <a:pt x="1518" y="11526"/>
                    </a:lnTo>
                    <a:lnTo>
                      <a:pt x="1518" y="11416"/>
                    </a:lnTo>
                    <a:lnTo>
                      <a:pt x="1" y="10272"/>
                    </a:lnTo>
                    <a:close/>
                    <a:moveTo>
                      <a:pt x="1" y="10151"/>
                    </a:moveTo>
                    <a:lnTo>
                      <a:pt x="1518" y="11273"/>
                    </a:lnTo>
                    <a:lnTo>
                      <a:pt x="1518" y="11163"/>
                    </a:lnTo>
                    <a:lnTo>
                      <a:pt x="1" y="10019"/>
                    </a:lnTo>
                    <a:close/>
                    <a:moveTo>
                      <a:pt x="1" y="11042"/>
                    </a:moveTo>
                    <a:lnTo>
                      <a:pt x="1518" y="12153"/>
                    </a:lnTo>
                    <a:lnTo>
                      <a:pt x="1518" y="12043"/>
                    </a:lnTo>
                    <a:lnTo>
                      <a:pt x="1" y="10899"/>
                    </a:lnTo>
                    <a:close/>
                    <a:moveTo>
                      <a:pt x="1" y="10778"/>
                    </a:moveTo>
                    <a:lnTo>
                      <a:pt x="1518" y="11889"/>
                    </a:lnTo>
                    <a:lnTo>
                      <a:pt x="1518" y="11768"/>
                    </a:lnTo>
                    <a:lnTo>
                      <a:pt x="1" y="10635"/>
                    </a:lnTo>
                    <a:close/>
                    <a:moveTo>
                      <a:pt x="1" y="11669"/>
                    </a:moveTo>
                    <a:lnTo>
                      <a:pt x="1518" y="12791"/>
                    </a:lnTo>
                    <a:lnTo>
                      <a:pt x="1518" y="12670"/>
                    </a:lnTo>
                    <a:lnTo>
                      <a:pt x="1" y="11537"/>
                    </a:lnTo>
                    <a:close/>
                    <a:moveTo>
                      <a:pt x="1" y="11405"/>
                    </a:moveTo>
                    <a:lnTo>
                      <a:pt x="1518" y="12516"/>
                    </a:lnTo>
                    <a:lnTo>
                      <a:pt x="1518" y="12395"/>
                    </a:lnTo>
                    <a:lnTo>
                      <a:pt x="1" y="11273"/>
                    </a:lnTo>
                    <a:close/>
                    <a:moveTo>
                      <a:pt x="1" y="12296"/>
                    </a:moveTo>
                    <a:lnTo>
                      <a:pt x="1518" y="13406"/>
                    </a:lnTo>
                    <a:lnTo>
                      <a:pt x="1518" y="13285"/>
                    </a:lnTo>
                    <a:lnTo>
                      <a:pt x="1" y="12153"/>
                    </a:lnTo>
                    <a:close/>
                    <a:moveTo>
                      <a:pt x="1" y="12032"/>
                    </a:moveTo>
                    <a:lnTo>
                      <a:pt x="1518" y="13142"/>
                    </a:lnTo>
                    <a:lnTo>
                      <a:pt x="1518" y="13022"/>
                    </a:lnTo>
                    <a:lnTo>
                      <a:pt x="1" y="11889"/>
                    </a:lnTo>
                    <a:close/>
                    <a:moveTo>
                      <a:pt x="1" y="12912"/>
                    </a:moveTo>
                    <a:lnTo>
                      <a:pt x="1518" y="14022"/>
                    </a:lnTo>
                    <a:lnTo>
                      <a:pt x="1518" y="13912"/>
                    </a:lnTo>
                    <a:lnTo>
                      <a:pt x="1" y="12791"/>
                    </a:lnTo>
                    <a:close/>
                    <a:moveTo>
                      <a:pt x="1" y="12648"/>
                    </a:moveTo>
                    <a:lnTo>
                      <a:pt x="1518" y="13758"/>
                    </a:lnTo>
                    <a:lnTo>
                      <a:pt x="1518" y="13648"/>
                    </a:lnTo>
                    <a:lnTo>
                      <a:pt x="1" y="12505"/>
                    </a:lnTo>
                    <a:close/>
                    <a:moveTo>
                      <a:pt x="1" y="13549"/>
                    </a:moveTo>
                    <a:lnTo>
                      <a:pt x="1518" y="14660"/>
                    </a:lnTo>
                    <a:lnTo>
                      <a:pt x="1518" y="14539"/>
                    </a:lnTo>
                    <a:lnTo>
                      <a:pt x="1" y="13406"/>
                    </a:lnTo>
                    <a:close/>
                    <a:moveTo>
                      <a:pt x="1" y="13285"/>
                    </a:moveTo>
                    <a:lnTo>
                      <a:pt x="1518" y="14385"/>
                    </a:lnTo>
                    <a:lnTo>
                      <a:pt x="1518" y="14275"/>
                    </a:lnTo>
                    <a:lnTo>
                      <a:pt x="1" y="13142"/>
                    </a:lnTo>
                    <a:close/>
                    <a:moveTo>
                      <a:pt x="1" y="14176"/>
                    </a:moveTo>
                    <a:lnTo>
                      <a:pt x="1518" y="15287"/>
                    </a:lnTo>
                    <a:lnTo>
                      <a:pt x="1518" y="15166"/>
                    </a:lnTo>
                    <a:lnTo>
                      <a:pt x="1" y="14033"/>
                    </a:lnTo>
                    <a:close/>
                    <a:moveTo>
                      <a:pt x="1" y="13901"/>
                    </a:moveTo>
                    <a:lnTo>
                      <a:pt x="1518" y="15012"/>
                    </a:lnTo>
                    <a:lnTo>
                      <a:pt x="1518" y="14902"/>
                    </a:lnTo>
                    <a:lnTo>
                      <a:pt x="1" y="13769"/>
                    </a:lnTo>
                    <a:close/>
                    <a:moveTo>
                      <a:pt x="1" y="14803"/>
                    </a:moveTo>
                    <a:lnTo>
                      <a:pt x="1518" y="15914"/>
                    </a:lnTo>
                    <a:lnTo>
                      <a:pt x="1518" y="15815"/>
                    </a:lnTo>
                    <a:lnTo>
                      <a:pt x="1" y="14671"/>
                    </a:lnTo>
                    <a:close/>
                    <a:moveTo>
                      <a:pt x="1" y="14528"/>
                    </a:moveTo>
                    <a:lnTo>
                      <a:pt x="1518" y="15639"/>
                    </a:lnTo>
                    <a:lnTo>
                      <a:pt x="1518" y="15540"/>
                    </a:lnTo>
                    <a:lnTo>
                      <a:pt x="1" y="14396"/>
                    </a:lnTo>
                    <a:close/>
                    <a:moveTo>
                      <a:pt x="1" y="15430"/>
                    </a:moveTo>
                    <a:lnTo>
                      <a:pt x="1518" y="16530"/>
                    </a:lnTo>
                    <a:lnTo>
                      <a:pt x="1518" y="16420"/>
                    </a:lnTo>
                    <a:lnTo>
                      <a:pt x="1" y="15287"/>
                    </a:lnTo>
                    <a:close/>
                    <a:moveTo>
                      <a:pt x="1" y="15155"/>
                    </a:moveTo>
                    <a:lnTo>
                      <a:pt x="1518" y="16266"/>
                    </a:lnTo>
                    <a:lnTo>
                      <a:pt x="1518" y="16156"/>
                    </a:lnTo>
                    <a:lnTo>
                      <a:pt x="1" y="15012"/>
                    </a:lnTo>
                    <a:close/>
                    <a:moveTo>
                      <a:pt x="1" y="16057"/>
                    </a:moveTo>
                    <a:lnTo>
                      <a:pt x="1518" y="17156"/>
                    </a:lnTo>
                    <a:lnTo>
                      <a:pt x="1518" y="17046"/>
                    </a:lnTo>
                    <a:lnTo>
                      <a:pt x="1" y="15914"/>
                    </a:lnTo>
                    <a:close/>
                    <a:moveTo>
                      <a:pt x="1" y="15782"/>
                    </a:moveTo>
                    <a:lnTo>
                      <a:pt x="1518" y="16914"/>
                    </a:lnTo>
                    <a:lnTo>
                      <a:pt x="1518" y="16794"/>
                    </a:lnTo>
                    <a:lnTo>
                      <a:pt x="1" y="15661"/>
                    </a:lnTo>
                    <a:close/>
                    <a:moveTo>
                      <a:pt x="1" y="16673"/>
                    </a:moveTo>
                    <a:lnTo>
                      <a:pt x="1518" y="17783"/>
                    </a:lnTo>
                    <a:lnTo>
                      <a:pt x="1518" y="17673"/>
                    </a:lnTo>
                    <a:lnTo>
                      <a:pt x="1" y="16541"/>
                    </a:lnTo>
                    <a:close/>
                    <a:moveTo>
                      <a:pt x="1" y="16409"/>
                    </a:moveTo>
                    <a:lnTo>
                      <a:pt x="1518" y="17519"/>
                    </a:lnTo>
                    <a:lnTo>
                      <a:pt x="1518" y="17409"/>
                    </a:lnTo>
                    <a:lnTo>
                      <a:pt x="1" y="16266"/>
                    </a:lnTo>
                    <a:close/>
                    <a:moveTo>
                      <a:pt x="1" y="17299"/>
                    </a:moveTo>
                    <a:lnTo>
                      <a:pt x="1518" y="18421"/>
                    </a:lnTo>
                    <a:lnTo>
                      <a:pt x="1518" y="18311"/>
                    </a:lnTo>
                    <a:lnTo>
                      <a:pt x="1" y="17167"/>
                    </a:lnTo>
                    <a:close/>
                    <a:moveTo>
                      <a:pt x="1" y="17035"/>
                    </a:moveTo>
                    <a:lnTo>
                      <a:pt x="1518" y="18146"/>
                    </a:lnTo>
                    <a:lnTo>
                      <a:pt x="1518" y="18025"/>
                    </a:lnTo>
                    <a:lnTo>
                      <a:pt x="1" y="16914"/>
                    </a:lnTo>
                    <a:close/>
                    <a:moveTo>
                      <a:pt x="1" y="17926"/>
                    </a:moveTo>
                    <a:lnTo>
                      <a:pt x="1518" y="19037"/>
                    </a:lnTo>
                    <a:lnTo>
                      <a:pt x="1518" y="18927"/>
                    </a:lnTo>
                    <a:lnTo>
                      <a:pt x="1" y="17783"/>
                    </a:lnTo>
                    <a:close/>
                    <a:moveTo>
                      <a:pt x="1" y="17662"/>
                    </a:moveTo>
                    <a:lnTo>
                      <a:pt x="1518" y="18773"/>
                    </a:lnTo>
                    <a:lnTo>
                      <a:pt x="1518" y="18652"/>
                    </a:lnTo>
                    <a:lnTo>
                      <a:pt x="1" y="17519"/>
                    </a:lnTo>
                    <a:close/>
                    <a:moveTo>
                      <a:pt x="1" y="18553"/>
                    </a:moveTo>
                    <a:lnTo>
                      <a:pt x="1518" y="19664"/>
                    </a:lnTo>
                    <a:lnTo>
                      <a:pt x="1518" y="19554"/>
                    </a:lnTo>
                    <a:lnTo>
                      <a:pt x="1" y="18421"/>
                    </a:lnTo>
                    <a:close/>
                    <a:moveTo>
                      <a:pt x="1" y="18278"/>
                    </a:moveTo>
                    <a:lnTo>
                      <a:pt x="1518" y="19389"/>
                    </a:lnTo>
                    <a:lnTo>
                      <a:pt x="1518" y="19279"/>
                    </a:lnTo>
                    <a:lnTo>
                      <a:pt x="1" y="18135"/>
                    </a:lnTo>
                    <a:close/>
                    <a:moveTo>
                      <a:pt x="1" y="19169"/>
                    </a:moveTo>
                    <a:lnTo>
                      <a:pt x="1518" y="20280"/>
                    </a:lnTo>
                    <a:lnTo>
                      <a:pt x="1518" y="20170"/>
                    </a:lnTo>
                    <a:lnTo>
                      <a:pt x="1" y="19037"/>
                    </a:lnTo>
                    <a:close/>
                    <a:moveTo>
                      <a:pt x="1" y="18905"/>
                    </a:moveTo>
                    <a:lnTo>
                      <a:pt x="1518" y="20016"/>
                    </a:lnTo>
                    <a:lnTo>
                      <a:pt x="1518" y="19906"/>
                    </a:lnTo>
                    <a:lnTo>
                      <a:pt x="1" y="18762"/>
                    </a:lnTo>
                    <a:close/>
                    <a:moveTo>
                      <a:pt x="1" y="19796"/>
                    </a:moveTo>
                    <a:lnTo>
                      <a:pt x="1518" y="20906"/>
                    </a:lnTo>
                    <a:lnTo>
                      <a:pt x="1518" y="20796"/>
                    </a:lnTo>
                    <a:lnTo>
                      <a:pt x="1" y="19653"/>
                    </a:lnTo>
                    <a:close/>
                    <a:moveTo>
                      <a:pt x="1" y="19532"/>
                    </a:moveTo>
                    <a:lnTo>
                      <a:pt x="1518" y="20642"/>
                    </a:lnTo>
                    <a:lnTo>
                      <a:pt x="1518" y="20522"/>
                    </a:lnTo>
                    <a:lnTo>
                      <a:pt x="1" y="19389"/>
                    </a:lnTo>
                    <a:close/>
                    <a:moveTo>
                      <a:pt x="1" y="20423"/>
                    </a:moveTo>
                    <a:lnTo>
                      <a:pt x="1518" y="21533"/>
                    </a:lnTo>
                    <a:lnTo>
                      <a:pt x="1518" y="21423"/>
                    </a:lnTo>
                    <a:lnTo>
                      <a:pt x="1" y="20280"/>
                    </a:lnTo>
                    <a:close/>
                    <a:moveTo>
                      <a:pt x="1" y="20159"/>
                    </a:moveTo>
                    <a:lnTo>
                      <a:pt x="1518" y="21269"/>
                    </a:lnTo>
                    <a:lnTo>
                      <a:pt x="1518" y="21170"/>
                    </a:lnTo>
                    <a:lnTo>
                      <a:pt x="1" y="20038"/>
                    </a:lnTo>
                    <a:close/>
                    <a:moveTo>
                      <a:pt x="1" y="21049"/>
                    </a:moveTo>
                    <a:lnTo>
                      <a:pt x="1518" y="22160"/>
                    </a:lnTo>
                    <a:lnTo>
                      <a:pt x="1518" y="22050"/>
                    </a:lnTo>
                    <a:lnTo>
                      <a:pt x="1" y="20906"/>
                    </a:lnTo>
                    <a:close/>
                    <a:moveTo>
                      <a:pt x="1" y="20785"/>
                    </a:moveTo>
                    <a:lnTo>
                      <a:pt x="1518" y="21896"/>
                    </a:lnTo>
                    <a:lnTo>
                      <a:pt x="1518" y="21775"/>
                    </a:lnTo>
                    <a:lnTo>
                      <a:pt x="1" y="20642"/>
                    </a:lnTo>
                    <a:close/>
                    <a:moveTo>
                      <a:pt x="1" y="21676"/>
                    </a:moveTo>
                    <a:lnTo>
                      <a:pt x="1518" y="22787"/>
                    </a:lnTo>
                    <a:lnTo>
                      <a:pt x="1518" y="22688"/>
                    </a:lnTo>
                    <a:lnTo>
                      <a:pt x="1" y="21544"/>
                    </a:lnTo>
                    <a:close/>
                    <a:moveTo>
                      <a:pt x="1" y="21412"/>
                    </a:moveTo>
                    <a:lnTo>
                      <a:pt x="1518" y="22523"/>
                    </a:lnTo>
                    <a:lnTo>
                      <a:pt x="1518" y="22402"/>
                    </a:lnTo>
                    <a:lnTo>
                      <a:pt x="1" y="21269"/>
                    </a:lnTo>
                    <a:close/>
                    <a:moveTo>
                      <a:pt x="1" y="12912"/>
                    </a:moveTo>
                    <a:lnTo>
                      <a:pt x="1518" y="14022"/>
                    </a:lnTo>
                    <a:lnTo>
                      <a:pt x="1518" y="13912"/>
                    </a:lnTo>
                    <a:lnTo>
                      <a:pt x="1" y="12791"/>
                    </a:lnTo>
                    <a:close/>
                    <a:moveTo>
                      <a:pt x="1" y="12648"/>
                    </a:moveTo>
                    <a:lnTo>
                      <a:pt x="1518" y="13758"/>
                    </a:lnTo>
                    <a:lnTo>
                      <a:pt x="1518" y="13637"/>
                    </a:lnTo>
                    <a:lnTo>
                      <a:pt x="1" y="12505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 flipH="1">
                <a:off x="949760" y="3022499"/>
                <a:ext cx="320957" cy="551199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688" extrusionOk="0">
                    <a:moveTo>
                      <a:pt x="1" y="1"/>
                    </a:moveTo>
                    <a:lnTo>
                      <a:pt x="1" y="22688"/>
                    </a:lnTo>
                    <a:lnTo>
                      <a:pt x="1518" y="22688"/>
                    </a:lnTo>
                    <a:lnTo>
                      <a:pt x="1518" y="1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0" name="Google Shape;1340;p39"/>
            <p:cNvGrpSpPr/>
            <p:nvPr/>
          </p:nvGrpSpPr>
          <p:grpSpPr>
            <a:xfrm>
              <a:off x="-1089303" y="1971807"/>
              <a:ext cx="1775290" cy="4727257"/>
              <a:chOff x="-1089303" y="1971807"/>
              <a:chExt cx="1775290" cy="4727257"/>
            </a:xfrm>
          </p:grpSpPr>
          <p:grpSp>
            <p:nvGrpSpPr>
              <p:cNvPr id="1341" name="Google Shape;1341;p39"/>
              <p:cNvGrpSpPr/>
              <p:nvPr/>
            </p:nvGrpSpPr>
            <p:grpSpPr>
              <a:xfrm>
                <a:off x="-1089303" y="1971807"/>
                <a:ext cx="1775290" cy="4727257"/>
                <a:chOff x="-1089303" y="1971807"/>
                <a:chExt cx="1775290" cy="4727257"/>
              </a:xfrm>
            </p:grpSpPr>
            <p:sp>
              <p:nvSpPr>
                <p:cNvPr id="1342" name="Google Shape;1342;p39"/>
                <p:cNvSpPr/>
                <p:nvPr/>
              </p:nvSpPr>
              <p:spPr>
                <a:xfrm flipH="1">
                  <a:off x="262312" y="1971807"/>
                  <a:ext cx="42367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2" h="53677" extrusionOk="0">
                      <a:moveTo>
                        <a:pt x="4862" y="0"/>
                      </a:moveTo>
                      <a:lnTo>
                        <a:pt x="1" y="2683"/>
                      </a:lnTo>
                      <a:lnTo>
                        <a:pt x="1" y="53677"/>
                      </a:lnTo>
                      <a:lnTo>
                        <a:pt x="4862" y="53677"/>
                      </a:lnTo>
                      <a:lnTo>
                        <a:pt x="486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9"/>
                <p:cNvSpPr/>
                <p:nvPr/>
              </p:nvSpPr>
              <p:spPr>
                <a:xfrm flipH="1">
                  <a:off x="-1079278" y="1971807"/>
                  <a:ext cx="134169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3677" extrusionOk="0">
                      <a:moveTo>
                        <a:pt x="1" y="0"/>
                      </a:moveTo>
                      <a:lnTo>
                        <a:pt x="1" y="53677"/>
                      </a:lnTo>
                      <a:lnTo>
                        <a:pt x="15397" y="53677"/>
                      </a:lnTo>
                      <a:lnTo>
                        <a:pt x="15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9"/>
                <p:cNvSpPr/>
                <p:nvPr/>
              </p:nvSpPr>
              <p:spPr>
                <a:xfrm flipH="1">
                  <a:off x="262312" y="1998558"/>
                  <a:ext cx="423675" cy="470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2" h="53942" extrusionOk="0">
                      <a:moveTo>
                        <a:pt x="4862" y="969"/>
                      </a:moveTo>
                      <a:lnTo>
                        <a:pt x="1" y="3586"/>
                      </a:lnTo>
                      <a:lnTo>
                        <a:pt x="1" y="3311"/>
                      </a:lnTo>
                      <a:lnTo>
                        <a:pt x="4862" y="628"/>
                      </a:lnTo>
                      <a:close/>
                      <a:moveTo>
                        <a:pt x="4862" y="1"/>
                      </a:moveTo>
                      <a:lnTo>
                        <a:pt x="1" y="2695"/>
                      </a:lnTo>
                      <a:lnTo>
                        <a:pt x="1" y="2970"/>
                      </a:lnTo>
                      <a:lnTo>
                        <a:pt x="4862" y="342"/>
                      </a:lnTo>
                      <a:close/>
                      <a:moveTo>
                        <a:pt x="4862" y="2112"/>
                      </a:moveTo>
                      <a:lnTo>
                        <a:pt x="1" y="4807"/>
                      </a:lnTo>
                      <a:lnTo>
                        <a:pt x="1" y="5082"/>
                      </a:lnTo>
                      <a:lnTo>
                        <a:pt x="4862" y="2453"/>
                      </a:lnTo>
                      <a:close/>
                      <a:moveTo>
                        <a:pt x="4862" y="1486"/>
                      </a:moveTo>
                      <a:lnTo>
                        <a:pt x="1" y="4169"/>
                      </a:lnTo>
                      <a:lnTo>
                        <a:pt x="1" y="4444"/>
                      </a:lnTo>
                      <a:lnTo>
                        <a:pt x="4862" y="1826"/>
                      </a:lnTo>
                      <a:close/>
                      <a:moveTo>
                        <a:pt x="4862" y="3597"/>
                      </a:moveTo>
                      <a:lnTo>
                        <a:pt x="1" y="6280"/>
                      </a:lnTo>
                      <a:lnTo>
                        <a:pt x="1" y="6555"/>
                      </a:lnTo>
                      <a:lnTo>
                        <a:pt x="4862" y="3938"/>
                      </a:lnTo>
                      <a:close/>
                      <a:moveTo>
                        <a:pt x="4862" y="2959"/>
                      </a:moveTo>
                      <a:lnTo>
                        <a:pt x="1" y="5653"/>
                      </a:lnTo>
                      <a:lnTo>
                        <a:pt x="1" y="5928"/>
                      </a:lnTo>
                      <a:lnTo>
                        <a:pt x="4862" y="3300"/>
                      </a:lnTo>
                      <a:close/>
                      <a:moveTo>
                        <a:pt x="4862" y="5082"/>
                      </a:moveTo>
                      <a:lnTo>
                        <a:pt x="1" y="7765"/>
                      </a:lnTo>
                      <a:lnTo>
                        <a:pt x="1" y="8040"/>
                      </a:lnTo>
                      <a:lnTo>
                        <a:pt x="4862" y="5412"/>
                      </a:lnTo>
                      <a:close/>
                      <a:moveTo>
                        <a:pt x="4862" y="4444"/>
                      </a:moveTo>
                      <a:lnTo>
                        <a:pt x="1" y="7127"/>
                      </a:lnTo>
                      <a:lnTo>
                        <a:pt x="1" y="7402"/>
                      </a:lnTo>
                      <a:lnTo>
                        <a:pt x="4862" y="4774"/>
                      </a:lnTo>
                      <a:close/>
                      <a:moveTo>
                        <a:pt x="4862" y="6555"/>
                      </a:moveTo>
                      <a:lnTo>
                        <a:pt x="1" y="9250"/>
                      </a:lnTo>
                      <a:lnTo>
                        <a:pt x="1" y="9524"/>
                      </a:lnTo>
                      <a:lnTo>
                        <a:pt x="4862" y="6896"/>
                      </a:lnTo>
                      <a:close/>
                      <a:moveTo>
                        <a:pt x="4862" y="5928"/>
                      </a:moveTo>
                      <a:lnTo>
                        <a:pt x="1" y="8612"/>
                      </a:lnTo>
                      <a:lnTo>
                        <a:pt x="1" y="8887"/>
                      </a:lnTo>
                      <a:lnTo>
                        <a:pt x="4862" y="6269"/>
                      </a:lnTo>
                      <a:close/>
                      <a:moveTo>
                        <a:pt x="4862" y="8040"/>
                      </a:moveTo>
                      <a:lnTo>
                        <a:pt x="1" y="10723"/>
                      </a:lnTo>
                      <a:lnTo>
                        <a:pt x="1" y="10998"/>
                      </a:lnTo>
                      <a:lnTo>
                        <a:pt x="4862" y="8381"/>
                      </a:lnTo>
                      <a:close/>
                      <a:moveTo>
                        <a:pt x="4862" y="7402"/>
                      </a:moveTo>
                      <a:lnTo>
                        <a:pt x="1" y="10096"/>
                      </a:lnTo>
                      <a:lnTo>
                        <a:pt x="1" y="10371"/>
                      </a:lnTo>
                      <a:lnTo>
                        <a:pt x="4862" y="7743"/>
                      </a:lnTo>
                      <a:close/>
                      <a:moveTo>
                        <a:pt x="4862" y="9513"/>
                      </a:moveTo>
                      <a:lnTo>
                        <a:pt x="1" y="12208"/>
                      </a:lnTo>
                      <a:lnTo>
                        <a:pt x="1" y="12483"/>
                      </a:lnTo>
                      <a:lnTo>
                        <a:pt x="4862" y="9854"/>
                      </a:lnTo>
                      <a:close/>
                      <a:moveTo>
                        <a:pt x="4862" y="8887"/>
                      </a:moveTo>
                      <a:lnTo>
                        <a:pt x="1" y="11581"/>
                      </a:lnTo>
                      <a:lnTo>
                        <a:pt x="1" y="11856"/>
                      </a:lnTo>
                      <a:lnTo>
                        <a:pt x="4862" y="9228"/>
                      </a:lnTo>
                      <a:close/>
                      <a:moveTo>
                        <a:pt x="4862" y="10998"/>
                      </a:moveTo>
                      <a:lnTo>
                        <a:pt x="1" y="13692"/>
                      </a:lnTo>
                      <a:lnTo>
                        <a:pt x="1" y="13967"/>
                      </a:lnTo>
                      <a:lnTo>
                        <a:pt x="4862" y="11339"/>
                      </a:lnTo>
                      <a:close/>
                      <a:moveTo>
                        <a:pt x="4862" y="10371"/>
                      </a:moveTo>
                      <a:lnTo>
                        <a:pt x="1" y="13055"/>
                      </a:lnTo>
                      <a:lnTo>
                        <a:pt x="1" y="13329"/>
                      </a:lnTo>
                      <a:lnTo>
                        <a:pt x="4862" y="10701"/>
                      </a:lnTo>
                      <a:close/>
                      <a:moveTo>
                        <a:pt x="4862" y="12483"/>
                      </a:moveTo>
                      <a:lnTo>
                        <a:pt x="1" y="15166"/>
                      </a:lnTo>
                      <a:lnTo>
                        <a:pt x="1" y="15441"/>
                      </a:lnTo>
                      <a:lnTo>
                        <a:pt x="4862" y="12824"/>
                      </a:lnTo>
                      <a:close/>
                      <a:moveTo>
                        <a:pt x="4862" y="11856"/>
                      </a:moveTo>
                      <a:lnTo>
                        <a:pt x="1" y="14539"/>
                      </a:lnTo>
                      <a:lnTo>
                        <a:pt x="1" y="14814"/>
                      </a:lnTo>
                      <a:lnTo>
                        <a:pt x="4862" y="12186"/>
                      </a:lnTo>
                      <a:close/>
                      <a:moveTo>
                        <a:pt x="4862" y="13967"/>
                      </a:moveTo>
                      <a:lnTo>
                        <a:pt x="1" y="16651"/>
                      </a:lnTo>
                      <a:lnTo>
                        <a:pt x="1" y="16926"/>
                      </a:lnTo>
                      <a:lnTo>
                        <a:pt x="4862" y="14297"/>
                      </a:lnTo>
                      <a:close/>
                      <a:moveTo>
                        <a:pt x="4862" y="13329"/>
                      </a:moveTo>
                      <a:lnTo>
                        <a:pt x="1" y="16024"/>
                      </a:lnTo>
                      <a:lnTo>
                        <a:pt x="1" y="16299"/>
                      </a:lnTo>
                      <a:lnTo>
                        <a:pt x="4862" y="13670"/>
                      </a:lnTo>
                      <a:close/>
                      <a:moveTo>
                        <a:pt x="4862" y="15441"/>
                      </a:moveTo>
                      <a:lnTo>
                        <a:pt x="1" y="18135"/>
                      </a:lnTo>
                      <a:lnTo>
                        <a:pt x="1" y="18410"/>
                      </a:lnTo>
                      <a:lnTo>
                        <a:pt x="4862" y="15782"/>
                      </a:lnTo>
                      <a:close/>
                      <a:moveTo>
                        <a:pt x="4862" y="14814"/>
                      </a:moveTo>
                      <a:lnTo>
                        <a:pt x="1" y="17497"/>
                      </a:lnTo>
                      <a:lnTo>
                        <a:pt x="1" y="17772"/>
                      </a:lnTo>
                      <a:lnTo>
                        <a:pt x="4862" y="15155"/>
                      </a:lnTo>
                      <a:close/>
                      <a:moveTo>
                        <a:pt x="4862" y="16926"/>
                      </a:moveTo>
                      <a:lnTo>
                        <a:pt x="1" y="19609"/>
                      </a:lnTo>
                      <a:lnTo>
                        <a:pt x="1" y="19884"/>
                      </a:lnTo>
                      <a:lnTo>
                        <a:pt x="4862" y="17244"/>
                      </a:lnTo>
                      <a:close/>
                      <a:moveTo>
                        <a:pt x="4862" y="16288"/>
                      </a:moveTo>
                      <a:lnTo>
                        <a:pt x="1" y="18982"/>
                      </a:lnTo>
                      <a:lnTo>
                        <a:pt x="1" y="19257"/>
                      </a:lnTo>
                      <a:lnTo>
                        <a:pt x="4862" y="16629"/>
                      </a:lnTo>
                      <a:close/>
                      <a:moveTo>
                        <a:pt x="4862" y="18399"/>
                      </a:moveTo>
                      <a:lnTo>
                        <a:pt x="1" y="21093"/>
                      </a:lnTo>
                      <a:lnTo>
                        <a:pt x="1" y="21368"/>
                      </a:lnTo>
                      <a:lnTo>
                        <a:pt x="4862" y="18740"/>
                      </a:lnTo>
                      <a:close/>
                      <a:moveTo>
                        <a:pt x="4862" y="17772"/>
                      </a:moveTo>
                      <a:lnTo>
                        <a:pt x="1" y="20456"/>
                      </a:lnTo>
                      <a:lnTo>
                        <a:pt x="1" y="20731"/>
                      </a:lnTo>
                      <a:lnTo>
                        <a:pt x="4862" y="18113"/>
                      </a:lnTo>
                      <a:close/>
                      <a:moveTo>
                        <a:pt x="4862" y="19884"/>
                      </a:moveTo>
                      <a:lnTo>
                        <a:pt x="1" y="22578"/>
                      </a:lnTo>
                      <a:lnTo>
                        <a:pt x="1" y="22853"/>
                      </a:lnTo>
                      <a:lnTo>
                        <a:pt x="4862" y="20225"/>
                      </a:lnTo>
                      <a:close/>
                      <a:moveTo>
                        <a:pt x="4862" y="19257"/>
                      </a:moveTo>
                      <a:lnTo>
                        <a:pt x="1" y="21940"/>
                      </a:lnTo>
                      <a:lnTo>
                        <a:pt x="1" y="22215"/>
                      </a:lnTo>
                      <a:lnTo>
                        <a:pt x="4862" y="19587"/>
                      </a:lnTo>
                      <a:close/>
                      <a:moveTo>
                        <a:pt x="4862" y="21368"/>
                      </a:moveTo>
                      <a:lnTo>
                        <a:pt x="1" y="24052"/>
                      </a:lnTo>
                      <a:lnTo>
                        <a:pt x="1" y="24327"/>
                      </a:lnTo>
                      <a:lnTo>
                        <a:pt x="4862" y="21709"/>
                      </a:lnTo>
                      <a:close/>
                      <a:moveTo>
                        <a:pt x="4862" y="20731"/>
                      </a:moveTo>
                      <a:lnTo>
                        <a:pt x="1" y="23414"/>
                      </a:lnTo>
                      <a:lnTo>
                        <a:pt x="1" y="23689"/>
                      </a:lnTo>
                      <a:lnTo>
                        <a:pt x="4862" y="21071"/>
                      </a:lnTo>
                      <a:close/>
                      <a:moveTo>
                        <a:pt x="4862" y="22842"/>
                      </a:moveTo>
                      <a:lnTo>
                        <a:pt x="1" y="25536"/>
                      </a:lnTo>
                      <a:lnTo>
                        <a:pt x="1" y="25811"/>
                      </a:lnTo>
                      <a:lnTo>
                        <a:pt x="4862" y="23183"/>
                      </a:lnTo>
                      <a:close/>
                      <a:moveTo>
                        <a:pt x="4862" y="22215"/>
                      </a:moveTo>
                      <a:lnTo>
                        <a:pt x="1" y="24898"/>
                      </a:lnTo>
                      <a:lnTo>
                        <a:pt x="1" y="25173"/>
                      </a:lnTo>
                      <a:lnTo>
                        <a:pt x="4862" y="22556"/>
                      </a:lnTo>
                      <a:close/>
                      <a:moveTo>
                        <a:pt x="4862" y="24327"/>
                      </a:moveTo>
                      <a:lnTo>
                        <a:pt x="1" y="27010"/>
                      </a:lnTo>
                      <a:lnTo>
                        <a:pt x="1" y="27285"/>
                      </a:lnTo>
                      <a:lnTo>
                        <a:pt x="4862" y="24656"/>
                      </a:lnTo>
                      <a:close/>
                      <a:moveTo>
                        <a:pt x="4862" y="23700"/>
                      </a:moveTo>
                      <a:lnTo>
                        <a:pt x="1" y="26383"/>
                      </a:lnTo>
                      <a:lnTo>
                        <a:pt x="1" y="26658"/>
                      </a:lnTo>
                      <a:lnTo>
                        <a:pt x="4862" y="24041"/>
                      </a:lnTo>
                      <a:close/>
                      <a:moveTo>
                        <a:pt x="4862" y="25811"/>
                      </a:moveTo>
                      <a:lnTo>
                        <a:pt x="1" y="28494"/>
                      </a:lnTo>
                      <a:lnTo>
                        <a:pt x="1" y="28769"/>
                      </a:lnTo>
                      <a:lnTo>
                        <a:pt x="4862" y="26152"/>
                      </a:lnTo>
                      <a:close/>
                      <a:moveTo>
                        <a:pt x="4862" y="25173"/>
                      </a:moveTo>
                      <a:lnTo>
                        <a:pt x="1" y="27868"/>
                      </a:lnTo>
                      <a:lnTo>
                        <a:pt x="1" y="28143"/>
                      </a:lnTo>
                      <a:lnTo>
                        <a:pt x="4862" y="25514"/>
                      </a:lnTo>
                      <a:close/>
                      <a:moveTo>
                        <a:pt x="4862" y="27285"/>
                      </a:moveTo>
                      <a:lnTo>
                        <a:pt x="1" y="29979"/>
                      </a:lnTo>
                      <a:lnTo>
                        <a:pt x="1" y="30254"/>
                      </a:lnTo>
                      <a:lnTo>
                        <a:pt x="4862" y="27626"/>
                      </a:lnTo>
                      <a:close/>
                      <a:moveTo>
                        <a:pt x="4862" y="26658"/>
                      </a:moveTo>
                      <a:lnTo>
                        <a:pt x="1" y="29341"/>
                      </a:lnTo>
                      <a:lnTo>
                        <a:pt x="1" y="29616"/>
                      </a:lnTo>
                      <a:lnTo>
                        <a:pt x="4862" y="26988"/>
                      </a:lnTo>
                      <a:close/>
                      <a:moveTo>
                        <a:pt x="4862" y="28769"/>
                      </a:moveTo>
                      <a:lnTo>
                        <a:pt x="1" y="31453"/>
                      </a:lnTo>
                      <a:lnTo>
                        <a:pt x="1" y="31728"/>
                      </a:lnTo>
                      <a:lnTo>
                        <a:pt x="4862" y="29110"/>
                      </a:lnTo>
                      <a:close/>
                      <a:moveTo>
                        <a:pt x="4862" y="28132"/>
                      </a:moveTo>
                      <a:lnTo>
                        <a:pt x="1" y="30826"/>
                      </a:lnTo>
                      <a:lnTo>
                        <a:pt x="1" y="31101"/>
                      </a:lnTo>
                      <a:lnTo>
                        <a:pt x="4862" y="28472"/>
                      </a:lnTo>
                      <a:close/>
                      <a:moveTo>
                        <a:pt x="4862" y="30243"/>
                      </a:moveTo>
                      <a:lnTo>
                        <a:pt x="1" y="32926"/>
                      </a:lnTo>
                      <a:lnTo>
                        <a:pt x="1" y="33201"/>
                      </a:lnTo>
                      <a:lnTo>
                        <a:pt x="4862" y="30573"/>
                      </a:lnTo>
                      <a:close/>
                      <a:moveTo>
                        <a:pt x="4862" y="29605"/>
                      </a:moveTo>
                      <a:lnTo>
                        <a:pt x="1" y="32299"/>
                      </a:lnTo>
                      <a:lnTo>
                        <a:pt x="1" y="32574"/>
                      </a:lnTo>
                      <a:lnTo>
                        <a:pt x="4862" y="29946"/>
                      </a:lnTo>
                      <a:close/>
                      <a:moveTo>
                        <a:pt x="4862" y="31728"/>
                      </a:moveTo>
                      <a:lnTo>
                        <a:pt x="1" y="34422"/>
                      </a:lnTo>
                      <a:lnTo>
                        <a:pt x="1" y="34697"/>
                      </a:lnTo>
                      <a:lnTo>
                        <a:pt x="4862" y="32069"/>
                      </a:lnTo>
                      <a:close/>
                      <a:moveTo>
                        <a:pt x="4862" y="31101"/>
                      </a:moveTo>
                      <a:lnTo>
                        <a:pt x="1" y="33784"/>
                      </a:lnTo>
                      <a:lnTo>
                        <a:pt x="1" y="34059"/>
                      </a:lnTo>
                      <a:lnTo>
                        <a:pt x="4862" y="31442"/>
                      </a:lnTo>
                      <a:close/>
                      <a:moveTo>
                        <a:pt x="4862" y="33212"/>
                      </a:moveTo>
                      <a:lnTo>
                        <a:pt x="1" y="35907"/>
                      </a:lnTo>
                      <a:lnTo>
                        <a:pt x="1" y="36181"/>
                      </a:lnTo>
                      <a:lnTo>
                        <a:pt x="4862" y="33553"/>
                      </a:lnTo>
                      <a:close/>
                      <a:moveTo>
                        <a:pt x="4862" y="32585"/>
                      </a:moveTo>
                      <a:lnTo>
                        <a:pt x="1" y="35269"/>
                      </a:lnTo>
                      <a:lnTo>
                        <a:pt x="1" y="35544"/>
                      </a:lnTo>
                      <a:lnTo>
                        <a:pt x="4862" y="32915"/>
                      </a:lnTo>
                      <a:close/>
                      <a:moveTo>
                        <a:pt x="4862" y="34697"/>
                      </a:moveTo>
                      <a:lnTo>
                        <a:pt x="1" y="37380"/>
                      </a:lnTo>
                      <a:lnTo>
                        <a:pt x="1" y="37655"/>
                      </a:lnTo>
                      <a:lnTo>
                        <a:pt x="4862" y="35038"/>
                      </a:lnTo>
                      <a:close/>
                      <a:moveTo>
                        <a:pt x="4862" y="34059"/>
                      </a:moveTo>
                      <a:lnTo>
                        <a:pt x="1" y="36753"/>
                      </a:lnTo>
                      <a:lnTo>
                        <a:pt x="1" y="37028"/>
                      </a:lnTo>
                      <a:lnTo>
                        <a:pt x="4862" y="34400"/>
                      </a:lnTo>
                      <a:close/>
                      <a:moveTo>
                        <a:pt x="4862" y="36170"/>
                      </a:moveTo>
                      <a:lnTo>
                        <a:pt x="1" y="38865"/>
                      </a:lnTo>
                      <a:lnTo>
                        <a:pt x="1" y="39140"/>
                      </a:lnTo>
                      <a:lnTo>
                        <a:pt x="4862" y="36511"/>
                      </a:lnTo>
                      <a:close/>
                      <a:moveTo>
                        <a:pt x="4862" y="35544"/>
                      </a:moveTo>
                      <a:lnTo>
                        <a:pt x="1" y="38227"/>
                      </a:lnTo>
                      <a:lnTo>
                        <a:pt x="1" y="38502"/>
                      </a:lnTo>
                      <a:lnTo>
                        <a:pt x="4862" y="35885"/>
                      </a:lnTo>
                      <a:close/>
                      <a:moveTo>
                        <a:pt x="4862" y="37655"/>
                      </a:moveTo>
                      <a:lnTo>
                        <a:pt x="1" y="40338"/>
                      </a:lnTo>
                      <a:lnTo>
                        <a:pt x="1" y="40613"/>
                      </a:lnTo>
                      <a:lnTo>
                        <a:pt x="4862" y="37985"/>
                      </a:lnTo>
                      <a:close/>
                      <a:moveTo>
                        <a:pt x="4862" y="37017"/>
                      </a:moveTo>
                      <a:lnTo>
                        <a:pt x="1" y="39712"/>
                      </a:lnTo>
                      <a:lnTo>
                        <a:pt x="1" y="39986"/>
                      </a:lnTo>
                      <a:lnTo>
                        <a:pt x="4862" y="37358"/>
                      </a:lnTo>
                      <a:close/>
                      <a:moveTo>
                        <a:pt x="4862" y="39140"/>
                      </a:moveTo>
                      <a:lnTo>
                        <a:pt x="1" y="41823"/>
                      </a:lnTo>
                      <a:lnTo>
                        <a:pt x="1" y="42098"/>
                      </a:lnTo>
                      <a:lnTo>
                        <a:pt x="4862" y="39481"/>
                      </a:lnTo>
                      <a:close/>
                      <a:moveTo>
                        <a:pt x="4862" y="38502"/>
                      </a:moveTo>
                      <a:lnTo>
                        <a:pt x="1" y="41196"/>
                      </a:lnTo>
                      <a:lnTo>
                        <a:pt x="1" y="41471"/>
                      </a:lnTo>
                      <a:lnTo>
                        <a:pt x="4862" y="38843"/>
                      </a:lnTo>
                      <a:close/>
                      <a:moveTo>
                        <a:pt x="4862" y="40613"/>
                      </a:moveTo>
                      <a:lnTo>
                        <a:pt x="1" y="43308"/>
                      </a:lnTo>
                      <a:lnTo>
                        <a:pt x="1" y="43582"/>
                      </a:lnTo>
                      <a:lnTo>
                        <a:pt x="4862" y="40954"/>
                      </a:lnTo>
                      <a:close/>
                      <a:moveTo>
                        <a:pt x="4862" y="39986"/>
                      </a:moveTo>
                      <a:lnTo>
                        <a:pt x="1" y="42670"/>
                      </a:lnTo>
                      <a:lnTo>
                        <a:pt x="1" y="42945"/>
                      </a:lnTo>
                      <a:lnTo>
                        <a:pt x="4862" y="40327"/>
                      </a:lnTo>
                      <a:close/>
                      <a:moveTo>
                        <a:pt x="4862" y="42098"/>
                      </a:moveTo>
                      <a:lnTo>
                        <a:pt x="1" y="44781"/>
                      </a:lnTo>
                      <a:lnTo>
                        <a:pt x="1" y="45056"/>
                      </a:lnTo>
                      <a:lnTo>
                        <a:pt x="4862" y="42439"/>
                      </a:lnTo>
                      <a:close/>
                      <a:moveTo>
                        <a:pt x="4862" y="41471"/>
                      </a:moveTo>
                      <a:lnTo>
                        <a:pt x="1" y="44154"/>
                      </a:lnTo>
                      <a:lnTo>
                        <a:pt x="1" y="44429"/>
                      </a:lnTo>
                      <a:lnTo>
                        <a:pt x="4862" y="41801"/>
                      </a:lnTo>
                      <a:close/>
                      <a:moveTo>
                        <a:pt x="4862" y="43582"/>
                      </a:moveTo>
                      <a:lnTo>
                        <a:pt x="1" y="46266"/>
                      </a:lnTo>
                      <a:lnTo>
                        <a:pt x="1" y="46541"/>
                      </a:lnTo>
                      <a:lnTo>
                        <a:pt x="4862" y="43912"/>
                      </a:lnTo>
                      <a:close/>
                      <a:moveTo>
                        <a:pt x="4862" y="42945"/>
                      </a:moveTo>
                      <a:lnTo>
                        <a:pt x="1" y="45639"/>
                      </a:lnTo>
                      <a:lnTo>
                        <a:pt x="1" y="45914"/>
                      </a:lnTo>
                      <a:lnTo>
                        <a:pt x="4862" y="43286"/>
                      </a:lnTo>
                      <a:close/>
                      <a:moveTo>
                        <a:pt x="4862" y="45056"/>
                      </a:moveTo>
                      <a:lnTo>
                        <a:pt x="1" y="47750"/>
                      </a:lnTo>
                      <a:lnTo>
                        <a:pt x="1" y="48025"/>
                      </a:lnTo>
                      <a:lnTo>
                        <a:pt x="4862" y="45397"/>
                      </a:lnTo>
                      <a:close/>
                      <a:moveTo>
                        <a:pt x="4862" y="44429"/>
                      </a:moveTo>
                      <a:lnTo>
                        <a:pt x="1" y="47113"/>
                      </a:lnTo>
                      <a:lnTo>
                        <a:pt x="1" y="47387"/>
                      </a:lnTo>
                      <a:lnTo>
                        <a:pt x="4862" y="44759"/>
                      </a:lnTo>
                      <a:close/>
                      <a:moveTo>
                        <a:pt x="4862" y="46541"/>
                      </a:moveTo>
                      <a:lnTo>
                        <a:pt x="1" y="49235"/>
                      </a:lnTo>
                      <a:lnTo>
                        <a:pt x="1" y="49510"/>
                      </a:lnTo>
                      <a:lnTo>
                        <a:pt x="4862" y="46882"/>
                      </a:lnTo>
                      <a:close/>
                      <a:moveTo>
                        <a:pt x="4862" y="45903"/>
                      </a:moveTo>
                      <a:lnTo>
                        <a:pt x="1" y="48586"/>
                      </a:lnTo>
                      <a:lnTo>
                        <a:pt x="1" y="48861"/>
                      </a:lnTo>
                      <a:lnTo>
                        <a:pt x="4862" y="46233"/>
                      </a:lnTo>
                      <a:close/>
                      <a:moveTo>
                        <a:pt x="4862" y="48014"/>
                      </a:moveTo>
                      <a:lnTo>
                        <a:pt x="1" y="50709"/>
                      </a:lnTo>
                      <a:lnTo>
                        <a:pt x="1" y="50984"/>
                      </a:lnTo>
                      <a:lnTo>
                        <a:pt x="4862" y="48355"/>
                      </a:lnTo>
                      <a:close/>
                      <a:moveTo>
                        <a:pt x="4862" y="47387"/>
                      </a:moveTo>
                      <a:lnTo>
                        <a:pt x="1" y="50071"/>
                      </a:lnTo>
                      <a:lnTo>
                        <a:pt x="1" y="50346"/>
                      </a:lnTo>
                      <a:lnTo>
                        <a:pt x="4862" y="47717"/>
                      </a:lnTo>
                      <a:close/>
                      <a:moveTo>
                        <a:pt x="4862" y="49499"/>
                      </a:moveTo>
                      <a:lnTo>
                        <a:pt x="1" y="52193"/>
                      </a:lnTo>
                      <a:lnTo>
                        <a:pt x="1" y="52468"/>
                      </a:lnTo>
                      <a:lnTo>
                        <a:pt x="4862" y="49840"/>
                      </a:lnTo>
                      <a:close/>
                      <a:moveTo>
                        <a:pt x="4862" y="48872"/>
                      </a:moveTo>
                      <a:lnTo>
                        <a:pt x="1" y="51555"/>
                      </a:lnTo>
                      <a:lnTo>
                        <a:pt x="1" y="51830"/>
                      </a:lnTo>
                      <a:lnTo>
                        <a:pt x="4862" y="49213"/>
                      </a:lnTo>
                      <a:close/>
                      <a:moveTo>
                        <a:pt x="4862" y="50984"/>
                      </a:moveTo>
                      <a:lnTo>
                        <a:pt x="1" y="53667"/>
                      </a:lnTo>
                      <a:lnTo>
                        <a:pt x="1" y="53942"/>
                      </a:lnTo>
                      <a:lnTo>
                        <a:pt x="4862" y="51324"/>
                      </a:lnTo>
                      <a:close/>
                      <a:moveTo>
                        <a:pt x="4862" y="50346"/>
                      </a:moveTo>
                      <a:lnTo>
                        <a:pt x="1" y="53040"/>
                      </a:lnTo>
                      <a:lnTo>
                        <a:pt x="1" y="53315"/>
                      </a:lnTo>
                      <a:lnTo>
                        <a:pt x="4862" y="50687"/>
                      </a:lnTo>
                      <a:close/>
                      <a:moveTo>
                        <a:pt x="4862" y="30243"/>
                      </a:moveTo>
                      <a:lnTo>
                        <a:pt x="1" y="32937"/>
                      </a:lnTo>
                      <a:lnTo>
                        <a:pt x="1" y="33212"/>
                      </a:lnTo>
                      <a:lnTo>
                        <a:pt x="4862" y="30584"/>
                      </a:lnTo>
                      <a:close/>
                      <a:moveTo>
                        <a:pt x="4862" y="29616"/>
                      </a:moveTo>
                      <a:lnTo>
                        <a:pt x="1" y="32310"/>
                      </a:lnTo>
                      <a:lnTo>
                        <a:pt x="1" y="32585"/>
                      </a:lnTo>
                      <a:lnTo>
                        <a:pt x="4862" y="29957"/>
                      </a:lnTo>
                      <a:close/>
                    </a:path>
                  </a:pathLst>
                </a:custGeom>
                <a:solidFill>
                  <a:srgbClr val="524656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9"/>
                <p:cNvSpPr/>
                <p:nvPr/>
              </p:nvSpPr>
              <p:spPr>
                <a:xfrm flipH="1">
                  <a:off x="-1079278" y="1971807"/>
                  <a:ext cx="134169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3677" extrusionOk="0">
                      <a:moveTo>
                        <a:pt x="1" y="0"/>
                      </a:moveTo>
                      <a:lnTo>
                        <a:pt x="1" y="53677"/>
                      </a:lnTo>
                      <a:lnTo>
                        <a:pt x="15397" y="53677"/>
                      </a:lnTo>
                      <a:lnTo>
                        <a:pt x="15397" y="0"/>
                      </a:lnTo>
                      <a:close/>
                    </a:path>
                  </a:pathLst>
                </a:custGeom>
                <a:solidFill>
                  <a:srgbClr val="000000">
                    <a:alpha val="33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9"/>
                <p:cNvSpPr/>
                <p:nvPr/>
              </p:nvSpPr>
              <p:spPr>
                <a:xfrm flipH="1">
                  <a:off x="-1089303" y="1998558"/>
                  <a:ext cx="1341695" cy="4470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1303" extrusionOk="0">
                      <a:moveTo>
                        <a:pt x="1" y="1"/>
                      </a:moveTo>
                      <a:lnTo>
                        <a:pt x="15397" y="1"/>
                      </a:lnTo>
                      <a:lnTo>
                        <a:pt x="15397" y="342"/>
                      </a:lnTo>
                      <a:lnTo>
                        <a:pt x="1" y="342"/>
                      </a:lnTo>
                      <a:close/>
                      <a:moveTo>
                        <a:pt x="1" y="958"/>
                      </a:moveTo>
                      <a:lnTo>
                        <a:pt x="15397" y="958"/>
                      </a:lnTo>
                      <a:lnTo>
                        <a:pt x="15397" y="628"/>
                      </a:lnTo>
                      <a:lnTo>
                        <a:pt x="1" y="628"/>
                      </a:lnTo>
                      <a:close/>
                      <a:moveTo>
                        <a:pt x="1" y="1804"/>
                      </a:moveTo>
                      <a:lnTo>
                        <a:pt x="15397" y="1804"/>
                      </a:lnTo>
                      <a:lnTo>
                        <a:pt x="15397" y="1475"/>
                      </a:lnTo>
                      <a:lnTo>
                        <a:pt x="1" y="1475"/>
                      </a:lnTo>
                      <a:close/>
                      <a:moveTo>
                        <a:pt x="1" y="2442"/>
                      </a:moveTo>
                      <a:lnTo>
                        <a:pt x="15397" y="2442"/>
                      </a:lnTo>
                      <a:lnTo>
                        <a:pt x="15397" y="2101"/>
                      </a:lnTo>
                      <a:lnTo>
                        <a:pt x="1" y="2101"/>
                      </a:lnTo>
                      <a:close/>
                      <a:moveTo>
                        <a:pt x="1" y="3289"/>
                      </a:moveTo>
                      <a:lnTo>
                        <a:pt x="15397" y="3289"/>
                      </a:lnTo>
                      <a:lnTo>
                        <a:pt x="15397" y="2948"/>
                      </a:lnTo>
                      <a:lnTo>
                        <a:pt x="1" y="2948"/>
                      </a:lnTo>
                      <a:close/>
                      <a:moveTo>
                        <a:pt x="1" y="3916"/>
                      </a:moveTo>
                      <a:lnTo>
                        <a:pt x="15397" y="3916"/>
                      </a:lnTo>
                      <a:lnTo>
                        <a:pt x="15397" y="3586"/>
                      </a:lnTo>
                      <a:lnTo>
                        <a:pt x="1" y="3586"/>
                      </a:lnTo>
                      <a:close/>
                      <a:moveTo>
                        <a:pt x="1" y="4763"/>
                      </a:moveTo>
                      <a:lnTo>
                        <a:pt x="15397" y="4763"/>
                      </a:lnTo>
                      <a:lnTo>
                        <a:pt x="15397" y="4433"/>
                      </a:lnTo>
                      <a:lnTo>
                        <a:pt x="1" y="4433"/>
                      </a:lnTo>
                      <a:close/>
                      <a:moveTo>
                        <a:pt x="1" y="5401"/>
                      </a:moveTo>
                      <a:lnTo>
                        <a:pt x="15397" y="5401"/>
                      </a:lnTo>
                      <a:lnTo>
                        <a:pt x="15397" y="5060"/>
                      </a:lnTo>
                      <a:lnTo>
                        <a:pt x="1" y="5060"/>
                      </a:lnTo>
                      <a:close/>
                      <a:moveTo>
                        <a:pt x="1" y="6247"/>
                      </a:moveTo>
                      <a:lnTo>
                        <a:pt x="15397" y="6247"/>
                      </a:lnTo>
                      <a:lnTo>
                        <a:pt x="15397" y="5917"/>
                      </a:lnTo>
                      <a:lnTo>
                        <a:pt x="1" y="5917"/>
                      </a:lnTo>
                      <a:close/>
                      <a:moveTo>
                        <a:pt x="1" y="6885"/>
                      </a:moveTo>
                      <a:lnTo>
                        <a:pt x="15397" y="6885"/>
                      </a:lnTo>
                      <a:lnTo>
                        <a:pt x="15397" y="6544"/>
                      </a:lnTo>
                      <a:lnTo>
                        <a:pt x="1" y="6544"/>
                      </a:lnTo>
                      <a:close/>
                      <a:moveTo>
                        <a:pt x="1" y="7732"/>
                      </a:moveTo>
                      <a:lnTo>
                        <a:pt x="15397" y="7732"/>
                      </a:lnTo>
                      <a:lnTo>
                        <a:pt x="15397" y="7391"/>
                      </a:lnTo>
                      <a:lnTo>
                        <a:pt x="1" y="7391"/>
                      </a:lnTo>
                      <a:close/>
                      <a:moveTo>
                        <a:pt x="1" y="8359"/>
                      </a:moveTo>
                      <a:lnTo>
                        <a:pt x="15397" y="8359"/>
                      </a:lnTo>
                      <a:lnTo>
                        <a:pt x="15397" y="8040"/>
                      </a:lnTo>
                      <a:lnTo>
                        <a:pt x="1" y="8040"/>
                      </a:lnTo>
                      <a:close/>
                      <a:moveTo>
                        <a:pt x="1" y="9206"/>
                      </a:moveTo>
                      <a:lnTo>
                        <a:pt x="15397" y="9206"/>
                      </a:lnTo>
                      <a:lnTo>
                        <a:pt x="15397" y="8876"/>
                      </a:lnTo>
                      <a:lnTo>
                        <a:pt x="1" y="8876"/>
                      </a:lnTo>
                      <a:close/>
                      <a:moveTo>
                        <a:pt x="1" y="9843"/>
                      </a:moveTo>
                      <a:lnTo>
                        <a:pt x="15397" y="9843"/>
                      </a:lnTo>
                      <a:lnTo>
                        <a:pt x="15397" y="9502"/>
                      </a:lnTo>
                      <a:lnTo>
                        <a:pt x="1" y="9502"/>
                      </a:lnTo>
                      <a:close/>
                      <a:moveTo>
                        <a:pt x="1" y="10690"/>
                      </a:moveTo>
                      <a:lnTo>
                        <a:pt x="15397" y="10690"/>
                      </a:lnTo>
                      <a:lnTo>
                        <a:pt x="15397" y="10360"/>
                      </a:lnTo>
                      <a:lnTo>
                        <a:pt x="1" y="10360"/>
                      </a:lnTo>
                      <a:close/>
                      <a:moveTo>
                        <a:pt x="1" y="11317"/>
                      </a:moveTo>
                      <a:lnTo>
                        <a:pt x="15397" y="11317"/>
                      </a:lnTo>
                      <a:lnTo>
                        <a:pt x="15397" y="10987"/>
                      </a:lnTo>
                      <a:lnTo>
                        <a:pt x="1" y="10987"/>
                      </a:lnTo>
                      <a:close/>
                      <a:moveTo>
                        <a:pt x="1" y="12175"/>
                      </a:moveTo>
                      <a:lnTo>
                        <a:pt x="15397" y="12175"/>
                      </a:lnTo>
                      <a:lnTo>
                        <a:pt x="15397" y="11845"/>
                      </a:lnTo>
                      <a:lnTo>
                        <a:pt x="1" y="11845"/>
                      </a:lnTo>
                      <a:close/>
                      <a:moveTo>
                        <a:pt x="1" y="12802"/>
                      </a:moveTo>
                      <a:lnTo>
                        <a:pt x="15397" y="12802"/>
                      </a:lnTo>
                      <a:lnTo>
                        <a:pt x="15397" y="12472"/>
                      </a:lnTo>
                      <a:lnTo>
                        <a:pt x="1" y="12472"/>
                      </a:lnTo>
                      <a:close/>
                      <a:moveTo>
                        <a:pt x="1" y="13648"/>
                      </a:moveTo>
                      <a:lnTo>
                        <a:pt x="15397" y="13648"/>
                      </a:lnTo>
                      <a:lnTo>
                        <a:pt x="15397" y="13318"/>
                      </a:lnTo>
                      <a:lnTo>
                        <a:pt x="1" y="13318"/>
                      </a:lnTo>
                      <a:close/>
                      <a:moveTo>
                        <a:pt x="1" y="14286"/>
                      </a:moveTo>
                      <a:lnTo>
                        <a:pt x="15397" y="14286"/>
                      </a:lnTo>
                      <a:lnTo>
                        <a:pt x="15397" y="13945"/>
                      </a:lnTo>
                      <a:lnTo>
                        <a:pt x="1" y="13945"/>
                      </a:lnTo>
                      <a:close/>
                      <a:moveTo>
                        <a:pt x="1" y="15133"/>
                      </a:moveTo>
                      <a:lnTo>
                        <a:pt x="15397" y="15133"/>
                      </a:lnTo>
                      <a:lnTo>
                        <a:pt x="15397" y="14803"/>
                      </a:lnTo>
                      <a:lnTo>
                        <a:pt x="1" y="14803"/>
                      </a:lnTo>
                      <a:close/>
                      <a:moveTo>
                        <a:pt x="1" y="15771"/>
                      </a:moveTo>
                      <a:lnTo>
                        <a:pt x="15397" y="15771"/>
                      </a:lnTo>
                      <a:lnTo>
                        <a:pt x="15397" y="15430"/>
                      </a:lnTo>
                      <a:lnTo>
                        <a:pt x="1" y="15430"/>
                      </a:lnTo>
                      <a:close/>
                      <a:moveTo>
                        <a:pt x="1" y="16618"/>
                      </a:moveTo>
                      <a:lnTo>
                        <a:pt x="15397" y="16618"/>
                      </a:lnTo>
                      <a:lnTo>
                        <a:pt x="15397" y="16288"/>
                      </a:lnTo>
                      <a:lnTo>
                        <a:pt x="1" y="16288"/>
                      </a:lnTo>
                      <a:close/>
                      <a:moveTo>
                        <a:pt x="1" y="17244"/>
                      </a:moveTo>
                      <a:lnTo>
                        <a:pt x="15397" y="17244"/>
                      </a:lnTo>
                      <a:lnTo>
                        <a:pt x="15397" y="16915"/>
                      </a:lnTo>
                      <a:lnTo>
                        <a:pt x="1" y="16915"/>
                      </a:lnTo>
                      <a:close/>
                      <a:moveTo>
                        <a:pt x="1" y="18091"/>
                      </a:moveTo>
                      <a:lnTo>
                        <a:pt x="15397" y="18091"/>
                      </a:lnTo>
                      <a:lnTo>
                        <a:pt x="15397" y="17761"/>
                      </a:lnTo>
                      <a:lnTo>
                        <a:pt x="1" y="17761"/>
                      </a:lnTo>
                      <a:close/>
                      <a:moveTo>
                        <a:pt x="1" y="18729"/>
                      </a:moveTo>
                      <a:lnTo>
                        <a:pt x="15397" y="18729"/>
                      </a:lnTo>
                      <a:lnTo>
                        <a:pt x="15397" y="18388"/>
                      </a:lnTo>
                      <a:lnTo>
                        <a:pt x="1" y="18388"/>
                      </a:lnTo>
                      <a:close/>
                      <a:moveTo>
                        <a:pt x="1" y="19576"/>
                      </a:moveTo>
                      <a:lnTo>
                        <a:pt x="15397" y="19576"/>
                      </a:lnTo>
                      <a:lnTo>
                        <a:pt x="15397" y="19246"/>
                      </a:lnTo>
                      <a:lnTo>
                        <a:pt x="1" y="19246"/>
                      </a:lnTo>
                      <a:close/>
                      <a:moveTo>
                        <a:pt x="1" y="20214"/>
                      </a:moveTo>
                      <a:lnTo>
                        <a:pt x="15397" y="20214"/>
                      </a:lnTo>
                      <a:lnTo>
                        <a:pt x="15397" y="19873"/>
                      </a:lnTo>
                      <a:lnTo>
                        <a:pt x="1" y="19873"/>
                      </a:lnTo>
                      <a:close/>
                      <a:moveTo>
                        <a:pt x="1" y="21060"/>
                      </a:moveTo>
                      <a:lnTo>
                        <a:pt x="15397" y="21060"/>
                      </a:lnTo>
                      <a:lnTo>
                        <a:pt x="15397" y="20720"/>
                      </a:lnTo>
                      <a:lnTo>
                        <a:pt x="1" y="20720"/>
                      </a:lnTo>
                      <a:close/>
                      <a:moveTo>
                        <a:pt x="1" y="21687"/>
                      </a:moveTo>
                      <a:lnTo>
                        <a:pt x="15397" y="21687"/>
                      </a:lnTo>
                      <a:lnTo>
                        <a:pt x="15397" y="21357"/>
                      </a:lnTo>
                      <a:lnTo>
                        <a:pt x="1" y="21357"/>
                      </a:lnTo>
                      <a:close/>
                      <a:moveTo>
                        <a:pt x="1" y="22534"/>
                      </a:moveTo>
                      <a:lnTo>
                        <a:pt x="15397" y="22534"/>
                      </a:lnTo>
                      <a:lnTo>
                        <a:pt x="15397" y="22204"/>
                      </a:lnTo>
                      <a:lnTo>
                        <a:pt x="1" y="22204"/>
                      </a:lnTo>
                      <a:close/>
                      <a:moveTo>
                        <a:pt x="1" y="23172"/>
                      </a:moveTo>
                      <a:lnTo>
                        <a:pt x="15397" y="23172"/>
                      </a:lnTo>
                      <a:lnTo>
                        <a:pt x="15397" y="22842"/>
                      </a:lnTo>
                      <a:lnTo>
                        <a:pt x="1" y="22842"/>
                      </a:lnTo>
                      <a:close/>
                      <a:moveTo>
                        <a:pt x="1" y="24019"/>
                      </a:moveTo>
                      <a:lnTo>
                        <a:pt x="15397" y="24019"/>
                      </a:lnTo>
                      <a:lnTo>
                        <a:pt x="15397" y="23689"/>
                      </a:lnTo>
                      <a:lnTo>
                        <a:pt x="1" y="23689"/>
                      </a:lnTo>
                      <a:close/>
                      <a:moveTo>
                        <a:pt x="1" y="24656"/>
                      </a:moveTo>
                      <a:lnTo>
                        <a:pt x="15397" y="24656"/>
                      </a:lnTo>
                      <a:lnTo>
                        <a:pt x="15397" y="24316"/>
                      </a:lnTo>
                      <a:lnTo>
                        <a:pt x="1" y="24316"/>
                      </a:lnTo>
                      <a:close/>
                      <a:moveTo>
                        <a:pt x="1" y="25503"/>
                      </a:moveTo>
                      <a:lnTo>
                        <a:pt x="15397" y="25503"/>
                      </a:lnTo>
                      <a:lnTo>
                        <a:pt x="15397" y="25162"/>
                      </a:lnTo>
                      <a:lnTo>
                        <a:pt x="1" y="25162"/>
                      </a:lnTo>
                      <a:close/>
                      <a:moveTo>
                        <a:pt x="1" y="26130"/>
                      </a:moveTo>
                      <a:lnTo>
                        <a:pt x="15397" y="26130"/>
                      </a:lnTo>
                      <a:lnTo>
                        <a:pt x="15397" y="25800"/>
                      </a:lnTo>
                      <a:lnTo>
                        <a:pt x="1" y="25800"/>
                      </a:lnTo>
                      <a:close/>
                      <a:moveTo>
                        <a:pt x="1" y="26977"/>
                      </a:moveTo>
                      <a:lnTo>
                        <a:pt x="15397" y="26977"/>
                      </a:lnTo>
                      <a:lnTo>
                        <a:pt x="15397" y="26647"/>
                      </a:lnTo>
                      <a:lnTo>
                        <a:pt x="1" y="26647"/>
                      </a:lnTo>
                      <a:close/>
                      <a:moveTo>
                        <a:pt x="1" y="27615"/>
                      </a:moveTo>
                      <a:lnTo>
                        <a:pt x="15397" y="27615"/>
                      </a:lnTo>
                      <a:lnTo>
                        <a:pt x="15397" y="27285"/>
                      </a:lnTo>
                      <a:lnTo>
                        <a:pt x="1" y="27285"/>
                      </a:lnTo>
                      <a:close/>
                      <a:moveTo>
                        <a:pt x="1" y="28461"/>
                      </a:moveTo>
                      <a:lnTo>
                        <a:pt x="15397" y="28461"/>
                      </a:lnTo>
                      <a:lnTo>
                        <a:pt x="15397" y="28132"/>
                      </a:lnTo>
                      <a:lnTo>
                        <a:pt x="1" y="28132"/>
                      </a:lnTo>
                      <a:close/>
                      <a:moveTo>
                        <a:pt x="1" y="29088"/>
                      </a:moveTo>
                      <a:lnTo>
                        <a:pt x="15397" y="29088"/>
                      </a:lnTo>
                      <a:lnTo>
                        <a:pt x="15397" y="28758"/>
                      </a:lnTo>
                      <a:lnTo>
                        <a:pt x="1" y="28758"/>
                      </a:lnTo>
                      <a:close/>
                      <a:moveTo>
                        <a:pt x="1" y="29946"/>
                      </a:moveTo>
                      <a:lnTo>
                        <a:pt x="15397" y="29946"/>
                      </a:lnTo>
                      <a:lnTo>
                        <a:pt x="15397" y="29616"/>
                      </a:lnTo>
                      <a:lnTo>
                        <a:pt x="1" y="29616"/>
                      </a:lnTo>
                      <a:close/>
                      <a:moveTo>
                        <a:pt x="1" y="30573"/>
                      </a:moveTo>
                      <a:lnTo>
                        <a:pt x="15397" y="30573"/>
                      </a:lnTo>
                      <a:lnTo>
                        <a:pt x="15397" y="30243"/>
                      </a:lnTo>
                      <a:lnTo>
                        <a:pt x="1" y="30243"/>
                      </a:lnTo>
                      <a:close/>
                      <a:moveTo>
                        <a:pt x="1" y="31420"/>
                      </a:moveTo>
                      <a:lnTo>
                        <a:pt x="15397" y="31420"/>
                      </a:lnTo>
                      <a:lnTo>
                        <a:pt x="15397" y="31090"/>
                      </a:lnTo>
                      <a:lnTo>
                        <a:pt x="1" y="31090"/>
                      </a:lnTo>
                      <a:close/>
                      <a:moveTo>
                        <a:pt x="1" y="32058"/>
                      </a:moveTo>
                      <a:lnTo>
                        <a:pt x="15397" y="32058"/>
                      </a:lnTo>
                      <a:lnTo>
                        <a:pt x="15397" y="31717"/>
                      </a:lnTo>
                      <a:lnTo>
                        <a:pt x="1" y="31717"/>
                      </a:lnTo>
                      <a:close/>
                      <a:moveTo>
                        <a:pt x="1" y="32904"/>
                      </a:moveTo>
                      <a:lnTo>
                        <a:pt x="15397" y="32904"/>
                      </a:lnTo>
                      <a:lnTo>
                        <a:pt x="15397" y="32563"/>
                      </a:lnTo>
                      <a:lnTo>
                        <a:pt x="1" y="32563"/>
                      </a:lnTo>
                      <a:close/>
                      <a:moveTo>
                        <a:pt x="1" y="33531"/>
                      </a:moveTo>
                      <a:lnTo>
                        <a:pt x="15397" y="33531"/>
                      </a:lnTo>
                      <a:lnTo>
                        <a:pt x="15397" y="33201"/>
                      </a:lnTo>
                      <a:lnTo>
                        <a:pt x="1" y="33201"/>
                      </a:lnTo>
                      <a:close/>
                      <a:moveTo>
                        <a:pt x="1" y="34389"/>
                      </a:moveTo>
                      <a:lnTo>
                        <a:pt x="15397" y="34389"/>
                      </a:lnTo>
                      <a:lnTo>
                        <a:pt x="15397" y="34048"/>
                      </a:lnTo>
                      <a:lnTo>
                        <a:pt x="1" y="34048"/>
                      </a:lnTo>
                      <a:close/>
                      <a:moveTo>
                        <a:pt x="1" y="35016"/>
                      </a:moveTo>
                      <a:lnTo>
                        <a:pt x="15397" y="35016"/>
                      </a:lnTo>
                      <a:lnTo>
                        <a:pt x="15397" y="34686"/>
                      </a:lnTo>
                      <a:lnTo>
                        <a:pt x="1" y="34686"/>
                      </a:lnTo>
                      <a:close/>
                      <a:moveTo>
                        <a:pt x="1" y="35863"/>
                      </a:moveTo>
                      <a:lnTo>
                        <a:pt x="15397" y="35863"/>
                      </a:lnTo>
                      <a:lnTo>
                        <a:pt x="15397" y="35533"/>
                      </a:lnTo>
                      <a:lnTo>
                        <a:pt x="1" y="35533"/>
                      </a:lnTo>
                      <a:close/>
                      <a:moveTo>
                        <a:pt x="1" y="36500"/>
                      </a:moveTo>
                      <a:lnTo>
                        <a:pt x="15397" y="36500"/>
                      </a:lnTo>
                      <a:lnTo>
                        <a:pt x="15397" y="36159"/>
                      </a:lnTo>
                      <a:lnTo>
                        <a:pt x="1" y="36159"/>
                      </a:lnTo>
                      <a:close/>
                      <a:moveTo>
                        <a:pt x="1" y="37347"/>
                      </a:moveTo>
                      <a:lnTo>
                        <a:pt x="15397" y="37347"/>
                      </a:lnTo>
                      <a:lnTo>
                        <a:pt x="15397" y="37006"/>
                      </a:lnTo>
                      <a:lnTo>
                        <a:pt x="1" y="37006"/>
                      </a:lnTo>
                      <a:close/>
                      <a:moveTo>
                        <a:pt x="1" y="37974"/>
                      </a:moveTo>
                      <a:lnTo>
                        <a:pt x="15397" y="37974"/>
                      </a:lnTo>
                      <a:lnTo>
                        <a:pt x="15397" y="37644"/>
                      </a:lnTo>
                      <a:lnTo>
                        <a:pt x="1" y="37644"/>
                      </a:lnTo>
                      <a:close/>
                      <a:moveTo>
                        <a:pt x="1" y="38832"/>
                      </a:moveTo>
                      <a:lnTo>
                        <a:pt x="15397" y="38832"/>
                      </a:lnTo>
                      <a:lnTo>
                        <a:pt x="15397" y="38502"/>
                      </a:lnTo>
                      <a:lnTo>
                        <a:pt x="1" y="38502"/>
                      </a:lnTo>
                      <a:close/>
                      <a:moveTo>
                        <a:pt x="1" y="39459"/>
                      </a:moveTo>
                      <a:lnTo>
                        <a:pt x="15397" y="39459"/>
                      </a:lnTo>
                      <a:lnTo>
                        <a:pt x="15397" y="39129"/>
                      </a:lnTo>
                      <a:lnTo>
                        <a:pt x="1" y="39129"/>
                      </a:lnTo>
                      <a:close/>
                      <a:moveTo>
                        <a:pt x="1" y="40305"/>
                      </a:moveTo>
                      <a:lnTo>
                        <a:pt x="15397" y="40305"/>
                      </a:lnTo>
                      <a:lnTo>
                        <a:pt x="15397" y="39975"/>
                      </a:lnTo>
                      <a:lnTo>
                        <a:pt x="1" y="39975"/>
                      </a:lnTo>
                      <a:close/>
                      <a:moveTo>
                        <a:pt x="1" y="40943"/>
                      </a:moveTo>
                      <a:lnTo>
                        <a:pt x="15397" y="40943"/>
                      </a:lnTo>
                      <a:lnTo>
                        <a:pt x="15397" y="40613"/>
                      </a:lnTo>
                      <a:lnTo>
                        <a:pt x="1" y="40613"/>
                      </a:lnTo>
                      <a:close/>
                      <a:moveTo>
                        <a:pt x="1" y="41790"/>
                      </a:moveTo>
                      <a:lnTo>
                        <a:pt x="15397" y="41790"/>
                      </a:lnTo>
                      <a:lnTo>
                        <a:pt x="15397" y="41449"/>
                      </a:lnTo>
                      <a:lnTo>
                        <a:pt x="1" y="41449"/>
                      </a:lnTo>
                      <a:close/>
                      <a:moveTo>
                        <a:pt x="1" y="42417"/>
                      </a:moveTo>
                      <a:lnTo>
                        <a:pt x="15397" y="42417"/>
                      </a:lnTo>
                      <a:lnTo>
                        <a:pt x="15397" y="42087"/>
                      </a:lnTo>
                      <a:lnTo>
                        <a:pt x="1" y="42087"/>
                      </a:lnTo>
                      <a:close/>
                      <a:moveTo>
                        <a:pt x="1" y="43275"/>
                      </a:moveTo>
                      <a:lnTo>
                        <a:pt x="15397" y="43275"/>
                      </a:lnTo>
                      <a:lnTo>
                        <a:pt x="15397" y="42934"/>
                      </a:lnTo>
                      <a:lnTo>
                        <a:pt x="1" y="42934"/>
                      </a:lnTo>
                      <a:close/>
                      <a:moveTo>
                        <a:pt x="1" y="43901"/>
                      </a:moveTo>
                      <a:lnTo>
                        <a:pt x="15397" y="43901"/>
                      </a:lnTo>
                      <a:lnTo>
                        <a:pt x="15397" y="43571"/>
                      </a:lnTo>
                      <a:lnTo>
                        <a:pt x="1" y="43571"/>
                      </a:lnTo>
                      <a:close/>
                      <a:moveTo>
                        <a:pt x="1" y="44748"/>
                      </a:moveTo>
                      <a:lnTo>
                        <a:pt x="15397" y="44748"/>
                      </a:lnTo>
                      <a:lnTo>
                        <a:pt x="15397" y="44418"/>
                      </a:lnTo>
                      <a:lnTo>
                        <a:pt x="1" y="44418"/>
                      </a:lnTo>
                      <a:close/>
                      <a:moveTo>
                        <a:pt x="1" y="45386"/>
                      </a:moveTo>
                      <a:lnTo>
                        <a:pt x="15397" y="45386"/>
                      </a:lnTo>
                      <a:lnTo>
                        <a:pt x="15397" y="45045"/>
                      </a:lnTo>
                      <a:lnTo>
                        <a:pt x="1" y="45045"/>
                      </a:lnTo>
                      <a:close/>
                      <a:moveTo>
                        <a:pt x="1" y="46233"/>
                      </a:moveTo>
                      <a:lnTo>
                        <a:pt x="15397" y="46233"/>
                      </a:lnTo>
                      <a:lnTo>
                        <a:pt x="15397" y="45892"/>
                      </a:lnTo>
                      <a:lnTo>
                        <a:pt x="1" y="45892"/>
                      </a:lnTo>
                      <a:close/>
                      <a:moveTo>
                        <a:pt x="1" y="46860"/>
                      </a:moveTo>
                      <a:lnTo>
                        <a:pt x="15397" y="46860"/>
                      </a:lnTo>
                      <a:lnTo>
                        <a:pt x="15397" y="46530"/>
                      </a:lnTo>
                      <a:lnTo>
                        <a:pt x="1" y="46530"/>
                      </a:lnTo>
                      <a:close/>
                      <a:moveTo>
                        <a:pt x="1" y="47717"/>
                      </a:moveTo>
                      <a:lnTo>
                        <a:pt x="15397" y="47717"/>
                      </a:lnTo>
                      <a:lnTo>
                        <a:pt x="15397" y="47376"/>
                      </a:lnTo>
                      <a:lnTo>
                        <a:pt x="1" y="47376"/>
                      </a:lnTo>
                      <a:close/>
                      <a:moveTo>
                        <a:pt x="1" y="48344"/>
                      </a:moveTo>
                      <a:lnTo>
                        <a:pt x="15397" y="48344"/>
                      </a:lnTo>
                      <a:lnTo>
                        <a:pt x="15397" y="48014"/>
                      </a:lnTo>
                      <a:lnTo>
                        <a:pt x="1" y="48014"/>
                      </a:lnTo>
                      <a:close/>
                      <a:moveTo>
                        <a:pt x="1" y="49191"/>
                      </a:moveTo>
                      <a:lnTo>
                        <a:pt x="15397" y="49191"/>
                      </a:lnTo>
                      <a:lnTo>
                        <a:pt x="15397" y="48861"/>
                      </a:lnTo>
                      <a:lnTo>
                        <a:pt x="1" y="48861"/>
                      </a:lnTo>
                      <a:close/>
                      <a:moveTo>
                        <a:pt x="1" y="49829"/>
                      </a:moveTo>
                      <a:lnTo>
                        <a:pt x="15397" y="49829"/>
                      </a:lnTo>
                      <a:lnTo>
                        <a:pt x="15397" y="49488"/>
                      </a:lnTo>
                      <a:lnTo>
                        <a:pt x="1" y="49488"/>
                      </a:lnTo>
                      <a:close/>
                      <a:moveTo>
                        <a:pt x="1" y="50676"/>
                      </a:moveTo>
                      <a:lnTo>
                        <a:pt x="15397" y="50676"/>
                      </a:lnTo>
                      <a:lnTo>
                        <a:pt x="15397" y="50335"/>
                      </a:lnTo>
                      <a:lnTo>
                        <a:pt x="1" y="50335"/>
                      </a:lnTo>
                      <a:close/>
                      <a:moveTo>
                        <a:pt x="1" y="51302"/>
                      </a:moveTo>
                      <a:lnTo>
                        <a:pt x="15397" y="51302"/>
                      </a:lnTo>
                      <a:lnTo>
                        <a:pt x="15397" y="50973"/>
                      </a:lnTo>
                      <a:lnTo>
                        <a:pt x="1" y="50973"/>
                      </a:lnTo>
                      <a:close/>
                    </a:path>
                  </a:pathLst>
                </a:custGeom>
                <a:solidFill>
                  <a:srgbClr val="524656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7" name="Google Shape;1347;p39"/>
              <p:cNvGrpSpPr/>
              <p:nvPr/>
            </p:nvGrpSpPr>
            <p:grpSpPr>
              <a:xfrm flipH="1">
                <a:off x="318878" y="2333946"/>
                <a:ext cx="295221" cy="988044"/>
                <a:chOff x="8000749" y="4100800"/>
                <a:chExt cx="325098" cy="1088034"/>
              </a:xfrm>
            </p:grpSpPr>
            <p:sp>
              <p:nvSpPr>
                <p:cNvPr id="1348" name="Google Shape;1348;p39"/>
                <p:cNvSpPr/>
                <p:nvPr/>
              </p:nvSpPr>
              <p:spPr>
                <a:xfrm>
                  <a:off x="8122132" y="4100800"/>
                  <a:ext cx="111886" cy="15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1585" extrusionOk="0">
                      <a:moveTo>
                        <a:pt x="1166" y="1"/>
                      </a:moveTo>
                      <a:lnTo>
                        <a:pt x="0" y="639"/>
                      </a:lnTo>
                      <a:lnTo>
                        <a:pt x="0" y="1585"/>
                      </a:lnTo>
                      <a:lnTo>
                        <a:pt x="1166" y="958"/>
                      </a:lnTo>
                      <a:lnTo>
                        <a:pt x="1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9"/>
                <p:cNvSpPr/>
                <p:nvPr/>
              </p:nvSpPr>
              <p:spPr>
                <a:xfrm>
                  <a:off x="8000749" y="4667508"/>
                  <a:ext cx="110927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595" extrusionOk="0">
                      <a:moveTo>
                        <a:pt x="1155" y="0"/>
                      </a:moveTo>
                      <a:lnTo>
                        <a:pt x="1" y="649"/>
                      </a:lnTo>
                      <a:lnTo>
                        <a:pt x="1" y="1595"/>
                      </a:lnTo>
                      <a:lnTo>
                        <a:pt x="1155" y="968"/>
                      </a:lnTo>
                      <a:lnTo>
                        <a:pt x="115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9"/>
                <p:cNvSpPr/>
                <p:nvPr/>
              </p:nvSpPr>
              <p:spPr>
                <a:xfrm>
                  <a:off x="8213960" y="5035782"/>
                  <a:ext cx="111886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1595" extrusionOk="0">
                      <a:moveTo>
                        <a:pt x="1166" y="0"/>
                      </a:moveTo>
                      <a:lnTo>
                        <a:pt x="0" y="649"/>
                      </a:lnTo>
                      <a:lnTo>
                        <a:pt x="0" y="1595"/>
                      </a:lnTo>
                      <a:lnTo>
                        <a:pt x="1166" y="968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9"/>
              <p:cNvGrpSpPr/>
              <p:nvPr/>
            </p:nvGrpSpPr>
            <p:grpSpPr>
              <a:xfrm flipH="1">
                <a:off x="-718919" y="2501683"/>
                <a:ext cx="778221" cy="1783424"/>
                <a:chOff x="8611692" y="4285513"/>
                <a:chExt cx="856977" cy="1963907"/>
              </a:xfrm>
            </p:grpSpPr>
            <p:sp>
              <p:nvSpPr>
                <p:cNvPr id="1352" name="Google Shape;1352;p39"/>
                <p:cNvSpPr/>
                <p:nvPr/>
              </p:nvSpPr>
              <p:spPr>
                <a:xfrm>
                  <a:off x="8957897" y="4285513"/>
                  <a:ext cx="211107" cy="11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" h="1167" extrusionOk="0">
                      <a:moveTo>
                        <a:pt x="0" y="0"/>
                      </a:moveTo>
                      <a:lnTo>
                        <a:pt x="0" y="1166"/>
                      </a:lnTo>
                      <a:lnTo>
                        <a:pt x="2199" y="1166"/>
                      </a:lnTo>
                      <a:lnTo>
                        <a:pt x="21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9"/>
                <p:cNvSpPr/>
                <p:nvPr/>
              </p:nvSpPr>
              <p:spPr>
                <a:xfrm>
                  <a:off x="8611692" y="5147665"/>
                  <a:ext cx="211202" cy="112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177" extrusionOk="0">
                      <a:moveTo>
                        <a:pt x="1" y="0"/>
                      </a:moveTo>
                      <a:lnTo>
                        <a:pt x="1" y="1177"/>
                      </a:lnTo>
                      <a:lnTo>
                        <a:pt x="2200" y="11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9"/>
                <p:cNvSpPr/>
                <p:nvPr/>
              </p:nvSpPr>
              <p:spPr>
                <a:xfrm>
                  <a:off x="9257563" y="5569674"/>
                  <a:ext cx="211107" cy="11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" h="1167" extrusionOk="0">
                      <a:moveTo>
                        <a:pt x="0" y="1"/>
                      </a:moveTo>
                      <a:lnTo>
                        <a:pt x="0" y="1167"/>
                      </a:lnTo>
                      <a:lnTo>
                        <a:pt x="2200" y="1167"/>
                      </a:lnTo>
                      <a:lnTo>
                        <a:pt x="22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9"/>
                <p:cNvSpPr/>
                <p:nvPr/>
              </p:nvSpPr>
              <p:spPr>
                <a:xfrm>
                  <a:off x="8611692" y="6136382"/>
                  <a:ext cx="211202" cy="11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178" extrusionOk="0">
                      <a:moveTo>
                        <a:pt x="1" y="0"/>
                      </a:moveTo>
                      <a:lnTo>
                        <a:pt x="1" y="1177"/>
                      </a:lnTo>
                      <a:lnTo>
                        <a:pt x="2200" y="11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1270;p39">
            <a:extLst>
              <a:ext uri="{FF2B5EF4-FFF2-40B4-BE49-F238E27FC236}">
                <a16:creationId xmlns:a16="http://schemas.microsoft.com/office/drawing/2014/main" id="{65B6EB99-C6AA-8708-29B6-5790B206A7B4}"/>
              </a:ext>
            </a:extLst>
          </p:cNvPr>
          <p:cNvSpPr txBox="1">
            <a:spLocks/>
          </p:cNvSpPr>
          <p:nvPr/>
        </p:nvSpPr>
        <p:spPr>
          <a:xfrm>
            <a:off x="2071419" y="4023995"/>
            <a:ext cx="5001162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pPr marL="0" indent="0"/>
            <a:r>
              <a:rPr lang="en-US" sz="1400" dirty="0"/>
              <a:t>Matthew Weirick Johnson</a:t>
            </a:r>
          </a:p>
          <a:p>
            <a:pPr marL="0" indent="0"/>
            <a:r>
              <a:rPr lang="en-US" sz="1400" dirty="0"/>
              <a:t>PhD Student, Educational Measurement &amp; Evaluation, University of South Florida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7182-D0F9-87EC-B973-0104F616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Not Taken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C7B60-D95F-B567-0B0E-B685A724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999" y="1561750"/>
            <a:ext cx="3969794" cy="1416000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Two roads diverged in a yellow wood,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sorry I could not travel both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be one traveler, long I stood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looked down one as far as I could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To where it bent in the undergrowth;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Syne Medium" pitchFamily="2" charset="77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Then took the other, as just as fair,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having perhaps the better claim,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Because it was grassy and wanted wear;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  <a:t>Though as for that the passing there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  <a:t>Had worn them really about the same,</a:t>
            </a:r>
            <a:b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</a:br>
            <a:endParaRPr lang="en-US" sz="1600" i="1" dirty="0">
              <a:solidFill>
                <a:srgbClr val="000000"/>
              </a:solidFill>
              <a:effectLst/>
              <a:latin typeface="Syne ExtraBold" pitchFamily="2" charset="77"/>
            </a:endParaRPr>
          </a:p>
          <a:p>
            <a:pPr marL="0" indent="0">
              <a:buNone/>
            </a:pPr>
            <a:endParaRPr lang="en-US" sz="1600" dirty="0">
              <a:latin typeface="Syne Medium" pitchFamily="2" charset="7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B2E0F5-F64F-11EF-1C22-A2921A3A9D4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Robert Frost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028358-CE4F-BDB1-2AC8-002B79BA7F11}"/>
              </a:ext>
            </a:extLst>
          </p:cNvPr>
          <p:cNvSpPr txBox="1">
            <a:spLocks/>
          </p:cNvSpPr>
          <p:nvPr/>
        </p:nvSpPr>
        <p:spPr>
          <a:xfrm>
            <a:off x="4874080" y="1561750"/>
            <a:ext cx="3969794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400"/>
              <a:buFont typeface="Syne"/>
              <a:buNone/>
              <a:defRPr sz="1600">
                <a:effectLst/>
                <a:latin typeface="Syne Medium" pitchFamily="2" charset="77"/>
                <a:ea typeface="Syne Medium"/>
                <a:cs typeface="Syne Medium"/>
                <a:sym typeface="Syne"/>
              </a:defRPr>
            </a:lvl1pPr>
            <a:lvl2pPr marL="914400" indent="-317500"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r>
              <a:rPr lang="en-US" i="1" dirty="0">
                <a:latin typeface="Syne ExtraBold" pitchFamily="2" charset="77"/>
              </a:rPr>
              <a:t>And both that morning equally lay</a:t>
            </a:r>
          </a:p>
          <a:p>
            <a:r>
              <a:rPr lang="en-US" i="1" dirty="0">
                <a:latin typeface="Syne ExtraBold" pitchFamily="2" charset="77"/>
              </a:rPr>
              <a:t>In leaves no step had trodden black.</a:t>
            </a:r>
          </a:p>
          <a:p>
            <a:r>
              <a:rPr lang="en-US" dirty="0">
                <a:latin typeface="Syne Medium" pitchFamily="2" charset="77"/>
              </a:rPr>
              <a:t>Oh, I kept the first for another day!</a:t>
            </a:r>
          </a:p>
          <a:p>
            <a:r>
              <a:rPr lang="en-US" dirty="0">
                <a:latin typeface="Syne Medium" pitchFamily="2" charset="77"/>
              </a:rPr>
              <a:t>Yet knowing how way leads on to way,</a:t>
            </a:r>
          </a:p>
          <a:p>
            <a:r>
              <a:rPr lang="en-US" dirty="0">
                <a:latin typeface="Syne Medium" pitchFamily="2" charset="77"/>
              </a:rPr>
              <a:t>I doubted if I should ever come back.</a:t>
            </a:r>
            <a:br>
              <a:rPr lang="en-US" dirty="0">
                <a:latin typeface="Syne Medium" pitchFamily="2" charset="77"/>
              </a:rPr>
            </a:br>
            <a:endParaRPr lang="en-US" dirty="0">
              <a:latin typeface="Syne Medium" pitchFamily="2" charset="77"/>
            </a:endParaRPr>
          </a:p>
          <a:p>
            <a:r>
              <a:rPr lang="en-US" dirty="0">
                <a:latin typeface="Syne Medium" pitchFamily="2" charset="77"/>
              </a:rPr>
              <a:t>I shall be telling this with a sigh</a:t>
            </a:r>
          </a:p>
          <a:p>
            <a:r>
              <a:rPr lang="en-US" dirty="0">
                <a:latin typeface="Syne Medium" pitchFamily="2" charset="77"/>
              </a:rPr>
              <a:t>Somewhere ages and ages hence:</a:t>
            </a:r>
          </a:p>
          <a:p>
            <a:r>
              <a:rPr lang="en-US" dirty="0">
                <a:latin typeface="Syne Medium" pitchFamily="2" charset="77"/>
              </a:rPr>
              <a:t>Two roads diverged in a wood, and I—</a:t>
            </a:r>
          </a:p>
          <a:p>
            <a:r>
              <a:rPr lang="en-US" dirty="0">
                <a:latin typeface="Syne Medium" pitchFamily="2" charset="77"/>
              </a:rPr>
              <a:t>I took the one less traveled by,</a:t>
            </a:r>
          </a:p>
          <a:p>
            <a:r>
              <a:rPr lang="en-US" dirty="0">
                <a:latin typeface="Syne Medium" pitchFamily="2" charset="77"/>
              </a:rPr>
              <a:t>And that has made all the difference.</a:t>
            </a:r>
          </a:p>
          <a:p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54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72"/>
          <p:cNvSpPr txBox="1">
            <a:spLocks noGrp="1"/>
          </p:cNvSpPr>
          <p:nvPr>
            <p:ph type="title"/>
          </p:nvPr>
        </p:nvSpPr>
        <p:spPr>
          <a:xfrm>
            <a:off x="4114075" y="520925"/>
            <a:ext cx="4316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623" name="Google Shape;3623;p72"/>
          <p:cNvSpPr txBox="1">
            <a:spLocks noGrp="1"/>
          </p:cNvSpPr>
          <p:nvPr>
            <p:ph type="subTitle" idx="1"/>
          </p:nvPr>
        </p:nvSpPr>
        <p:spPr>
          <a:xfrm>
            <a:off x="4114075" y="1813925"/>
            <a:ext cx="4316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matt@mattweirick.com</a:t>
            </a:r>
            <a:endParaRPr b="0" dirty="0"/>
          </a:p>
        </p:txBody>
      </p:sp>
      <p:grpSp>
        <p:nvGrpSpPr>
          <p:cNvPr id="3629" name="Google Shape;3629;p72"/>
          <p:cNvGrpSpPr/>
          <p:nvPr/>
        </p:nvGrpSpPr>
        <p:grpSpPr>
          <a:xfrm>
            <a:off x="-899750" y="267996"/>
            <a:ext cx="4316694" cy="6230249"/>
            <a:chOff x="-899750" y="267996"/>
            <a:chExt cx="4316694" cy="6230249"/>
          </a:xfrm>
        </p:grpSpPr>
        <p:grpSp>
          <p:nvGrpSpPr>
            <p:cNvPr id="3630" name="Google Shape;3630;p72"/>
            <p:cNvGrpSpPr/>
            <p:nvPr/>
          </p:nvGrpSpPr>
          <p:grpSpPr>
            <a:xfrm>
              <a:off x="588113" y="267996"/>
              <a:ext cx="1213460" cy="5289224"/>
              <a:chOff x="588113" y="267996"/>
              <a:chExt cx="1213460" cy="5289224"/>
            </a:xfrm>
          </p:grpSpPr>
          <p:sp>
            <p:nvSpPr>
              <p:cNvPr id="3631" name="Google Shape;3631;p72"/>
              <p:cNvSpPr/>
              <p:nvPr/>
            </p:nvSpPr>
            <p:spPr>
              <a:xfrm>
                <a:off x="1558200" y="2770625"/>
                <a:ext cx="139625" cy="1367497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039" extrusionOk="0">
                    <a:moveTo>
                      <a:pt x="5585" y="0"/>
                    </a:moveTo>
                    <a:lnTo>
                      <a:pt x="5497" y="45039"/>
                    </a:lnTo>
                    <a:lnTo>
                      <a:pt x="0" y="4282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2" name="Google Shape;3632;p72"/>
              <p:cNvSpPr/>
              <p:nvPr/>
            </p:nvSpPr>
            <p:spPr>
              <a:xfrm>
                <a:off x="962325" y="1729848"/>
                <a:ext cx="467835" cy="3827372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24034" extrusionOk="0">
                    <a:moveTo>
                      <a:pt x="4056" y="24033"/>
                    </a:moveTo>
                    <a:lnTo>
                      <a:pt x="0" y="24033"/>
                    </a:lnTo>
                    <a:lnTo>
                      <a:pt x="696" y="1"/>
                    </a:lnTo>
                    <a:lnTo>
                      <a:pt x="33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72"/>
              <p:cNvSpPr/>
              <p:nvPr/>
            </p:nvSpPr>
            <p:spPr>
              <a:xfrm>
                <a:off x="1071868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72"/>
              <p:cNvSpPr/>
              <p:nvPr/>
            </p:nvSpPr>
            <p:spPr>
              <a:xfrm>
                <a:off x="1128027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72"/>
              <p:cNvSpPr/>
              <p:nvPr/>
            </p:nvSpPr>
            <p:spPr>
              <a:xfrm>
                <a:off x="1186839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72"/>
              <p:cNvSpPr/>
              <p:nvPr/>
            </p:nvSpPr>
            <p:spPr>
              <a:xfrm>
                <a:off x="1245536" y="1831458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72"/>
              <p:cNvSpPr/>
              <p:nvPr/>
            </p:nvSpPr>
            <p:spPr>
              <a:xfrm>
                <a:off x="1304347" y="1831458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72"/>
              <p:cNvSpPr/>
              <p:nvPr/>
            </p:nvSpPr>
            <p:spPr>
              <a:xfrm>
                <a:off x="719113" y="267996"/>
                <a:ext cx="951468" cy="1184059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0268" extrusionOk="0">
                    <a:moveTo>
                      <a:pt x="4126" y="1"/>
                    </a:moveTo>
                    <a:cubicBezTo>
                      <a:pt x="3917" y="1"/>
                      <a:pt x="3755" y="3523"/>
                      <a:pt x="3500" y="5377"/>
                    </a:cubicBezTo>
                    <a:cubicBezTo>
                      <a:pt x="3454" y="5609"/>
                      <a:pt x="3361" y="5841"/>
                      <a:pt x="3199" y="6026"/>
                    </a:cubicBezTo>
                    <a:cubicBezTo>
                      <a:pt x="2341" y="7046"/>
                      <a:pt x="0" y="9248"/>
                      <a:pt x="0" y="9248"/>
                    </a:cubicBezTo>
                    <a:lnTo>
                      <a:pt x="4102" y="10267"/>
                    </a:lnTo>
                    <a:lnTo>
                      <a:pt x="8251" y="9248"/>
                    </a:lnTo>
                    <a:cubicBezTo>
                      <a:pt x="8251" y="9248"/>
                      <a:pt x="5933" y="7046"/>
                      <a:pt x="5029" y="6026"/>
                    </a:cubicBezTo>
                    <a:cubicBezTo>
                      <a:pt x="4890" y="5841"/>
                      <a:pt x="4798" y="5609"/>
                      <a:pt x="4751" y="5377"/>
                    </a:cubicBezTo>
                    <a:cubicBezTo>
                      <a:pt x="4496" y="3523"/>
                      <a:pt x="4334" y="1"/>
                      <a:pt x="41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72"/>
              <p:cNvSpPr/>
              <p:nvPr/>
            </p:nvSpPr>
            <p:spPr>
              <a:xfrm>
                <a:off x="652344" y="1358430"/>
                <a:ext cx="1085114" cy="416979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3616" extrusionOk="0">
                    <a:moveTo>
                      <a:pt x="4705" y="0"/>
                    </a:moveTo>
                    <a:lnTo>
                      <a:pt x="0" y="0"/>
                    </a:lnTo>
                    <a:cubicBezTo>
                      <a:pt x="2735" y="1646"/>
                      <a:pt x="3384" y="3476"/>
                      <a:pt x="3384" y="3476"/>
                    </a:cubicBezTo>
                    <a:lnTo>
                      <a:pt x="3384" y="3476"/>
                    </a:lnTo>
                    <a:cubicBezTo>
                      <a:pt x="3384" y="3546"/>
                      <a:pt x="3963" y="3616"/>
                      <a:pt x="4705" y="3616"/>
                    </a:cubicBezTo>
                    <a:cubicBezTo>
                      <a:pt x="5446" y="3616"/>
                      <a:pt x="6049" y="3546"/>
                      <a:pt x="6049" y="3476"/>
                    </a:cubicBezTo>
                    <a:cubicBezTo>
                      <a:pt x="6049" y="3476"/>
                      <a:pt x="6675" y="1646"/>
                      <a:pt x="940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72"/>
              <p:cNvSpPr/>
              <p:nvPr/>
            </p:nvSpPr>
            <p:spPr>
              <a:xfrm>
                <a:off x="588113" y="1288894"/>
                <a:ext cx="1213460" cy="128461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1114" extrusionOk="0">
                    <a:moveTo>
                      <a:pt x="10522" y="557"/>
                    </a:moveTo>
                    <a:cubicBezTo>
                      <a:pt x="10522" y="858"/>
                      <a:pt x="8159" y="1113"/>
                      <a:pt x="5262" y="1113"/>
                    </a:cubicBezTo>
                    <a:cubicBezTo>
                      <a:pt x="2365" y="1113"/>
                      <a:pt x="1" y="858"/>
                      <a:pt x="1" y="557"/>
                    </a:cubicBezTo>
                    <a:cubicBezTo>
                      <a:pt x="1" y="279"/>
                      <a:pt x="2365" y="1"/>
                      <a:pt x="5262" y="1"/>
                    </a:cubicBezTo>
                    <a:cubicBezTo>
                      <a:pt x="8159" y="1"/>
                      <a:pt x="10522" y="279"/>
                      <a:pt x="10522" y="5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72"/>
              <p:cNvSpPr/>
              <p:nvPr/>
            </p:nvSpPr>
            <p:spPr>
              <a:xfrm>
                <a:off x="1071868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72"/>
              <p:cNvSpPr/>
              <p:nvPr/>
            </p:nvSpPr>
            <p:spPr>
              <a:xfrm>
                <a:off x="1128027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72"/>
              <p:cNvSpPr/>
              <p:nvPr/>
            </p:nvSpPr>
            <p:spPr>
              <a:xfrm>
                <a:off x="1186839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72"/>
              <p:cNvSpPr/>
              <p:nvPr/>
            </p:nvSpPr>
            <p:spPr>
              <a:xfrm>
                <a:off x="1245536" y="2023806"/>
                <a:ext cx="21564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72"/>
              <p:cNvSpPr/>
              <p:nvPr/>
            </p:nvSpPr>
            <p:spPr>
              <a:xfrm>
                <a:off x="1304347" y="2023806"/>
                <a:ext cx="21564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72"/>
              <p:cNvSpPr/>
              <p:nvPr/>
            </p:nvSpPr>
            <p:spPr>
              <a:xfrm>
                <a:off x="1071868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72"/>
              <p:cNvSpPr/>
              <p:nvPr/>
            </p:nvSpPr>
            <p:spPr>
              <a:xfrm>
                <a:off x="1128027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72"/>
              <p:cNvSpPr/>
              <p:nvPr/>
            </p:nvSpPr>
            <p:spPr>
              <a:xfrm>
                <a:off x="1186839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72"/>
              <p:cNvSpPr/>
              <p:nvPr/>
            </p:nvSpPr>
            <p:spPr>
              <a:xfrm>
                <a:off x="1245536" y="2213617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72"/>
              <p:cNvSpPr/>
              <p:nvPr/>
            </p:nvSpPr>
            <p:spPr>
              <a:xfrm>
                <a:off x="1304347" y="2213617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72"/>
              <p:cNvSpPr/>
              <p:nvPr/>
            </p:nvSpPr>
            <p:spPr>
              <a:xfrm>
                <a:off x="1071868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72"/>
              <p:cNvSpPr/>
              <p:nvPr/>
            </p:nvSpPr>
            <p:spPr>
              <a:xfrm>
                <a:off x="1128027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72"/>
              <p:cNvSpPr/>
              <p:nvPr/>
            </p:nvSpPr>
            <p:spPr>
              <a:xfrm>
                <a:off x="1186839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72"/>
              <p:cNvSpPr/>
              <p:nvPr/>
            </p:nvSpPr>
            <p:spPr>
              <a:xfrm>
                <a:off x="1245536" y="2403313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72"/>
              <p:cNvSpPr/>
              <p:nvPr/>
            </p:nvSpPr>
            <p:spPr>
              <a:xfrm>
                <a:off x="1304347" y="2403313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72"/>
              <p:cNvSpPr/>
              <p:nvPr/>
            </p:nvSpPr>
            <p:spPr>
              <a:xfrm>
                <a:off x="1071868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72"/>
              <p:cNvSpPr/>
              <p:nvPr/>
            </p:nvSpPr>
            <p:spPr>
              <a:xfrm>
                <a:off x="1128027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72"/>
              <p:cNvSpPr/>
              <p:nvPr/>
            </p:nvSpPr>
            <p:spPr>
              <a:xfrm>
                <a:off x="1186839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72"/>
              <p:cNvSpPr/>
              <p:nvPr/>
            </p:nvSpPr>
            <p:spPr>
              <a:xfrm>
                <a:off x="1245536" y="259577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72"/>
              <p:cNvSpPr/>
              <p:nvPr/>
            </p:nvSpPr>
            <p:spPr>
              <a:xfrm>
                <a:off x="1304347" y="259577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72"/>
              <p:cNvSpPr/>
              <p:nvPr/>
            </p:nvSpPr>
            <p:spPr>
              <a:xfrm>
                <a:off x="1071868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72"/>
              <p:cNvSpPr/>
              <p:nvPr/>
            </p:nvSpPr>
            <p:spPr>
              <a:xfrm>
                <a:off x="1128027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72"/>
              <p:cNvSpPr/>
              <p:nvPr/>
            </p:nvSpPr>
            <p:spPr>
              <a:xfrm>
                <a:off x="1186839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72"/>
              <p:cNvSpPr/>
              <p:nvPr/>
            </p:nvSpPr>
            <p:spPr>
              <a:xfrm>
                <a:off x="1245536" y="2785472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72"/>
              <p:cNvSpPr/>
              <p:nvPr/>
            </p:nvSpPr>
            <p:spPr>
              <a:xfrm>
                <a:off x="1304347" y="2785472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72"/>
              <p:cNvSpPr/>
              <p:nvPr/>
            </p:nvSpPr>
            <p:spPr>
              <a:xfrm>
                <a:off x="1071868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72"/>
              <p:cNvSpPr/>
              <p:nvPr/>
            </p:nvSpPr>
            <p:spPr>
              <a:xfrm>
                <a:off x="1128027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72"/>
              <p:cNvSpPr/>
              <p:nvPr/>
            </p:nvSpPr>
            <p:spPr>
              <a:xfrm>
                <a:off x="1186839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72"/>
              <p:cNvSpPr/>
              <p:nvPr/>
            </p:nvSpPr>
            <p:spPr>
              <a:xfrm>
                <a:off x="1245536" y="297793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72"/>
              <p:cNvSpPr/>
              <p:nvPr/>
            </p:nvSpPr>
            <p:spPr>
              <a:xfrm>
                <a:off x="1304347" y="297793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72"/>
              <p:cNvSpPr/>
              <p:nvPr/>
            </p:nvSpPr>
            <p:spPr>
              <a:xfrm>
                <a:off x="1071868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72"/>
              <p:cNvSpPr/>
              <p:nvPr/>
            </p:nvSpPr>
            <p:spPr>
              <a:xfrm>
                <a:off x="1128027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72"/>
              <p:cNvSpPr/>
              <p:nvPr/>
            </p:nvSpPr>
            <p:spPr>
              <a:xfrm>
                <a:off x="1186839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72"/>
              <p:cNvSpPr/>
              <p:nvPr/>
            </p:nvSpPr>
            <p:spPr>
              <a:xfrm>
                <a:off x="1245536" y="3167631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72"/>
              <p:cNvSpPr/>
              <p:nvPr/>
            </p:nvSpPr>
            <p:spPr>
              <a:xfrm>
                <a:off x="1304347" y="3167631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72"/>
              <p:cNvSpPr/>
              <p:nvPr/>
            </p:nvSpPr>
            <p:spPr>
              <a:xfrm>
                <a:off x="793500" y="2127825"/>
                <a:ext cx="124125" cy="1717800"/>
              </a:xfrm>
              <a:custGeom>
                <a:avLst/>
                <a:gdLst/>
                <a:ahLst/>
                <a:cxnLst/>
                <a:rect l="l" t="t" r="r" b="b"/>
                <a:pathLst>
                  <a:path w="4965" h="68712" extrusionOk="0">
                    <a:moveTo>
                      <a:pt x="3192" y="0"/>
                    </a:moveTo>
                    <a:lnTo>
                      <a:pt x="4876" y="3547"/>
                    </a:lnTo>
                    <a:lnTo>
                      <a:pt x="4965" y="68712"/>
                    </a:lnTo>
                    <a:lnTo>
                      <a:pt x="0" y="66495"/>
                    </a:lnTo>
                    <a:lnTo>
                      <a:pt x="1153" y="2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" name="Google Shape;3677;p72"/>
              <p:cNvSpPr/>
              <p:nvPr/>
            </p:nvSpPr>
            <p:spPr>
              <a:xfrm>
                <a:off x="637562" y="3565269"/>
                <a:ext cx="108374" cy="1181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8" name="Google Shape;3678;p72"/>
            <p:cNvGrpSpPr/>
            <p:nvPr/>
          </p:nvGrpSpPr>
          <p:grpSpPr>
            <a:xfrm>
              <a:off x="-336805" y="2126389"/>
              <a:ext cx="2035434" cy="3850188"/>
              <a:chOff x="-336805" y="2126389"/>
              <a:chExt cx="2035434" cy="3850188"/>
            </a:xfrm>
          </p:grpSpPr>
          <p:sp>
            <p:nvSpPr>
              <p:cNvPr id="3679" name="Google Shape;3679;p72"/>
              <p:cNvSpPr/>
              <p:nvPr/>
            </p:nvSpPr>
            <p:spPr>
              <a:xfrm>
                <a:off x="871811" y="2126389"/>
                <a:ext cx="826818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45331" extrusionOk="0">
                    <a:moveTo>
                      <a:pt x="0" y="0"/>
                    </a:moveTo>
                    <a:lnTo>
                      <a:pt x="0" y="45331"/>
                    </a:lnTo>
                    <a:lnTo>
                      <a:pt x="9317" y="41530"/>
                    </a:lnTo>
                    <a:lnTo>
                      <a:pt x="9734" y="75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72"/>
              <p:cNvSpPr/>
              <p:nvPr/>
            </p:nvSpPr>
            <p:spPr>
              <a:xfrm>
                <a:off x="-336805" y="2126389"/>
                <a:ext cx="1208674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45331" extrusionOk="0">
                    <a:moveTo>
                      <a:pt x="1" y="0"/>
                    </a:moveTo>
                    <a:lnTo>
                      <a:pt x="1" y="45331"/>
                    </a:lnTo>
                    <a:lnTo>
                      <a:pt x="14230" y="45331"/>
                    </a:lnTo>
                    <a:lnTo>
                      <a:pt x="1423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81" name="Google Shape;3681;p72"/>
              <p:cNvGrpSpPr/>
              <p:nvPr/>
            </p:nvGrpSpPr>
            <p:grpSpPr>
              <a:xfrm>
                <a:off x="-246265" y="2344841"/>
                <a:ext cx="1789396" cy="1257885"/>
                <a:chOff x="-246265" y="2344841"/>
                <a:chExt cx="1789396" cy="1257885"/>
              </a:xfrm>
            </p:grpSpPr>
            <p:sp>
              <p:nvSpPr>
                <p:cNvPr id="3682" name="Google Shape;3682;p72"/>
                <p:cNvSpPr/>
                <p:nvPr/>
              </p:nvSpPr>
              <p:spPr>
                <a:xfrm>
                  <a:off x="932794" y="2362593"/>
                  <a:ext cx="236282" cy="36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" h="4242" extrusionOk="0">
                      <a:moveTo>
                        <a:pt x="1" y="0"/>
                      </a:moveTo>
                      <a:lnTo>
                        <a:pt x="1" y="2387"/>
                      </a:lnTo>
                      <a:lnTo>
                        <a:pt x="2782" y="4241"/>
                      </a:lnTo>
                      <a:lnTo>
                        <a:pt x="2782" y="20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72"/>
                <p:cNvSpPr/>
                <p:nvPr/>
              </p:nvSpPr>
              <p:spPr>
                <a:xfrm>
                  <a:off x="932794" y="2764079"/>
                  <a:ext cx="86716" cy="24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2898" extrusionOk="0">
                      <a:moveTo>
                        <a:pt x="1" y="1"/>
                      </a:moveTo>
                      <a:lnTo>
                        <a:pt x="1" y="2342"/>
                      </a:lnTo>
                      <a:lnTo>
                        <a:pt x="1021" y="2898"/>
                      </a:lnTo>
                      <a:lnTo>
                        <a:pt x="1021" y="6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72"/>
                <p:cNvSpPr/>
                <p:nvPr/>
              </p:nvSpPr>
              <p:spPr>
                <a:xfrm>
                  <a:off x="1029279" y="2823194"/>
                  <a:ext cx="88670" cy="24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851" extrusionOk="0">
                      <a:moveTo>
                        <a:pt x="1" y="0"/>
                      </a:moveTo>
                      <a:lnTo>
                        <a:pt x="1" y="2271"/>
                      </a:lnTo>
                      <a:lnTo>
                        <a:pt x="1043" y="2851"/>
                      </a:lnTo>
                      <a:lnTo>
                        <a:pt x="1043" y="62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72"/>
                <p:cNvSpPr/>
                <p:nvPr/>
              </p:nvSpPr>
              <p:spPr>
                <a:xfrm>
                  <a:off x="1251723" y="2594804"/>
                  <a:ext cx="102429" cy="1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2018" extrusionOk="0">
                      <a:moveTo>
                        <a:pt x="0" y="1"/>
                      </a:moveTo>
                      <a:lnTo>
                        <a:pt x="0" y="1160"/>
                      </a:lnTo>
                      <a:lnTo>
                        <a:pt x="1205" y="2017"/>
                      </a:lnTo>
                      <a:lnTo>
                        <a:pt x="1205" y="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72"/>
                <p:cNvSpPr/>
                <p:nvPr/>
              </p:nvSpPr>
              <p:spPr>
                <a:xfrm>
                  <a:off x="1251723" y="2707003"/>
                  <a:ext cx="102429" cy="13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1600" extrusionOk="0">
                      <a:moveTo>
                        <a:pt x="0" y="1"/>
                      </a:moveTo>
                      <a:lnTo>
                        <a:pt x="0" y="812"/>
                      </a:lnTo>
                      <a:lnTo>
                        <a:pt x="1205" y="1600"/>
                      </a:lnTo>
                      <a:lnTo>
                        <a:pt x="1205" y="88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72"/>
                <p:cNvSpPr/>
                <p:nvPr/>
              </p:nvSpPr>
              <p:spPr>
                <a:xfrm>
                  <a:off x="1470174" y="2754227"/>
                  <a:ext cx="72957" cy="12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415" extrusionOk="0">
                      <a:moveTo>
                        <a:pt x="1" y="1"/>
                      </a:moveTo>
                      <a:lnTo>
                        <a:pt x="1" y="789"/>
                      </a:lnTo>
                      <a:lnTo>
                        <a:pt x="858" y="1415"/>
                      </a:lnTo>
                      <a:lnTo>
                        <a:pt x="858" y="6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72"/>
                <p:cNvSpPr/>
                <p:nvPr/>
              </p:nvSpPr>
              <p:spPr>
                <a:xfrm>
                  <a:off x="1470174" y="2838907"/>
                  <a:ext cx="72957" cy="130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531" extrusionOk="0">
                      <a:moveTo>
                        <a:pt x="1" y="1"/>
                      </a:moveTo>
                      <a:lnTo>
                        <a:pt x="1" y="951"/>
                      </a:lnTo>
                      <a:lnTo>
                        <a:pt x="858" y="1530"/>
                      </a:lnTo>
                      <a:lnTo>
                        <a:pt x="858" y="62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72"/>
                <p:cNvSpPr/>
                <p:nvPr/>
              </p:nvSpPr>
              <p:spPr>
                <a:xfrm>
                  <a:off x="1438663" y="3236487"/>
                  <a:ext cx="76864" cy="12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1485" extrusionOk="0">
                      <a:moveTo>
                        <a:pt x="1" y="1"/>
                      </a:moveTo>
                      <a:lnTo>
                        <a:pt x="1" y="1021"/>
                      </a:lnTo>
                      <a:lnTo>
                        <a:pt x="905" y="1484"/>
                      </a:lnTo>
                      <a:lnTo>
                        <a:pt x="905" y="5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72"/>
                <p:cNvSpPr/>
                <p:nvPr/>
              </p:nvSpPr>
              <p:spPr>
                <a:xfrm>
                  <a:off x="1438663" y="3332973"/>
                  <a:ext cx="76864" cy="1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1322" extrusionOk="0">
                      <a:moveTo>
                        <a:pt x="1" y="0"/>
                      </a:moveTo>
                      <a:lnTo>
                        <a:pt x="1" y="881"/>
                      </a:lnTo>
                      <a:lnTo>
                        <a:pt x="905" y="1321"/>
                      </a:lnTo>
                      <a:lnTo>
                        <a:pt x="905" y="44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72"/>
                <p:cNvSpPr/>
                <p:nvPr/>
              </p:nvSpPr>
              <p:spPr>
                <a:xfrm>
                  <a:off x="1090262" y="3236487"/>
                  <a:ext cx="74910" cy="11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1346" extrusionOk="0">
                      <a:moveTo>
                        <a:pt x="1" y="1"/>
                      </a:moveTo>
                      <a:lnTo>
                        <a:pt x="1" y="882"/>
                      </a:lnTo>
                      <a:lnTo>
                        <a:pt x="882" y="1345"/>
                      </a:lnTo>
                      <a:lnTo>
                        <a:pt x="882" y="4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72"/>
                <p:cNvSpPr/>
                <p:nvPr/>
              </p:nvSpPr>
              <p:spPr>
                <a:xfrm>
                  <a:off x="1235925" y="3417653"/>
                  <a:ext cx="80856" cy="10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275" extrusionOk="0">
                      <a:moveTo>
                        <a:pt x="1" y="0"/>
                      </a:moveTo>
                      <a:lnTo>
                        <a:pt x="1" y="881"/>
                      </a:lnTo>
                      <a:lnTo>
                        <a:pt x="951" y="1275"/>
                      </a:lnTo>
                      <a:lnTo>
                        <a:pt x="951" y="44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3" name="Google Shape;3693;p72"/>
                <p:cNvSpPr/>
                <p:nvPr/>
              </p:nvSpPr>
              <p:spPr>
                <a:xfrm>
                  <a:off x="-246265" y="2344841"/>
                  <a:ext cx="193052" cy="21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" h="2481" extrusionOk="0">
                      <a:moveTo>
                        <a:pt x="1" y="1"/>
                      </a:moveTo>
                      <a:lnTo>
                        <a:pt x="1" y="2480"/>
                      </a:lnTo>
                      <a:lnTo>
                        <a:pt x="2272" y="2480"/>
                      </a:lnTo>
                      <a:lnTo>
                        <a:pt x="22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72"/>
                <p:cNvSpPr/>
                <p:nvPr/>
              </p:nvSpPr>
              <p:spPr>
                <a:xfrm>
                  <a:off x="552968" y="2815295"/>
                  <a:ext cx="192967" cy="21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2504" extrusionOk="0">
                      <a:moveTo>
                        <a:pt x="0" y="0"/>
                      </a:moveTo>
                      <a:lnTo>
                        <a:pt x="0" y="2503"/>
                      </a:lnTo>
                      <a:lnTo>
                        <a:pt x="2271" y="2503"/>
                      </a:lnTo>
                      <a:lnTo>
                        <a:pt x="22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72"/>
                <p:cNvSpPr/>
                <p:nvPr/>
              </p:nvSpPr>
              <p:spPr>
                <a:xfrm>
                  <a:off x="60858" y="2862519"/>
                  <a:ext cx="106335" cy="11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1392" extrusionOk="0">
                      <a:moveTo>
                        <a:pt x="0" y="1"/>
                      </a:moveTo>
                      <a:lnTo>
                        <a:pt x="0" y="1391"/>
                      </a:lnTo>
                      <a:lnTo>
                        <a:pt x="1252" y="1391"/>
                      </a:lnTo>
                      <a:lnTo>
                        <a:pt x="12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72"/>
                <p:cNvSpPr/>
                <p:nvPr/>
              </p:nvSpPr>
              <p:spPr>
                <a:xfrm>
                  <a:off x="214334" y="3010135"/>
                  <a:ext cx="106420" cy="11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392" extrusionOk="0">
                      <a:moveTo>
                        <a:pt x="1" y="1"/>
                      </a:moveTo>
                      <a:lnTo>
                        <a:pt x="1" y="1391"/>
                      </a:lnTo>
                      <a:lnTo>
                        <a:pt x="1252" y="1391"/>
                      </a:lnTo>
                      <a:lnTo>
                        <a:pt x="12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72"/>
                <p:cNvSpPr/>
                <p:nvPr/>
              </p:nvSpPr>
              <p:spPr>
                <a:xfrm>
                  <a:off x="60858" y="2344841"/>
                  <a:ext cx="342533" cy="8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974" extrusionOk="0">
                      <a:moveTo>
                        <a:pt x="0" y="1"/>
                      </a:moveTo>
                      <a:lnTo>
                        <a:pt x="0" y="974"/>
                      </a:lnTo>
                      <a:lnTo>
                        <a:pt x="4033" y="974"/>
                      </a:lnTo>
                      <a:lnTo>
                        <a:pt x="40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72"/>
                <p:cNvSpPr/>
                <p:nvPr/>
              </p:nvSpPr>
              <p:spPr>
                <a:xfrm>
                  <a:off x="60858" y="2470799"/>
                  <a:ext cx="342533" cy="84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998" extrusionOk="0">
                      <a:moveTo>
                        <a:pt x="0" y="1"/>
                      </a:moveTo>
                      <a:lnTo>
                        <a:pt x="0" y="997"/>
                      </a:lnTo>
                      <a:lnTo>
                        <a:pt x="4033" y="997"/>
                      </a:lnTo>
                      <a:lnTo>
                        <a:pt x="40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72"/>
                <p:cNvSpPr/>
                <p:nvPr/>
              </p:nvSpPr>
              <p:spPr>
                <a:xfrm>
                  <a:off x="-246265" y="3299508"/>
                  <a:ext cx="96568" cy="30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3570" extrusionOk="0">
                      <a:moveTo>
                        <a:pt x="1" y="0"/>
                      </a:moveTo>
                      <a:lnTo>
                        <a:pt x="1" y="3569"/>
                      </a:lnTo>
                      <a:lnTo>
                        <a:pt x="1137" y="3569"/>
                      </a:ln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72"/>
                <p:cNvSpPr/>
                <p:nvPr/>
              </p:nvSpPr>
              <p:spPr>
                <a:xfrm>
                  <a:off x="-102556" y="3299508"/>
                  <a:ext cx="96568" cy="30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3570" extrusionOk="0">
                      <a:moveTo>
                        <a:pt x="1" y="0"/>
                      </a:moveTo>
                      <a:lnTo>
                        <a:pt x="1" y="3569"/>
                      </a:lnTo>
                      <a:lnTo>
                        <a:pt x="1136" y="3569"/>
                      </a:lnTo>
                      <a:lnTo>
                        <a:pt x="11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01" name="Google Shape;3701;p72"/>
              <p:cNvSpPr/>
              <p:nvPr/>
            </p:nvSpPr>
            <p:spPr>
              <a:xfrm>
                <a:off x="-336805" y="2126389"/>
                <a:ext cx="1208674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45331" extrusionOk="0">
                    <a:moveTo>
                      <a:pt x="1" y="0"/>
                    </a:moveTo>
                    <a:lnTo>
                      <a:pt x="1" y="45331"/>
                    </a:lnTo>
                    <a:lnTo>
                      <a:pt x="14230" y="45331"/>
                    </a:lnTo>
                    <a:lnTo>
                      <a:pt x="14230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2" name="Google Shape;3702;p72"/>
            <p:cNvSpPr/>
            <p:nvPr/>
          </p:nvSpPr>
          <p:spPr>
            <a:xfrm>
              <a:off x="1932726" y="4450969"/>
              <a:ext cx="41447" cy="206817"/>
            </a:xfrm>
            <a:custGeom>
              <a:avLst/>
              <a:gdLst/>
              <a:ahLst/>
              <a:cxnLst/>
              <a:rect l="l" t="t" r="r" b="b"/>
              <a:pathLst>
                <a:path w="488" h="2435" extrusionOk="0">
                  <a:moveTo>
                    <a:pt x="1" y="1"/>
                  </a:moveTo>
                  <a:lnTo>
                    <a:pt x="1" y="2434"/>
                  </a:lnTo>
                  <a:lnTo>
                    <a:pt x="488" y="243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2"/>
            <p:cNvSpPr/>
            <p:nvPr/>
          </p:nvSpPr>
          <p:spPr>
            <a:xfrm>
              <a:off x="1735933" y="4138070"/>
              <a:ext cx="43401" cy="208685"/>
            </a:xfrm>
            <a:custGeom>
              <a:avLst/>
              <a:gdLst/>
              <a:ahLst/>
              <a:cxnLst/>
              <a:rect l="l" t="t" r="r" b="b"/>
              <a:pathLst>
                <a:path w="511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2"/>
            <p:cNvSpPr/>
            <p:nvPr/>
          </p:nvSpPr>
          <p:spPr>
            <a:xfrm>
              <a:off x="1791056" y="4138070"/>
              <a:ext cx="41362" cy="208685"/>
            </a:xfrm>
            <a:custGeom>
              <a:avLst/>
              <a:gdLst/>
              <a:ahLst/>
              <a:cxnLst/>
              <a:rect l="l" t="t" r="r" b="b"/>
              <a:pathLst>
                <a:path w="487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2"/>
            <p:cNvSpPr/>
            <p:nvPr/>
          </p:nvSpPr>
          <p:spPr>
            <a:xfrm>
              <a:off x="1735933" y="4450969"/>
              <a:ext cx="43401" cy="206817"/>
            </a:xfrm>
            <a:custGeom>
              <a:avLst/>
              <a:gdLst/>
              <a:ahLst/>
              <a:cxnLst/>
              <a:rect l="l" t="t" r="r" b="b"/>
              <a:pathLst>
                <a:path w="511" h="2435" extrusionOk="0">
                  <a:moveTo>
                    <a:pt x="0" y="1"/>
                  </a:moveTo>
                  <a:lnTo>
                    <a:pt x="0" y="2434"/>
                  </a:lnTo>
                  <a:lnTo>
                    <a:pt x="510" y="2434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2"/>
            <p:cNvSpPr/>
            <p:nvPr/>
          </p:nvSpPr>
          <p:spPr>
            <a:xfrm>
              <a:off x="1791056" y="4450969"/>
              <a:ext cx="41362" cy="206817"/>
            </a:xfrm>
            <a:custGeom>
              <a:avLst/>
              <a:gdLst/>
              <a:ahLst/>
              <a:cxnLst/>
              <a:rect l="l" t="t" r="r" b="b"/>
              <a:pathLst>
                <a:path w="487" h="2435" extrusionOk="0">
                  <a:moveTo>
                    <a:pt x="0" y="1"/>
                  </a:moveTo>
                  <a:lnTo>
                    <a:pt x="0" y="2434"/>
                  </a:lnTo>
                  <a:lnTo>
                    <a:pt x="487" y="243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2"/>
            <p:cNvSpPr/>
            <p:nvPr/>
          </p:nvSpPr>
          <p:spPr>
            <a:xfrm>
              <a:off x="1735933" y="4762001"/>
              <a:ext cx="43401" cy="208770"/>
            </a:xfrm>
            <a:custGeom>
              <a:avLst/>
              <a:gdLst/>
              <a:ahLst/>
              <a:cxnLst/>
              <a:rect l="l" t="t" r="r" b="b"/>
              <a:pathLst>
                <a:path w="511" h="2458" extrusionOk="0">
                  <a:moveTo>
                    <a:pt x="0" y="1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2"/>
            <p:cNvSpPr/>
            <p:nvPr/>
          </p:nvSpPr>
          <p:spPr>
            <a:xfrm>
              <a:off x="1791056" y="4762001"/>
              <a:ext cx="41362" cy="208770"/>
            </a:xfrm>
            <a:custGeom>
              <a:avLst/>
              <a:gdLst/>
              <a:ahLst/>
              <a:cxnLst/>
              <a:rect l="l" t="t" r="r" b="b"/>
              <a:pathLst>
                <a:path w="487" h="2458" extrusionOk="0">
                  <a:moveTo>
                    <a:pt x="0" y="1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2"/>
            <p:cNvSpPr/>
            <p:nvPr/>
          </p:nvSpPr>
          <p:spPr>
            <a:xfrm>
              <a:off x="1735933" y="5074985"/>
              <a:ext cx="43401" cy="206732"/>
            </a:xfrm>
            <a:custGeom>
              <a:avLst/>
              <a:gdLst/>
              <a:ahLst/>
              <a:cxnLst/>
              <a:rect l="l" t="t" r="r" b="b"/>
              <a:pathLst>
                <a:path w="511" h="2434" extrusionOk="0">
                  <a:moveTo>
                    <a:pt x="0" y="0"/>
                  </a:moveTo>
                  <a:lnTo>
                    <a:pt x="0" y="2434"/>
                  </a:lnTo>
                  <a:lnTo>
                    <a:pt x="510" y="2434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2"/>
            <p:cNvSpPr/>
            <p:nvPr/>
          </p:nvSpPr>
          <p:spPr>
            <a:xfrm>
              <a:off x="1791056" y="5074985"/>
              <a:ext cx="41362" cy="206732"/>
            </a:xfrm>
            <a:custGeom>
              <a:avLst/>
              <a:gdLst/>
              <a:ahLst/>
              <a:cxnLst/>
              <a:rect l="l" t="t" r="r" b="b"/>
              <a:pathLst>
                <a:path w="487" h="2434" extrusionOk="0">
                  <a:moveTo>
                    <a:pt x="0" y="0"/>
                  </a:moveTo>
                  <a:lnTo>
                    <a:pt x="0" y="2434"/>
                  </a:lnTo>
                  <a:lnTo>
                    <a:pt x="487" y="243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2"/>
            <p:cNvSpPr/>
            <p:nvPr/>
          </p:nvSpPr>
          <p:spPr>
            <a:xfrm>
              <a:off x="1735933" y="5386017"/>
              <a:ext cx="43401" cy="208685"/>
            </a:xfrm>
            <a:custGeom>
              <a:avLst/>
              <a:gdLst/>
              <a:ahLst/>
              <a:cxnLst/>
              <a:rect l="l" t="t" r="r" b="b"/>
              <a:pathLst>
                <a:path w="511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2"/>
            <p:cNvSpPr/>
            <p:nvPr/>
          </p:nvSpPr>
          <p:spPr>
            <a:xfrm>
              <a:off x="1791056" y="5386017"/>
              <a:ext cx="41362" cy="208685"/>
            </a:xfrm>
            <a:custGeom>
              <a:avLst/>
              <a:gdLst/>
              <a:ahLst/>
              <a:cxnLst/>
              <a:rect l="l" t="t" r="r" b="b"/>
              <a:pathLst>
                <a:path w="487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3" name="Google Shape;3713;p72"/>
            <p:cNvGrpSpPr/>
            <p:nvPr/>
          </p:nvGrpSpPr>
          <p:grpSpPr>
            <a:xfrm>
              <a:off x="1779330" y="1835062"/>
              <a:ext cx="895708" cy="3952535"/>
              <a:chOff x="1708330" y="1835062"/>
              <a:chExt cx="895708" cy="3952535"/>
            </a:xfrm>
          </p:grpSpPr>
          <p:sp>
            <p:nvSpPr>
              <p:cNvPr id="3714" name="Google Shape;3714;p72"/>
              <p:cNvSpPr/>
              <p:nvPr/>
            </p:nvSpPr>
            <p:spPr>
              <a:xfrm>
                <a:off x="2151263" y="1835062"/>
                <a:ext cx="452775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46536" extrusionOk="0">
                    <a:moveTo>
                      <a:pt x="580" y="0"/>
                    </a:moveTo>
                    <a:lnTo>
                      <a:pt x="0" y="46536"/>
                    </a:lnTo>
                    <a:lnTo>
                      <a:pt x="5331" y="42573"/>
                    </a:lnTo>
                    <a:lnTo>
                      <a:pt x="5331" y="4751"/>
                    </a:lnTo>
                    <a:lnTo>
                      <a:pt x="58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72"/>
              <p:cNvSpPr/>
              <p:nvPr/>
            </p:nvSpPr>
            <p:spPr>
              <a:xfrm>
                <a:off x="1708330" y="1835062"/>
                <a:ext cx="492184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6536" extrusionOk="0">
                    <a:moveTo>
                      <a:pt x="1" y="0"/>
                    </a:moveTo>
                    <a:lnTo>
                      <a:pt x="1" y="46536"/>
                    </a:lnTo>
                    <a:lnTo>
                      <a:pt x="5215" y="46536"/>
                    </a:lnTo>
                    <a:lnTo>
                      <a:pt x="5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6" name="Google Shape;3716;p72"/>
              <p:cNvGrpSpPr/>
              <p:nvPr/>
            </p:nvGrpSpPr>
            <p:grpSpPr>
              <a:xfrm>
                <a:off x="1735933" y="1953122"/>
                <a:ext cx="787425" cy="2684959"/>
                <a:chOff x="1735933" y="1953122"/>
                <a:chExt cx="787425" cy="2684959"/>
              </a:xfrm>
            </p:grpSpPr>
            <p:sp>
              <p:nvSpPr>
                <p:cNvPr id="3717" name="Google Shape;3717;p72"/>
                <p:cNvSpPr/>
                <p:nvPr/>
              </p:nvSpPr>
              <p:spPr>
                <a:xfrm>
                  <a:off x="1735933" y="1953122"/>
                  <a:ext cx="43401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58" extrusionOk="0">
                      <a:moveTo>
                        <a:pt x="0" y="1"/>
                      </a:moveTo>
                      <a:lnTo>
                        <a:pt x="0" y="2457"/>
                      </a:lnTo>
                      <a:lnTo>
                        <a:pt x="510" y="2457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72"/>
                <p:cNvSpPr/>
                <p:nvPr/>
              </p:nvSpPr>
              <p:spPr>
                <a:xfrm>
                  <a:off x="1791056" y="1953122"/>
                  <a:ext cx="41362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58" extrusionOk="0">
                      <a:moveTo>
                        <a:pt x="0" y="1"/>
                      </a:moveTo>
                      <a:lnTo>
                        <a:pt x="0" y="2457"/>
                      </a:lnTo>
                      <a:lnTo>
                        <a:pt x="487" y="2457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72"/>
                <p:cNvSpPr/>
                <p:nvPr/>
              </p:nvSpPr>
              <p:spPr>
                <a:xfrm>
                  <a:off x="1735933" y="2266107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72"/>
                <p:cNvSpPr/>
                <p:nvPr/>
              </p:nvSpPr>
              <p:spPr>
                <a:xfrm>
                  <a:off x="1791056" y="2266107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72"/>
                <p:cNvSpPr/>
                <p:nvPr/>
              </p:nvSpPr>
              <p:spPr>
                <a:xfrm>
                  <a:off x="1735933" y="2577138"/>
                  <a:ext cx="43401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57" extrusionOk="0">
                      <a:moveTo>
                        <a:pt x="0" y="0"/>
                      </a:moveTo>
                      <a:lnTo>
                        <a:pt x="0" y="2457"/>
                      </a:lnTo>
                      <a:lnTo>
                        <a:pt x="510" y="2457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72"/>
                <p:cNvSpPr/>
                <p:nvPr/>
              </p:nvSpPr>
              <p:spPr>
                <a:xfrm>
                  <a:off x="1791056" y="2577138"/>
                  <a:ext cx="41362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57" extrusionOk="0">
                      <a:moveTo>
                        <a:pt x="0" y="0"/>
                      </a:moveTo>
                      <a:lnTo>
                        <a:pt x="0" y="2457"/>
                      </a:lnTo>
                      <a:lnTo>
                        <a:pt x="487" y="2457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72"/>
                <p:cNvSpPr/>
                <p:nvPr/>
              </p:nvSpPr>
              <p:spPr>
                <a:xfrm>
                  <a:off x="1735933" y="2890123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0"/>
                      </a:moveTo>
                      <a:lnTo>
                        <a:pt x="0" y="2433"/>
                      </a:lnTo>
                      <a:lnTo>
                        <a:pt x="510" y="2433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72"/>
                <p:cNvSpPr/>
                <p:nvPr/>
              </p:nvSpPr>
              <p:spPr>
                <a:xfrm>
                  <a:off x="1791056" y="2890123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0"/>
                      </a:moveTo>
                      <a:lnTo>
                        <a:pt x="0" y="2433"/>
                      </a:lnTo>
                      <a:lnTo>
                        <a:pt x="487" y="243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72"/>
                <p:cNvSpPr/>
                <p:nvPr/>
              </p:nvSpPr>
              <p:spPr>
                <a:xfrm>
                  <a:off x="1735933" y="3203022"/>
                  <a:ext cx="43401" cy="20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5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72"/>
                <p:cNvSpPr/>
                <p:nvPr/>
              </p:nvSpPr>
              <p:spPr>
                <a:xfrm>
                  <a:off x="1791056" y="3203022"/>
                  <a:ext cx="41362" cy="20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5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72"/>
                <p:cNvSpPr/>
                <p:nvPr/>
              </p:nvSpPr>
              <p:spPr>
                <a:xfrm>
                  <a:off x="1735933" y="3514054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72"/>
                <p:cNvSpPr/>
                <p:nvPr/>
              </p:nvSpPr>
              <p:spPr>
                <a:xfrm>
                  <a:off x="1791056" y="3514054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72"/>
                <p:cNvSpPr/>
                <p:nvPr/>
              </p:nvSpPr>
              <p:spPr>
                <a:xfrm>
                  <a:off x="1735933" y="3827038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0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72"/>
                <p:cNvSpPr/>
                <p:nvPr/>
              </p:nvSpPr>
              <p:spPr>
                <a:xfrm>
                  <a:off x="1791056" y="3827038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0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72"/>
                <p:cNvSpPr/>
                <p:nvPr/>
              </p:nvSpPr>
              <p:spPr>
                <a:xfrm>
                  <a:off x="1926866" y="2075173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72"/>
                <p:cNvSpPr/>
                <p:nvPr/>
              </p:nvSpPr>
              <p:spPr>
                <a:xfrm>
                  <a:off x="2044925" y="2317322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72"/>
                <p:cNvSpPr/>
                <p:nvPr/>
              </p:nvSpPr>
              <p:spPr>
                <a:xfrm>
                  <a:off x="2044925" y="2380259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72"/>
                <p:cNvSpPr/>
                <p:nvPr/>
              </p:nvSpPr>
              <p:spPr>
                <a:xfrm>
                  <a:off x="1926866" y="2671585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72"/>
                <p:cNvSpPr/>
                <p:nvPr/>
              </p:nvSpPr>
              <p:spPr>
                <a:xfrm>
                  <a:off x="1926866" y="2734607"/>
                  <a:ext cx="41447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72"/>
                <p:cNvSpPr/>
                <p:nvPr/>
              </p:nvSpPr>
              <p:spPr>
                <a:xfrm>
                  <a:off x="1926866" y="2884177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72"/>
                <p:cNvSpPr/>
                <p:nvPr/>
              </p:nvSpPr>
              <p:spPr>
                <a:xfrm>
                  <a:off x="1926866" y="3203022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72"/>
                <p:cNvSpPr/>
                <p:nvPr/>
              </p:nvSpPr>
              <p:spPr>
                <a:xfrm>
                  <a:off x="1926866" y="3267998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72"/>
                <p:cNvSpPr/>
                <p:nvPr/>
              </p:nvSpPr>
              <p:spPr>
                <a:xfrm>
                  <a:off x="1926866" y="3332973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72"/>
                <p:cNvSpPr/>
                <p:nvPr/>
              </p:nvSpPr>
              <p:spPr>
                <a:xfrm>
                  <a:off x="2044925" y="2443281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72"/>
                <p:cNvSpPr/>
                <p:nvPr/>
              </p:nvSpPr>
              <p:spPr>
                <a:xfrm>
                  <a:off x="2044925" y="2079080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72"/>
                <p:cNvSpPr/>
                <p:nvPr/>
              </p:nvSpPr>
              <p:spPr>
                <a:xfrm>
                  <a:off x="2044925" y="2140148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72"/>
                <p:cNvSpPr/>
                <p:nvPr/>
              </p:nvSpPr>
              <p:spPr>
                <a:xfrm>
                  <a:off x="2044925" y="2201131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72"/>
                <p:cNvSpPr/>
                <p:nvPr/>
              </p:nvSpPr>
              <p:spPr>
                <a:xfrm>
                  <a:off x="1926866" y="2350787"/>
                  <a:ext cx="41447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72"/>
                <p:cNvSpPr/>
                <p:nvPr/>
              </p:nvSpPr>
              <p:spPr>
                <a:xfrm>
                  <a:off x="1926866" y="2411770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72"/>
                <p:cNvSpPr/>
                <p:nvPr/>
              </p:nvSpPr>
              <p:spPr>
                <a:xfrm>
                  <a:off x="2044925" y="2858612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72"/>
                <p:cNvSpPr/>
                <p:nvPr/>
              </p:nvSpPr>
              <p:spPr>
                <a:xfrm>
                  <a:off x="2044925" y="3177457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72"/>
                <p:cNvSpPr/>
                <p:nvPr/>
              </p:nvSpPr>
              <p:spPr>
                <a:xfrm>
                  <a:off x="2044925" y="3488488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72"/>
                <p:cNvSpPr/>
                <p:nvPr/>
              </p:nvSpPr>
              <p:spPr>
                <a:xfrm>
                  <a:off x="2044925" y="3801473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72"/>
                <p:cNvSpPr/>
                <p:nvPr/>
              </p:nvSpPr>
              <p:spPr>
                <a:xfrm>
                  <a:off x="2044925" y="3856596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72"/>
                <p:cNvSpPr/>
                <p:nvPr/>
              </p:nvSpPr>
              <p:spPr>
                <a:xfrm>
                  <a:off x="2044925" y="2917641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72"/>
                <p:cNvSpPr/>
                <p:nvPr/>
              </p:nvSpPr>
              <p:spPr>
                <a:xfrm>
                  <a:off x="2245710" y="2945160"/>
                  <a:ext cx="65058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988" extrusionOk="0">
                      <a:moveTo>
                        <a:pt x="1" y="1"/>
                      </a:moveTo>
                      <a:lnTo>
                        <a:pt x="766" y="789"/>
                      </a:lnTo>
                      <a:lnTo>
                        <a:pt x="766" y="3987"/>
                      </a:lnTo>
                      <a:lnTo>
                        <a:pt x="1" y="336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72"/>
                <p:cNvSpPr/>
                <p:nvPr/>
              </p:nvSpPr>
              <p:spPr>
                <a:xfrm>
                  <a:off x="2231950" y="3350724"/>
                  <a:ext cx="65058" cy="14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669" extrusionOk="0">
                      <a:moveTo>
                        <a:pt x="1" y="0"/>
                      </a:moveTo>
                      <a:lnTo>
                        <a:pt x="1" y="1112"/>
                      </a:lnTo>
                      <a:lnTo>
                        <a:pt x="765" y="1669"/>
                      </a:lnTo>
                      <a:lnTo>
                        <a:pt x="765" y="57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72"/>
                <p:cNvSpPr/>
                <p:nvPr/>
              </p:nvSpPr>
              <p:spPr>
                <a:xfrm>
                  <a:off x="2231950" y="3535712"/>
                  <a:ext cx="53253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044" extrusionOk="0">
                      <a:moveTo>
                        <a:pt x="1" y="1"/>
                      </a:moveTo>
                      <a:lnTo>
                        <a:pt x="1" y="626"/>
                      </a:lnTo>
                      <a:lnTo>
                        <a:pt x="626" y="1043"/>
                      </a:lnTo>
                      <a:lnTo>
                        <a:pt x="626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72"/>
                <p:cNvSpPr/>
                <p:nvPr/>
              </p:nvSpPr>
              <p:spPr>
                <a:xfrm>
                  <a:off x="2231950" y="3624299"/>
                  <a:ext cx="53253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044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626" y="1043"/>
                      </a:lnTo>
                      <a:lnTo>
                        <a:pt x="626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72"/>
                <p:cNvSpPr/>
                <p:nvPr/>
              </p:nvSpPr>
              <p:spPr>
                <a:xfrm>
                  <a:off x="2472060" y="3669569"/>
                  <a:ext cx="51299" cy="8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021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603" y="1020"/>
                      </a:lnTo>
                      <a:lnTo>
                        <a:pt x="603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72"/>
                <p:cNvSpPr/>
                <p:nvPr/>
              </p:nvSpPr>
              <p:spPr>
                <a:xfrm>
                  <a:off x="2245710" y="2539682"/>
                  <a:ext cx="65058" cy="195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296" extrusionOk="0">
                      <a:moveTo>
                        <a:pt x="1" y="1"/>
                      </a:moveTo>
                      <a:lnTo>
                        <a:pt x="1" y="1554"/>
                      </a:lnTo>
                      <a:lnTo>
                        <a:pt x="766" y="2295"/>
                      </a:lnTo>
                      <a:lnTo>
                        <a:pt x="766" y="67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8" name="Google Shape;3758;p72"/>
                <p:cNvSpPr/>
                <p:nvPr/>
              </p:nvSpPr>
              <p:spPr>
                <a:xfrm>
                  <a:off x="2255562" y="4218758"/>
                  <a:ext cx="47307" cy="57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673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557" y="672"/>
                      </a:lnTo>
                      <a:lnTo>
                        <a:pt x="557" y="1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9" name="Google Shape;3759;p72"/>
                <p:cNvSpPr/>
                <p:nvPr/>
              </p:nvSpPr>
              <p:spPr>
                <a:xfrm>
                  <a:off x="2255562" y="4403746"/>
                  <a:ext cx="4730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604" extrusionOk="0">
                      <a:moveTo>
                        <a:pt x="1" y="1"/>
                      </a:moveTo>
                      <a:lnTo>
                        <a:pt x="1" y="580"/>
                      </a:lnTo>
                      <a:lnTo>
                        <a:pt x="557" y="603"/>
                      </a:lnTo>
                      <a:lnTo>
                        <a:pt x="557" y="9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0" name="Google Shape;3760;p72"/>
                <p:cNvSpPr/>
                <p:nvPr/>
              </p:nvSpPr>
              <p:spPr>
                <a:xfrm>
                  <a:off x="2255562" y="4590772"/>
                  <a:ext cx="47307" cy="4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557" extrusionOk="0">
                      <a:moveTo>
                        <a:pt x="1" y="0"/>
                      </a:moveTo>
                      <a:lnTo>
                        <a:pt x="1" y="557"/>
                      </a:lnTo>
                      <a:lnTo>
                        <a:pt x="557" y="533"/>
                      </a:lnTo>
                      <a:lnTo>
                        <a:pt x="55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61" name="Google Shape;3761;p72"/>
              <p:cNvSpPr/>
              <p:nvPr/>
            </p:nvSpPr>
            <p:spPr>
              <a:xfrm>
                <a:off x="1708330" y="1835062"/>
                <a:ext cx="492184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6536" extrusionOk="0">
                    <a:moveTo>
                      <a:pt x="1" y="0"/>
                    </a:moveTo>
                    <a:lnTo>
                      <a:pt x="1" y="46536"/>
                    </a:lnTo>
                    <a:lnTo>
                      <a:pt x="5215" y="46536"/>
                    </a:lnTo>
                    <a:lnTo>
                      <a:pt x="5795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2"/>
              <p:cNvSpPr/>
              <p:nvPr/>
            </p:nvSpPr>
            <p:spPr>
              <a:xfrm>
                <a:off x="2472060" y="3756203"/>
                <a:ext cx="51299" cy="885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043" extrusionOk="0">
                    <a:moveTo>
                      <a:pt x="1" y="0"/>
                    </a:moveTo>
                    <a:lnTo>
                      <a:pt x="1" y="626"/>
                    </a:lnTo>
                    <a:lnTo>
                      <a:pt x="603" y="1043"/>
                    </a:lnTo>
                    <a:lnTo>
                      <a:pt x="603" y="4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3" name="Google Shape;3763;p72"/>
            <p:cNvGrpSpPr/>
            <p:nvPr/>
          </p:nvGrpSpPr>
          <p:grpSpPr>
            <a:xfrm>
              <a:off x="-899750" y="3500294"/>
              <a:ext cx="3133712" cy="2997951"/>
              <a:chOff x="-899750" y="3500294"/>
              <a:chExt cx="3133712" cy="2997951"/>
            </a:xfrm>
          </p:grpSpPr>
          <p:sp>
            <p:nvSpPr>
              <p:cNvPr id="3764" name="Google Shape;3764;p72"/>
              <p:cNvSpPr/>
              <p:nvPr/>
            </p:nvSpPr>
            <p:spPr>
              <a:xfrm>
                <a:off x="637562" y="3775823"/>
                <a:ext cx="108374" cy="11823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2" extrusionOk="0">
                    <a:moveTo>
                      <a:pt x="1" y="1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2"/>
              <p:cNvSpPr/>
              <p:nvPr/>
            </p:nvSpPr>
            <p:spPr>
              <a:xfrm>
                <a:off x="637562" y="3988415"/>
                <a:ext cx="108374" cy="11627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69" extrusionOk="0">
                    <a:moveTo>
                      <a:pt x="1" y="1"/>
                    </a:moveTo>
                    <a:lnTo>
                      <a:pt x="1" y="1368"/>
                    </a:lnTo>
                    <a:lnTo>
                      <a:pt x="1275" y="1368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2"/>
              <p:cNvSpPr/>
              <p:nvPr/>
            </p:nvSpPr>
            <p:spPr>
              <a:xfrm>
                <a:off x="637562" y="4199053"/>
                <a:ext cx="108374" cy="11823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2" extrusionOk="0">
                    <a:moveTo>
                      <a:pt x="1" y="1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2"/>
              <p:cNvSpPr/>
              <p:nvPr/>
            </p:nvSpPr>
            <p:spPr>
              <a:xfrm>
                <a:off x="-183244" y="3921486"/>
                <a:ext cx="112281" cy="8281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5" extrusionOk="0">
                    <a:moveTo>
                      <a:pt x="1" y="1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1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2"/>
              <p:cNvSpPr/>
              <p:nvPr/>
            </p:nvSpPr>
            <p:spPr>
              <a:xfrm>
                <a:off x="-183244" y="4084900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2"/>
              <p:cNvSpPr/>
              <p:nvPr/>
            </p:nvSpPr>
            <p:spPr>
              <a:xfrm>
                <a:off x="-238366" y="4490379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2"/>
              <p:cNvSpPr/>
              <p:nvPr/>
            </p:nvSpPr>
            <p:spPr>
              <a:xfrm>
                <a:off x="-86758" y="4659654"/>
                <a:ext cx="112281" cy="8077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51" extrusionOk="0">
                    <a:moveTo>
                      <a:pt x="0" y="1"/>
                    </a:moveTo>
                    <a:lnTo>
                      <a:pt x="0" y="951"/>
                    </a:lnTo>
                    <a:lnTo>
                      <a:pt x="1321" y="951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2"/>
              <p:cNvSpPr/>
              <p:nvPr/>
            </p:nvSpPr>
            <p:spPr>
              <a:xfrm>
                <a:off x="64765" y="4826976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2"/>
              <p:cNvSpPr/>
              <p:nvPr/>
            </p:nvSpPr>
            <p:spPr>
              <a:xfrm>
                <a:off x="-624138" y="5984382"/>
                <a:ext cx="1421176" cy="35503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418" extrusionOk="0">
                    <a:moveTo>
                      <a:pt x="0" y="0"/>
                    </a:moveTo>
                    <a:lnTo>
                      <a:pt x="0" y="418"/>
                    </a:lnTo>
                    <a:lnTo>
                      <a:pt x="16733" y="418"/>
                    </a:lnTo>
                    <a:lnTo>
                      <a:pt x="16733" y="0"/>
                    </a:lnTo>
                    <a:close/>
                  </a:path>
                </a:pathLst>
              </a:custGeom>
              <a:solidFill>
                <a:srgbClr val="00D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2"/>
              <p:cNvSpPr/>
              <p:nvPr/>
            </p:nvSpPr>
            <p:spPr>
              <a:xfrm>
                <a:off x="1029279" y="3500294"/>
                <a:ext cx="1204683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35297" extrusionOk="0">
                    <a:moveTo>
                      <a:pt x="1" y="0"/>
                    </a:moveTo>
                    <a:lnTo>
                      <a:pt x="1" y="35296"/>
                    </a:lnTo>
                    <a:lnTo>
                      <a:pt x="14184" y="26327"/>
                    </a:lnTo>
                    <a:lnTo>
                      <a:pt x="14184" y="72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2"/>
              <p:cNvSpPr/>
              <p:nvPr/>
            </p:nvSpPr>
            <p:spPr>
              <a:xfrm>
                <a:off x="-899750" y="3500294"/>
                <a:ext cx="1929072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5297" extrusionOk="0">
                    <a:moveTo>
                      <a:pt x="22713" y="35296"/>
                    </a:moveTo>
                    <a:lnTo>
                      <a:pt x="22713" y="0"/>
                    </a:lnTo>
                    <a:lnTo>
                      <a:pt x="1" y="116"/>
                    </a:lnTo>
                    <a:lnTo>
                      <a:pt x="1" y="352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2"/>
              <p:cNvSpPr/>
              <p:nvPr/>
            </p:nvSpPr>
            <p:spPr>
              <a:xfrm>
                <a:off x="1029279" y="4323058"/>
                <a:ext cx="1204683" cy="224483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2643" extrusionOk="0">
                    <a:moveTo>
                      <a:pt x="1" y="1"/>
                    </a:moveTo>
                    <a:lnTo>
                      <a:pt x="1" y="302"/>
                    </a:lnTo>
                    <a:lnTo>
                      <a:pt x="14184" y="2643"/>
                    </a:lnTo>
                    <a:lnTo>
                      <a:pt x="14184" y="248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2"/>
              <p:cNvSpPr/>
              <p:nvPr/>
            </p:nvSpPr>
            <p:spPr>
              <a:xfrm>
                <a:off x="1029279" y="4956841"/>
                <a:ext cx="1204683" cy="230429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2713" extrusionOk="0">
                    <a:moveTo>
                      <a:pt x="14184" y="1"/>
                    </a:moveTo>
                    <a:lnTo>
                      <a:pt x="14184" y="163"/>
                    </a:lnTo>
                    <a:lnTo>
                      <a:pt x="1" y="2712"/>
                    </a:lnTo>
                    <a:lnTo>
                      <a:pt x="1" y="238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2"/>
              <p:cNvSpPr/>
              <p:nvPr/>
            </p:nvSpPr>
            <p:spPr>
              <a:xfrm>
                <a:off x="1029279" y="5370219"/>
                <a:ext cx="1204683" cy="649668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7649" extrusionOk="0">
                    <a:moveTo>
                      <a:pt x="1" y="7255"/>
                    </a:moveTo>
                    <a:lnTo>
                      <a:pt x="1" y="7649"/>
                    </a:lnTo>
                    <a:lnTo>
                      <a:pt x="14184" y="256"/>
                    </a:lnTo>
                    <a:lnTo>
                      <a:pt x="14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2"/>
              <p:cNvSpPr/>
              <p:nvPr/>
            </p:nvSpPr>
            <p:spPr>
              <a:xfrm>
                <a:off x="-899750" y="4325011"/>
                <a:ext cx="1929072" cy="21743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256" extrusionOk="0">
                    <a:moveTo>
                      <a:pt x="1" y="1"/>
                    </a:moveTo>
                    <a:lnTo>
                      <a:pt x="1" y="256"/>
                    </a:lnTo>
                    <a:lnTo>
                      <a:pt x="22713" y="256"/>
                    </a:lnTo>
                    <a:lnTo>
                      <a:pt x="22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2"/>
              <p:cNvSpPr/>
              <p:nvPr/>
            </p:nvSpPr>
            <p:spPr>
              <a:xfrm>
                <a:off x="-899750" y="5159665"/>
                <a:ext cx="1929072" cy="27604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22713" y="324"/>
                    </a:lnTo>
                    <a:lnTo>
                      <a:pt x="227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2"/>
              <p:cNvSpPr/>
              <p:nvPr/>
            </p:nvSpPr>
            <p:spPr>
              <a:xfrm>
                <a:off x="-899750" y="5990243"/>
                <a:ext cx="1929072" cy="27689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26" extrusionOk="0">
                    <a:moveTo>
                      <a:pt x="1" y="1"/>
                    </a:moveTo>
                    <a:lnTo>
                      <a:pt x="1" y="325"/>
                    </a:lnTo>
                    <a:lnTo>
                      <a:pt x="22713" y="325"/>
                    </a:lnTo>
                    <a:lnTo>
                      <a:pt x="22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81" name="Google Shape;3781;p72"/>
              <p:cNvGrpSpPr/>
              <p:nvPr/>
            </p:nvGrpSpPr>
            <p:grpSpPr>
              <a:xfrm>
                <a:off x="-407640" y="3722738"/>
                <a:ext cx="2405423" cy="2255788"/>
                <a:chOff x="-407640" y="3722738"/>
                <a:chExt cx="2405423" cy="2255788"/>
              </a:xfrm>
            </p:grpSpPr>
            <p:sp>
              <p:nvSpPr>
                <p:cNvPr id="3782" name="Google Shape;3782;p72"/>
                <p:cNvSpPr/>
                <p:nvPr/>
              </p:nvSpPr>
              <p:spPr>
                <a:xfrm>
                  <a:off x="-407640" y="4017972"/>
                  <a:ext cx="730335" cy="1960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9" h="23083" extrusionOk="0">
                      <a:moveTo>
                        <a:pt x="1" y="0"/>
                      </a:moveTo>
                      <a:lnTo>
                        <a:pt x="1" y="23083"/>
                      </a:lnTo>
                      <a:lnTo>
                        <a:pt x="8599" y="23083"/>
                      </a:lnTo>
                      <a:lnTo>
                        <a:pt x="85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3" name="Google Shape;3783;p72"/>
                <p:cNvSpPr/>
                <p:nvPr/>
              </p:nvSpPr>
              <p:spPr>
                <a:xfrm>
                  <a:off x="1842186" y="4122272"/>
                  <a:ext cx="155596" cy="28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338" extrusionOk="0">
                      <a:moveTo>
                        <a:pt x="1" y="1"/>
                      </a:moveTo>
                      <a:lnTo>
                        <a:pt x="1" y="3013"/>
                      </a:lnTo>
                      <a:lnTo>
                        <a:pt x="1832" y="3338"/>
                      </a:lnTo>
                      <a:lnTo>
                        <a:pt x="1832" y="5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4" name="Google Shape;3784;p72"/>
                <p:cNvSpPr/>
                <p:nvPr/>
              </p:nvSpPr>
              <p:spPr>
                <a:xfrm>
                  <a:off x="1149377" y="3903772"/>
                  <a:ext cx="267792" cy="389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4589" extrusionOk="0">
                      <a:moveTo>
                        <a:pt x="3152" y="973"/>
                      </a:moveTo>
                      <a:lnTo>
                        <a:pt x="3152" y="4589"/>
                      </a:lnTo>
                      <a:lnTo>
                        <a:pt x="0" y="40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72"/>
                <p:cNvSpPr/>
                <p:nvPr/>
              </p:nvSpPr>
              <p:spPr>
                <a:xfrm>
                  <a:off x="1842186" y="4624189"/>
                  <a:ext cx="155596" cy="25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037" extrusionOk="0">
                      <a:moveTo>
                        <a:pt x="1" y="0"/>
                      </a:moveTo>
                      <a:lnTo>
                        <a:pt x="1" y="3036"/>
                      </a:lnTo>
                      <a:lnTo>
                        <a:pt x="1832" y="2920"/>
                      </a:lnTo>
                      <a:lnTo>
                        <a:pt x="1832" y="1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6" name="Google Shape;3786;p72"/>
                <p:cNvSpPr/>
                <p:nvPr/>
              </p:nvSpPr>
              <p:spPr>
                <a:xfrm>
                  <a:off x="1519436" y="4606438"/>
                  <a:ext cx="214624" cy="29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3477" extrusionOk="0">
                      <a:moveTo>
                        <a:pt x="2526" y="163"/>
                      </a:moveTo>
                      <a:lnTo>
                        <a:pt x="2526" y="3315"/>
                      </a:lnTo>
                      <a:lnTo>
                        <a:pt x="0" y="34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7" name="Google Shape;3787;p72"/>
                <p:cNvSpPr/>
                <p:nvPr/>
              </p:nvSpPr>
              <p:spPr>
                <a:xfrm>
                  <a:off x="1149377" y="4586733"/>
                  <a:ext cx="267792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3988" extrusionOk="0">
                      <a:moveTo>
                        <a:pt x="3152" y="163"/>
                      </a:moveTo>
                      <a:lnTo>
                        <a:pt x="3152" y="3778"/>
                      </a:lnTo>
                      <a:lnTo>
                        <a:pt x="0" y="39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8" name="Google Shape;3788;p72"/>
                <p:cNvSpPr/>
                <p:nvPr/>
              </p:nvSpPr>
              <p:spPr>
                <a:xfrm>
                  <a:off x="1842186" y="5120256"/>
                  <a:ext cx="155596" cy="285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361" extrusionOk="0">
                      <a:moveTo>
                        <a:pt x="1" y="325"/>
                      </a:moveTo>
                      <a:lnTo>
                        <a:pt x="1" y="3361"/>
                      </a:lnTo>
                      <a:lnTo>
                        <a:pt x="1832" y="2782"/>
                      </a:lnTo>
                      <a:lnTo>
                        <a:pt x="18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9" name="Google Shape;3789;p72"/>
                <p:cNvSpPr/>
                <p:nvPr/>
              </p:nvSpPr>
              <p:spPr>
                <a:xfrm>
                  <a:off x="1149377" y="5226509"/>
                  <a:ext cx="267792" cy="3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4590" extrusionOk="0">
                      <a:moveTo>
                        <a:pt x="3152" y="1"/>
                      </a:moveTo>
                      <a:lnTo>
                        <a:pt x="3152" y="3616"/>
                      </a:lnTo>
                      <a:lnTo>
                        <a:pt x="0" y="4590"/>
                      </a:lnTo>
                      <a:lnTo>
                        <a:pt x="0" y="5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0" name="Google Shape;3790;p72"/>
                <p:cNvSpPr/>
                <p:nvPr/>
              </p:nvSpPr>
              <p:spPr>
                <a:xfrm>
                  <a:off x="448583" y="4596633"/>
                  <a:ext cx="198912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3988" extrusionOk="0">
                      <a:moveTo>
                        <a:pt x="1" y="1"/>
                      </a:moveTo>
                      <a:lnTo>
                        <a:pt x="1" y="3987"/>
                      </a:lnTo>
                      <a:lnTo>
                        <a:pt x="2342" y="3987"/>
                      </a:lnTo>
                      <a:lnTo>
                        <a:pt x="23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1" name="Google Shape;3791;p72"/>
                <p:cNvSpPr/>
                <p:nvPr/>
              </p:nvSpPr>
              <p:spPr>
                <a:xfrm>
                  <a:off x="702537" y="5315096"/>
                  <a:ext cx="196874" cy="33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" h="3987" extrusionOk="0">
                      <a:moveTo>
                        <a:pt x="0" y="1"/>
                      </a:moveTo>
                      <a:lnTo>
                        <a:pt x="0" y="3987"/>
                      </a:lnTo>
                      <a:lnTo>
                        <a:pt x="2318" y="3987"/>
                      </a:lnTo>
                      <a:lnTo>
                        <a:pt x="23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72"/>
                <p:cNvSpPr/>
                <p:nvPr/>
              </p:nvSpPr>
              <p:spPr>
                <a:xfrm>
                  <a:off x="448583" y="3722738"/>
                  <a:ext cx="208764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434" extrusionOk="0">
                      <a:moveTo>
                        <a:pt x="1" y="0"/>
                      </a:moveTo>
                      <a:lnTo>
                        <a:pt x="1" y="2434"/>
                      </a:lnTo>
                      <a:lnTo>
                        <a:pt x="2457" y="2434"/>
                      </a:lnTo>
                      <a:lnTo>
                        <a:pt x="245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3" name="Google Shape;3793;p72"/>
                <p:cNvSpPr/>
                <p:nvPr/>
              </p:nvSpPr>
              <p:spPr>
                <a:xfrm>
                  <a:off x="682832" y="3962849"/>
                  <a:ext cx="206811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2458" extrusionOk="0">
                      <a:moveTo>
                        <a:pt x="1" y="1"/>
                      </a:moveTo>
                      <a:lnTo>
                        <a:pt x="1" y="2457"/>
                      </a:lnTo>
                      <a:lnTo>
                        <a:pt x="2434" y="2457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94" name="Google Shape;3794;p72"/>
              <p:cNvSpPr/>
              <p:nvPr/>
            </p:nvSpPr>
            <p:spPr>
              <a:xfrm>
                <a:off x="-899750" y="3500294"/>
                <a:ext cx="1929072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5297" extrusionOk="0">
                    <a:moveTo>
                      <a:pt x="22713" y="35296"/>
                    </a:moveTo>
                    <a:lnTo>
                      <a:pt x="22713" y="0"/>
                    </a:lnTo>
                    <a:lnTo>
                      <a:pt x="1" y="116"/>
                    </a:lnTo>
                    <a:lnTo>
                      <a:pt x="1" y="35296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5" name="Google Shape;3795;p72"/>
            <p:cNvSpPr/>
            <p:nvPr/>
          </p:nvSpPr>
          <p:spPr>
            <a:xfrm>
              <a:off x="2401224" y="4248230"/>
              <a:ext cx="47307" cy="57161"/>
            </a:xfrm>
            <a:custGeom>
              <a:avLst/>
              <a:gdLst/>
              <a:ahLst/>
              <a:cxnLst/>
              <a:rect l="l" t="t" r="r" b="b"/>
              <a:pathLst>
                <a:path w="557" h="673" extrusionOk="0">
                  <a:moveTo>
                    <a:pt x="1" y="1"/>
                  </a:moveTo>
                  <a:lnTo>
                    <a:pt x="1" y="557"/>
                  </a:lnTo>
                  <a:lnTo>
                    <a:pt x="557" y="673"/>
                  </a:lnTo>
                  <a:lnTo>
                    <a:pt x="557" y="140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2"/>
            <p:cNvSpPr/>
            <p:nvPr/>
          </p:nvSpPr>
          <p:spPr>
            <a:xfrm>
              <a:off x="2401224" y="4415552"/>
              <a:ext cx="47307" cy="53254"/>
            </a:xfrm>
            <a:custGeom>
              <a:avLst/>
              <a:gdLst/>
              <a:ahLst/>
              <a:cxnLst/>
              <a:rect l="l" t="t" r="r" b="b"/>
              <a:pathLst>
                <a:path w="557" h="627" extrusionOk="0">
                  <a:moveTo>
                    <a:pt x="1" y="1"/>
                  </a:moveTo>
                  <a:lnTo>
                    <a:pt x="1" y="580"/>
                  </a:lnTo>
                  <a:lnTo>
                    <a:pt x="557" y="627"/>
                  </a:lnTo>
                  <a:lnTo>
                    <a:pt x="557" y="94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2"/>
            <p:cNvSpPr/>
            <p:nvPr/>
          </p:nvSpPr>
          <p:spPr>
            <a:xfrm>
              <a:off x="2401224" y="4586865"/>
              <a:ext cx="47307" cy="47309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1" y="0"/>
                  </a:moveTo>
                  <a:lnTo>
                    <a:pt x="1" y="556"/>
                  </a:lnTo>
                  <a:lnTo>
                    <a:pt x="557" y="51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8" name="Google Shape;3798;p72"/>
            <p:cNvGrpSpPr/>
            <p:nvPr/>
          </p:nvGrpSpPr>
          <p:grpSpPr>
            <a:xfrm>
              <a:off x="2326397" y="3988225"/>
              <a:ext cx="1090546" cy="1597200"/>
              <a:chOff x="2326397" y="3988225"/>
              <a:chExt cx="1090546" cy="1597200"/>
            </a:xfrm>
          </p:grpSpPr>
          <p:sp>
            <p:nvSpPr>
              <p:cNvPr id="3799" name="Google Shape;3799;p72"/>
              <p:cNvSpPr/>
              <p:nvPr/>
            </p:nvSpPr>
            <p:spPr>
              <a:xfrm>
                <a:off x="3027191" y="4063242"/>
                <a:ext cx="216578" cy="3878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566" extrusionOk="0">
                    <a:moveTo>
                      <a:pt x="0" y="0"/>
                    </a:moveTo>
                    <a:lnTo>
                      <a:pt x="0" y="4566"/>
                    </a:lnTo>
                    <a:lnTo>
                      <a:pt x="2550" y="4566"/>
                    </a:lnTo>
                    <a:lnTo>
                      <a:pt x="25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2"/>
              <p:cNvSpPr/>
              <p:nvPr/>
            </p:nvSpPr>
            <p:spPr>
              <a:xfrm>
                <a:off x="2950991" y="4063242"/>
                <a:ext cx="216578" cy="3878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566" extrusionOk="0">
                    <a:moveTo>
                      <a:pt x="0" y="0"/>
                    </a:moveTo>
                    <a:lnTo>
                      <a:pt x="0" y="4566"/>
                    </a:lnTo>
                    <a:lnTo>
                      <a:pt x="2550" y="4566"/>
                    </a:lnTo>
                    <a:lnTo>
                      <a:pt x="2550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2"/>
              <p:cNvSpPr/>
              <p:nvPr/>
            </p:nvSpPr>
            <p:spPr>
              <a:xfrm>
                <a:off x="2920853" y="3990368"/>
                <a:ext cx="496091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5841" y="14416"/>
                    </a:lnTo>
                    <a:lnTo>
                      <a:pt x="5841" y="2550"/>
                    </a:lnTo>
                    <a:lnTo>
                      <a:pt x="3802" y="858"/>
                    </a:lnTo>
                    <a:lnTo>
                      <a:pt x="3802" y="5424"/>
                    </a:lnTo>
                    <a:lnTo>
                      <a:pt x="2226" y="4845"/>
                    </a:lnTo>
                    <a:lnTo>
                      <a:pt x="2226" y="150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2"/>
              <p:cNvSpPr/>
              <p:nvPr/>
            </p:nvSpPr>
            <p:spPr>
              <a:xfrm>
                <a:off x="2326397" y="3990368"/>
                <a:ext cx="594527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7000" y="18750"/>
                    </a:lnTo>
                    <a:lnTo>
                      <a:pt x="70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3" name="Google Shape;3803;p72"/>
              <p:cNvGrpSpPr/>
              <p:nvPr/>
            </p:nvGrpSpPr>
            <p:grpSpPr>
              <a:xfrm>
                <a:off x="2381520" y="4073095"/>
                <a:ext cx="1021674" cy="1057099"/>
                <a:chOff x="2381520" y="4073095"/>
                <a:chExt cx="1021674" cy="1057099"/>
              </a:xfrm>
            </p:grpSpPr>
            <p:sp>
              <p:nvSpPr>
                <p:cNvPr id="3804" name="Google Shape;3804;p72"/>
                <p:cNvSpPr/>
                <p:nvPr/>
              </p:nvSpPr>
              <p:spPr>
                <a:xfrm>
                  <a:off x="2946503" y="4138070"/>
                  <a:ext cx="126040" cy="1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1530" extrusionOk="0">
                      <a:moveTo>
                        <a:pt x="0" y="0"/>
                      </a:moveTo>
                      <a:lnTo>
                        <a:pt x="0" y="927"/>
                      </a:lnTo>
                      <a:lnTo>
                        <a:pt x="1483" y="1530"/>
                      </a:lnTo>
                      <a:lnTo>
                        <a:pt x="1483" y="6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5" name="Google Shape;3805;p72"/>
                <p:cNvSpPr/>
                <p:nvPr/>
              </p:nvSpPr>
              <p:spPr>
                <a:xfrm>
                  <a:off x="2946503" y="4289593"/>
                  <a:ext cx="63020" cy="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160" extrusionOk="0">
                      <a:moveTo>
                        <a:pt x="0" y="1"/>
                      </a:moveTo>
                      <a:lnTo>
                        <a:pt x="0" y="928"/>
                      </a:lnTo>
                      <a:lnTo>
                        <a:pt x="742" y="1159"/>
                      </a:lnTo>
                      <a:lnTo>
                        <a:pt x="742" y="25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72"/>
                <p:cNvSpPr/>
                <p:nvPr/>
              </p:nvSpPr>
              <p:spPr>
                <a:xfrm>
                  <a:off x="2946503" y="4445109"/>
                  <a:ext cx="94530" cy="163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924" extrusionOk="0">
                      <a:moveTo>
                        <a:pt x="0" y="0"/>
                      </a:moveTo>
                      <a:lnTo>
                        <a:pt x="0" y="1808"/>
                      </a:lnTo>
                      <a:lnTo>
                        <a:pt x="1113" y="1924"/>
                      </a:lnTo>
                      <a:lnTo>
                        <a:pt x="1113" y="23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7" name="Google Shape;3807;p72"/>
                <p:cNvSpPr/>
                <p:nvPr/>
              </p:nvSpPr>
              <p:spPr>
                <a:xfrm>
                  <a:off x="3259401" y="4116411"/>
                  <a:ext cx="65058" cy="96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36" extrusionOk="0">
                      <a:moveTo>
                        <a:pt x="1" y="0"/>
                      </a:moveTo>
                      <a:lnTo>
                        <a:pt x="1" y="672"/>
                      </a:lnTo>
                      <a:lnTo>
                        <a:pt x="766" y="1136"/>
                      </a:lnTo>
                      <a:lnTo>
                        <a:pt x="766" y="46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8" name="Google Shape;3808;p72"/>
                <p:cNvSpPr/>
                <p:nvPr/>
              </p:nvSpPr>
              <p:spPr>
                <a:xfrm>
                  <a:off x="3351980" y="4177394"/>
                  <a:ext cx="51214" cy="8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74" extrusionOk="0">
                      <a:moveTo>
                        <a:pt x="0" y="1"/>
                      </a:moveTo>
                      <a:lnTo>
                        <a:pt x="0" y="626"/>
                      </a:lnTo>
                      <a:lnTo>
                        <a:pt x="603" y="974"/>
                      </a:lnTo>
                      <a:lnTo>
                        <a:pt x="603" y="3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9" name="Google Shape;3809;p72"/>
                <p:cNvSpPr/>
                <p:nvPr/>
              </p:nvSpPr>
              <p:spPr>
                <a:xfrm>
                  <a:off x="3259401" y="4230564"/>
                  <a:ext cx="29641" cy="12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1507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349" y="1507"/>
                      </a:lnTo>
                      <a:lnTo>
                        <a:pt x="349" y="18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0" name="Google Shape;3810;p72"/>
                <p:cNvSpPr/>
                <p:nvPr/>
              </p:nvSpPr>
              <p:spPr>
                <a:xfrm>
                  <a:off x="3292865" y="4250269"/>
                  <a:ext cx="31595" cy="12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1437" extrusionOk="0">
                      <a:moveTo>
                        <a:pt x="1" y="0"/>
                      </a:moveTo>
                      <a:lnTo>
                        <a:pt x="1" y="1275"/>
                      </a:lnTo>
                      <a:lnTo>
                        <a:pt x="372" y="1437"/>
                      </a:lnTo>
                      <a:lnTo>
                        <a:pt x="372" y="1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1" name="Google Shape;3811;p72"/>
                <p:cNvSpPr/>
                <p:nvPr/>
              </p:nvSpPr>
              <p:spPr>
                <a:xfrm>
                  <a:off x="3105925" y="4482480"/>
                  <a:ext cx="118141" cy="1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1763" extrusionOk="0">
                      <a:moveTo>
                        <a:pt x="0" y="1"/>
                      </a:moveTo>
                      <a:lnTo>
                        <a:pt x="0" y="1553"/>
                      </a:lnTo>
                      <a:lnTo>
                        <a:pt x="1391" y="1762"/>
                      </a:lnTo>
                      <a:lnTo>
                        <a:pt x="1391" y="3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72"/>
                <p:cNvSpPr/>
                <p:nvPr/>
              </p:nvSpPr>
              <p:spPr>
                <a:xfrm>
                  <a:off x="3265347" y="4403746"/>
                  <a:ext cx="47307" cy="7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882" extrusionOk="0">
                      <a:moveTo>
                        <a:pt x="1" y="1"/>
                      </a:moveTo>
                      <a:lnTo>
                        <a:pt x="1" y="719"/>
                      </a:lnTo>
                      <a:lnTo>
                        <a:pt x="557" y="881"/>
                      </a:lnTo>
                      <a:lnTo>
                        <a:pt x="557" y="2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3" name="Google Shape;3813;p72"/>
                <p:cNvSpPr/>
                <p:nvPr/>
              </p:nvSpPr>
              <p:spPr>
                <a:xfrm>
                  <a:off x="3336182" y="4431350"/>
                  <a:ext cx="61151" cy="7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858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719" y="858"/>
                      </a:lnTo>
                      <a:lnTo>
                        <a:pt x="719" y="2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4" name="Google Shape;3814;p72"/>
                <p:cNvSpPr/>
                <p:nvPr/>
              </p:nvSpPr>
              <p:spPr>
                <a:xfrm>
                  <a:off x="2946503" y="4673414"/>
                  <a:ext cx="165364" cy="7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905" extrusionOk="0">
                      <a:moveTo>
                        <a:pt x="0" y="1"/>
                      </a:moveTo>
                      <a:lnTo>
                        <a:pt x="0" y="905"/>
                      </a:lnTo>
                      <a:lnTo>
                        <a:pt x="1947" y="905"/>
                      </a:lnTo>
                      <a:lnTo>
                        <a:pt x="1947" y="1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5" name="Google Shape;3815;p72"/>
                <p:cNvSpPr/>
                <p:nvPr/>
              </p:nvSpPr>
              <p:spPr>
                <a:xfrm>
                  <a:off x="3265347" y="4519937"/>
                  <a:ext cx="43401" cy="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765" extrusionOk="0">
                      <a:moveTo>
                        <a:pt x="1" y="0"/>
                      </a:moveTo>
                      <a:lnTo>
                        <a:pt x="1" y="672"/>
                      </a:lnTo>
                      <a:lnTo>
                        <a:pt x="510" y="765"/>
                      </a:lnTo>
                      <a:lnTo>
                        <a:pt x="510" y="1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6" name="Google Shape;3816;p72"/>
                <p:cNvSpPr/>
                <p:nvPr/>
              </p:nvSpPr>
              <p:spPr>
                <a:xfrm>
                  <a:off x="3336182" y="4537603"/>
                  <a:ext cx="53253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743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627" y="742"/>
                      </a:lnTo>
                      <a:lnTo>
                        <a:pt x="627" y="1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7" name="Google Shape;3817;p72"/>
                <p:cNvSpPr/>
                <p:nvPr/>
              </p:nvSpPr>
              <p:spPr>
                <a:xfrm>
                  <a:off x="2952364" y="4882099"/>
                  <a:ext cx="159503" cy="96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1136" extrusionOk="0">
                      <a:moveTo>
                        <a:pt x="1" y="232"/>
                      </a:moveTo>
                      <a:lnTo>
                        <a:pt x="1" y="1136"/>
                      </a:lnTo>
                      <a:lnTo>
                        <a:pt x="1878" y="788"/>
                      </a:lnTo>
                      <a:lnTo>
                        <a:pt x="187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72"/>
                <p:cNvSpPr/>
                <p:nvPr/>
              </p:nvSpPr>
              <p:spPr>
                <a:xfrm>
                  <a:off x="3174807" y="4750195"/>
                  <a:ext cx="80771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743" extrusionOk="0">
                      <a:moveTo>
                        <a:pt x="0" y="1"/>
                      </a:moveTo>
                      <a:lnTo>
                        <a:pt x="0" y="742"/>
                      </a:lnTo>
                      <a:lnTo>
                        <a:pt x="951" y="696"/>
                      </a:lnTo>
                      <a:lnTo>
                        <a:pt x="9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72"/>
                <p:cNvSpPr/>
                <p:nvPr/>
              </p:nvSpPr>
              <p:spPr>
                <a:xfrm>
                  <a:off x="3298811" y="4850588"/>
                  <a:ext cx="74910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743" extrusionOk="0">
                      <a:moveTo>
                        <a:pt x="0" y="93"/>
                      </a:moveTo>
                      <a:lnTo>
                        <a:pt x="0" y="742"/>
                      </a:lnTo>
                      <a:lnTo>
                        <a:pt x="881" y="603"/>
                      </a:lnTo>
                      <a:lnTo>
                        <a:pt x="8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72"/>
                <p:cNvSpPr/>
                <p:nvPr/>
              </p:nvSpPr>
              <p:spPr>
                <a:xfrm>
                  <a:off x="2952364" y="5035576"/>
                  <a:ext cx="80771" cy="9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1114" extrusionOk="0">
                      <a:moveTo>
                        <a:pt x="1" y="233"/>
                      </a:moveTo>
                      <a:lnTo>
                        <a:pt x="1" y="1113"/>
                      </a:lnTo>
                      <a:lnTo>
                        <a:pt x="951" y="858"/>
                      </a:lnTo>
                      <a:lnTo>
                        <a:pt x="9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72"/>
                <p:cNvSpPr/>
                <p:nvPr/>
              </p:nvSpPr>
              <p:spPr>
                <a:xfrm>
                  <a:off x="3046896" y="5017909"/>
                  <a:ext cx="64973" cy="8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997" extrusionOk="0">
                      <a:moveTo>
                        <a:pt x="0" y="186"/>
                      </a:moveTo>
                      <a:lnTo>
                        <a:pt x="0" y="997"/>
                      </a:lnTo>
                      <a:lnTo>
                        <a:pt x="765" y="76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72"/>
                <p:cNvSpPr/>
                <p:nvPr/>
              </p:nvSpPr>
              <p:spPr>
                <a:xfrm>
                  <a:off x="2381520" y="4104605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1" y="0"/>
                      </a:moveTo>
                      <a:lnTo>
                        <a:pt x="1" y="1483"/>
                      </a:lnTo>
                      <a:lnTo>
                        <a:pt x="627" y="1483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72"/>
                <p:cNvSpPr/>
                <p:nvPr/>
              </p:nvSpPr>
              <p:spPr>
                <a:xfrm>
                  <a:off x="2570499" y="4388033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1" y="0"/>
                      </a:moveTo>
                      <a:lnTo>
                        <a:pt x="1" y="1484"/>
                      </a:lnTo>
                      <a:lnTo>
                        <a:pt x="626" y="148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72"/>
                <p:cNvSpPr/>
                <p:nvPr/>
              </p:nvSpPr>
              <p:spPr>
                <a:xfrm>
                  <a:off x="2657132" y="4388033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0" y="0"/>
                      </a:moveTo>
                      <a:lnTo>
                        <a:pt x="0" y="1484"/>
                      </a:lnTo>
                      <a:lnTo>
                        <a:pt x="626" y="148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72"/>
                <p:cNvSpPr/>
                <p:nvPr/>
              </p:nvSpPr>
              <p:spPr>
                <a:xfrm>
                  <a:off x="2783089" y="4073095"/>
                  <a:ext cx="57160" cy="65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766" extrusionOk="0">
                      <a:moveTo>
                        <a:pt x="1" y="0"/>
                      </a:moveTo>
                      <a:lnTo>
                        <a:pt x="1" y="765"/>
                      </a:lnTo>
                      <a:lnTo>
                        <a:pt x="673" y="765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72"/>
                <p:cNvSpPr/>
                <p:nvPr/>
              </p:nvSpPr>
              <p:spPr>
                <a:xfrm>
                  <a:off x="2710301" y="4163635"/>
                  <a:ext cx="57160" cy="65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766" extrusionOk="0">
                      <a:moveTo>
                        <a:pt x="0" y="0"/>
                      </a:moveTo>
                      <a:lnTo>
                        <a:pt x="0" y="765"/>
                      </a:lnTo>
                      <a:lnTo>
                        <a:pt x="672" y="765"/>
                      </a:lnTo>
                      <a:lnTo>
                        <a:pt x="6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72"/>
                <p:cNvSpPr/>
                <p:nvPr/>
              </p:nvSpPr>
              <p:spPr>
                <a:xfrm>
                  <a:off x="2399271" y="4632135"/>
                  <a:ext cx="49261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580" y="788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72"/>
                <p:cNvSpPr/>
                <p:nvPr/>
              </p:nvSpPr>
              <p:spPr>
                <a:xfrm>
                  <a:off x="2487857" y="4632135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603" y="788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72"/>
                <p:cNvSpPr/>
                <p:nvPr/>
              </p:nvSpPr>
              <p:spPr>
                <a:xfrm>
                  <a:off x="2578398" y="4632135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603" y="788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72"/>
                <p:cNvSpPr/>
                <p:nvPr/>
              </p:nvSpPr>
              <p:spPr>
                <a:xfrm>
                  <a:off x="2399271" y="4807271"/>
                  <a:ext cx="49261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580" y="78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72"/>
                <p:cNvSpPr/>
                <p:nvPr/>
              </p:nvSpPr>
              <p:spPr>
                <a:xfrm>
                  <a:off x="2487857" y="4807271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603" y="789"/>
                      </a:lnTo>
                      <a:lnTo>
                        <a:pt x="6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72"/>
                <p:cNvSpPr/>
                <p:nvPr/>
              </p:nvSpPr>
              <p:spPr>
                <a:xfrm>
                  <a:off x="2578398" y="4807271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603" y="789"/>
                      </a:lnTo>
                      <a:lnTo>
                        <a:pt x="6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33" name="Google Shape;3833;p72"/>
              <p:cNvSpPr/>
              <p:nvPr/>
            </p:nvSpPr>
            <p:spPr>
              <a:xfrm>
                <a:off x="2872100" y="3988225"/>
                <a:ext cx="96225" cy="159720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63888" extrusionOk="0">
                    <a:moveTo>
                      <a:pt x="1924" y="63888"/>
                    </a:moveTo>
                    <a:lnTo>
                      <a:pt x="3849" y="57923"/>
                    </a:lnTo>
                    <a:lnTo>
                      <a:pt x="3464" y="13791"/>
                    </a:lnTo>
                    <a:lnTo>
                      <a:pt x="1988" y="0"/>
                    </a:lnTo>
                    <a:lnTo>
                      <a:pt x="0" y="6222"/>
                    </a:lnTo>
                    <a:lnTo>
                      <a:pt x="513" y="542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4" name="Google Shape;3834;p72"/>
              <p:cNvSpPr/>
              <p:nvPr/>
            </p:nvSpPr>
            <p:spPr>
              <a:xfrm>
                <a:off x="2326397" y="3990368"/>
                <a:ext cx="594527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7000" y="18750"/>
                    </a:lnTo>
                    <a:lnTo>
                      <a:pt x="7000" y="1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8" name="Google Shape;3848;p72"/>
          <p:cNvGrpSpPr/>
          <p:nvPr/>
        </p:nvGrpSpPr>
        <p:grpSpPr>
          <a:xfrm>
            <a:off x="3414233" y="2998534"/>
            <a:ext cx="427941" cy="283487"/>
            <a:chOff x="6567612" y="4043379"/>
            <a:chExt cx="701543" cy="468495"/>
          </a:xfrm>
        </p:grpSpPr>
        <p:sp>
          <p:nvSpPr>
            <p:cNvPr id="3849" name="Google Shape;3849;p72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2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2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2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2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2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2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2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7" name="Google Shape;3857;p72"/>
          <p:cNvGrpSpPr/>
          <p:nvPr/>
        </p:nvGrpSpPr>
        <p:grpSpPr>
          <a:xfrm>
            <a:off x="2316514" y="497250"/>
            <a:ext cx="869773" cy="576062"/>
            <a:chOff x="1319737" y="216829"/>
            <a:chExt cx="701543" cy="468495"/>
          </a:xfrm>
        </p:grpSpPr>
        <p:sp>
          <p:nvSpPr>
            <p:cNvPr id="3858" name="Google Shape;3858;p72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2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2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2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2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2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2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2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17E6D5-57F5-E0F6-1B2A-594CF1A33A0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9CF"/>
            </a:gs>
            <a:gs pos="99000">
              <a:schemeClr val="bg1">
                <a:lumMod val="50000"/>
                <a:alpha val="73000"/>
              </a:schemeClr>
            </a:gs>
            <a:gs pos="65000">
              <a:schemeClr val="accent5"/>
            </a:gs>
          </a:gsLst>
          <a:lin ang="5400000" scaled="0"/>
          <a:tileRect/>
        </a:gra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a white headband and a person with his hands on his head&#10;&#10;AI-generated content may be incorrect.">
            <a:extLst>
              <a:ext uri="{FF2B5EF4-FFF2-40B4-BE49-F238E27FC236}">
                <a16:creationId xmlns:a16="http://schemas.microsoft.com/office/drawing/2014/main" id="{440425D5-F2BE-8E3C-1564-93AC85EAD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5" r="26743"/>
          <a:stretch/>
        </p:blipFill>
        <p:spPr>
          <a:xfrm>
            <a:off x="2648930" y="0"/>
            <a:ext cx="4119514" cy="437197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0" name="Picture 9" descr="A yellow and orange text&#10;&#10;AI-generated content may be incorrect.">
            <a:extLst>
              <a:ext uri="{FF2B5EF4-FFF2-40B4-BE49-F238E27FC236}">
                <a16:creationId xmlns:a16="http://schemas.microsoft.com/office/drawing/2014/main" id="{6D6D8F22-0481-BFBC-3BA4-A1CEFE9AB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465" y="1967403"/>
            <a:ext cx="6768445" cy="3014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53"/>
          <p:cNvSpPr txBox="1">
            <a:spLocks noGrp="1"/>
          </p:cNvSpPr>
          <p:nvPr>
            <p:ph type="title"/>
          </p:nvPr>
        </p:nvSpPr>
        <p:spPr>
          <a:xfrm>
            <a:off x="965550" y="3844259"/>
            <a:ext cx="72129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—Susan Leigh Star</a:t>
            </a:r>
            <a:endParaRPr sz="2000" dirty="0"/>
          </a:p>
        </p:txBody>
      </p:sp>
      <p:sp>
        <p:nvSpPr>
          <p:cNvPr id="2436" name="Google Shape;2436;p53"/>
          <p:cNvSpPr txBox="1">
            <a:spLocks noGrp="1"/>
          </p:cNvSpPr>
          <p:nvPr>
            <p:ph type="subTitle" idx="1"/>
          </p:nvPr>
        </p:nvSpPr>
        <p:spPr>
          <a:xfrm>
            <a:off x="965550" y="1172547"/>
            <a:ext cx="7212900" cy="255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dirty="0">
                <a:latin typeface="Syne Medium" pitchFamily="2" charset="77"/>
              </a:rPr>
              <a:t>People commonly envision infrastructure as a system of substrates—railroad lines, pipes and plumbing, electrical power plants, and wires. It is by definition invisible, part of the background for other kinds of work. It is ready-to-hand. This image holds up well enough for many purposes-turn on the faucet for a drink of water and you use a vast infrastructure of plumbing and water regulation without usually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dirty="0">
                <a:latin typeface="Syne Medium" pitchFamily="2" charset="77"/>
              </a:rPr>
              <a:t>thinking much about it.</a:t>
            </a:r>
            <a:endParaRPr sz="1850" dirty="0">
              <a:latin typeface="Syne Medium" pitchFamily="2" charset="77"/>
            </a:endParaRPr>
          </a:p>
        </p:txBody>
      </p:sp>
      <p:grpSp>
        <p:nvGrpSpPr>
          <p:cNvPr id="2438" name="Google Shape;2438;p53"/>
          <p:cNvGrpSpPr/>
          <p:nvPr/>
        </p:nvGrpSpPr>
        <p:grpSpPr>
          <a:xfrm>
            <a:off x="7573937" y="525917"/>
            <a:ext cx="786920" cy="521201"/>
            <a:chOff x="6567612" y="4043379"/>
            <a:chExt cx="701543" cy="468495"/>
          </a:xfrm>
        </p:grpSpPr>
        <p:sp>
          <p:nvSpPr>
            <p:cNvPr id="2439" name="Google Shape;2439;p53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53"/>
          <p:cNvGrpSpPr/>
          <p:nvPr/>
        </p:nvGrpSpPr>
        <p:grpSpPr>
          <a:xfrm>
            <a:off x="732357" y="764549"/>
            <a:ext cx="579825" cy="384026"/>
            <a:chOff x="1319737" y="216829"/>
            <a:chExt cx="701543" cy="468495"/>
          </a:xfrm>
        </p:grpSpPr>
        <p:sp>
          <p:nvSpPr>
            <p:cNvPr id="2448" name="Google Shape;2448;p53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53"/>
          <p:cNvGrpSpPr/>
          <p:nvPr/>
        </p:nvGrpSpPr>
        <p:grpSpPr>
          <a:xfrm>
            <a:off x="-1041676" y="1907472"/>
            <a:ext cx="3818130" cy="4900491"/>
            <a:chOff x="-1041676" y="1907472"/>
            <a:chExt cx="3818130" cy="4900491"/>
          </a:xfrm>
        </p:grpSpPr>
        <p:grpSp>
          <p:nvGrpSpPr>
            <p:cNvPr id="2457" name="Google Shape;2457;p53"/>
            <p:cNvGrpSpPr/>
            <p:nvPr/>
          </p:nvGrpSpPr>
          <p:grpSpPr>
            <a:xfrm>
              <a:off x="-1041676" y="4157659"/>
              <a:ext cx="3818130" cy="2650304"/>
              <a:chOff x="-285439" y="4358297"/>
              <a:chExt cx="3818130" cy="2650304"/>
            </a:xfrm>
          </p:grpSpPr>
          <p:sp>
            <p:nvSpPr>
              <p:cNvPr id="2458" name="Google Shape;2458;p53"/>
              <p:cNvSpPr/>
              <p:nvPr/>
            </p:nvSpPr>
            <p:spPr>
              <a:xfrm flipH="1">
                <a:off x="-285439" y="4358297"/>
                <a:ext cx="3818130" cy="2489832"/>
              </a:xfrm>
              <a:custGeom>
                <a:avLst/>
                <a:gdLst/>
                <a:ahLst/>
                <a:cxnLst/>
                <a:rect l="l" t="t" r="r" b="b"/>
                <a:pathLst>
                  <a:path w="20455" h="14331" extrusionOk="0">
                    <a:moveTo>
                      <a:pt x="8875" y="1"/>
                    </a:moveTo>
                    <a:lnTo>
                      <a:pt x="8875" y="1046"/>
                    </a:lnTo>
                    <a:lnTo>
                      <a:pt x="5587" y="1046"/>
                    </a:lnTo>
                    <a:lnTo>
                      <a:pt x="5587" y="2618"/>
                    </a:lnTo>
                    <a:lnTo>
                      <a:pt x="0" y="2618"/>
                    </a:lnTo>
                    <a:lnTo>
                      <a:pt x="0" y="14330"/>
                    </a:lnTo>
                    <a:lnTo>
                      <a:pt x="20455" y="14330"/>
                    </a:lnTo>
                    <a:lnTo>
                      <a:pt x="20455" y="1706"/>
                    </a:lnTo>
                    <a:lnTo>
                      <a:pt x="17024" y="1706"/>
                    </a:lnTo>
                    <a:lnTo>
                      <a:pt x="17024" y="232"/>
                    </a:lnTo>
                    <a:lnTo>
                      <a:pt x="13472" y="232"/>
                    </a:lnTo>
                    <a:lnTo>
                      <a:pt x="13472" y="5005"/>
                    </a:lnTo>
                    <a:lnTo>
                      <a:pt x="12471" y="5005"/>
                    </a:lnTo>
                    <a:lnTo>
                      <a:pt x="12471" y="2387"/>
                    </a:lnTo>
                    <a:lnTo>
                      <a:pt x="10557" y="2387"/>
                    </a:lnTo>
                    <a:lnTo>
                      <a:pt x="10557" y="1068"/>
                    </a:lnTo>
                    <a:lnTo>
                      <a:pt x="9964" y="1068"/>
                    </a:lnTo>
                    <a:lnTo>
                      <a:pt x="996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9" name="Google Shape;2459;p53"/>
              <p:cNvGrpSpPr/>
              <p:nvPr/>
            </p:nvGrpSpPr>
            <p:grpSpPr>
              <a:xfrm>
                <a:off x="664601" y="4698824"/>
                <a:ext cx="1352750" cy="2309777"/>
                <a:chOff x="664601" y="4698824"/>
                <a:chExt cx="1352750" cy="2309777"/>
              </a:xfrm>
            </p:grpSpPr>
            <p:sp>
              <p:nvSpPr>
                <p:cNvPr id="2460" name="Google Shape;2460;p53"/>
                <p:cNvSpPr/>
                <p:nvPr/>
              </p:nvSpPr>
              <p:spPr>
                <a:xfrm flipH="1">
                  <a:off x="1767026" y="6196795"/>
                  <a:ext cx="18887" cy="7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53"/>
                <p:cNvSpPr/>
                <p:nvPr/>
              </p:nvSpPr>
              <p:spPr>
                <a:xfrm flipH="1">
                  <a:off x="1882822" y="4775962"/>
                  <a:ext cx="18887" cy="32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53"/>
                <p:cNvSpPr/>
                <p:nvPr/>
              </p:nvSpPr>
              <p:spPr>
                <a:xfrm flipH="1">
                  <a:off x="1881119" y="6395072"/>
                  <a:ext cx="20590" cy="2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53"/>
                <p:cNvSpPr/>
                <p:nvPr/>
              </p:nvSpPr>
              <p:spPr>
                <a:xfrm flipH="1">
                  <a:off x="1996915" y="6546904"/>
                  <a:ext cx="20435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53"/>
                <p:cNvSpPr/>
                <p:nvPr/>
              </p:nvSpPr>
              <p:spPr>
                <a:xfrm rot="10800000" flipH="1">
                  <a:off x="1010132" y="6174656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53"/>
                <p:cNvSpPr/>
                <p:nvPr/>
              </p:nvSpPr>
              <p:spPr>
                <a:xfrm rot="10800000" flipH="1">
                  <a:off x="896039" y="6426359"/>
                  <a:ext cx="18887" cy="12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53"/>
                <p:cNvSpPr/>
                <p:nvPr/>
              </p:nvSpPr>
              <p:spPr>
                <a:xfrm rot="10800000" flipH="1">
                  <a:off x="780242" y="6602920"/>
                  <a:ext cx="18887" cy="32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53"/>
                <p:cNvSpPr/>
                <p:nvPr/>
              </p:nvSpPr>
              <p:spPr>
                <a:xfrm rot="10800000" flipH="1">
                  <a:off x="780242" y="6089264"/>
                  <a:ext cx="20590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53"/>
                <p:cNvSpPr/>
                <p:nvPr/>
              </p:nvSpPr>
              <p:spPr>
                <a:xfrm flipH="1">
                  <a:off x="1651229" y="5780110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53"/>
                <p:cNvSpPr/>
                <p:nvPr/>
              </p:nvSpPr>
              <p:spPr>
                <a:xfrm flipH="1">
                  <a:off x="1651229" y="5156464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53"/>
                <p:cNvSpPr/>
                <p:nvPr/>
              </p:nvSpPr>
              <p:spPr>
                <a:xfrm flipH="1">
                  <a:off x="1767025" y="5988386"/>
                  <a:ext cx="20590" cy="16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53"/>
                <p:cNvSpPr/>
                <p:nvPr/>
              </p:nvSpPr>
              <p:spPr>
                <a:xfrm flipH="1">
                  <a:off x="1767026" y="5512363"/>
                  <a:ext cx="18887" cy="350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53"/>
                <p:cNvSpPr/>
                <p:nvPr/>
              </p:nvSpPr>
              <p:spPr>
                <a:xfrm flipH="1">
                  <a:off x="1767026" y="5156464"/>
                  <a:ext cx="18887" cy="12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53"/>
                <p:cNvSpPr/>
                <p:nvPr/>
              </p:nvSpPr>
              <p:spPr>
                <a:xfrm flipH="1">
                  <a:off x="1882822" y="5693273"/>
                  <a:ext cx="18887" cy="46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53"/>
                <p:cNvSpPr/>
                <p:nvPr/>
              </p:nvSpPr>
              <p:spPr>
                <a:xfrm flipH="1">
                  <a:off x="1881119" y="5156464"/>
                  <a:ext cx="20590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53"/>
                <p:cNvSpPr/>
                <p:nvPr/>
              </p:nvSpPr>
              <p:spPr>
                <a:xfrm flipH="1">
                  <a:off x="1996915" y="5900234"/>
                  <a:ext cx="20435" cy="2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53"/>
                <p:cNvSpPr/>
                <p:nvPr/>
              </p:nvSpPr>
              <p:spPr>
                <a:xfrm flipH="1">
                  <a:off x="1996915" y="4929373"/>
                  <a:ext cx="20435" cy="59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53"/>
                <p:cNvSpPr/>
                <p:nvPr/>
              </p:nvSpPr>
              <p:spPr>
                <a:xfrm rot="10800000" flipH="1">
                  <a:off x="1010132" y="5551010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53"/>
                <p:cNvSpPr/>
                <p:nvPr/>
              </p:nvSpPr>
              <p:spPr>
                <a:xfrm rot="10800000" flipH="1">
                  <a:off x="894336" y="5551017"/>
                  <a:ext cx="20590" cy="16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53"/>
                <p:cNvSpPr/>
                <p:nvPr/>
              </p:nvSpPr>
              <p:spPr>
                <a:xfrm rot="10800000" flipH="1">
                  <a:off x="896039" y="5844677"/>
                  <a:ext cx="18887" cy="350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53"/>
                <p:cNvSpPr/>
                <p:nvPr/>
              </p:nvSpPr>
              <p:spPr>
                <a:xfrm rot="10800000" flipH="1">
                  <a:off x="896039" y="4808678"/>
                  <a:ext cx="18887" cy="7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53"/>
                <p:cNvSpPr/>
                <p:nvPr/>
              </p:nvSpPr>
              <p:spPr>
                <a:xfrm rot="10800000" flipH="1">
                  <a:off x="780242" y="5551008"/>
                  <a:ext cx="18887" cy="46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53"/>
                <p:cNvSpPr/>
                <p:nvPr/>
              </p:nvSpPr>
              <p:spPr>
                <a:xfrm rot="10800000" flipH="1">
                  <a:off x="780242" y="5076439"/>
                  <a:ext cx="20590" cy="2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53"/>
                <p:cNvSpPr/>
                <p:nvPr/>
              </p:nvSpPr>
              <p:spPr>
                <a:xfrm rot="10800000" flipH="1">
                  <a:off x="664601" y="5551014"/>
                  <a:ext cx="20435" cy="2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53"/>
                <p:cNvSpPr/>
                <p:nvPr/>
              </p:nvSpPr>
              <p:spPr>
                <a:xfrm rot="10800000" flipH="1">
                  <a:off x="664601" y="4698824"/>
                  <a:ext cx="20435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53"/>
                <p:cNvSpPr/>
                <p:nvPr/>
              </p:nvSpPr>
              <p:spPr>
                <a:xfrm rot="10800000" flipH="1">
                  <a:off x="664601" y="6183333"/>
                  <a:ext cx="20435" cy="59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86" name="Google Shape;2486;p53"/>
            <p:cNvGrpSpPr/>
            <p:nvPr/>
          </p:nvGrpSpPr>
          <p:grpSpPr>
            <a:xfrm flipH="1">
              <a:off x="-269147" y="1907472"/>
              <a:ext cx="1233010" cy="3858699"/>
              <a:chOff x="8129181" y="1527935"/>
              <a:chExt cx="1233010" cy="3858699"/>
            </a:xfrm>
          </p:grpSpPr>
          <p:sp>
            <p:nvSpPr>
              <p:cNvPr id="2487" name="Google Shape;2487;p53"/>
              <p:cNvSpPr/>
              <p:nvPr/>
            </p:nvSpPr>
            <p:spPr>
              <a:xfrm flipH="1">
                <a:off x="8714016" y="1527935"/>
                <a:ext cx="648175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45262" extrusionOk="0">
                    <a:moveTo>
                      <a:pt x="1" y="1"/>
                    </a:moveTo>
                    <a:lnTo>
                      <a:pt x="1" y="45262"/>
                    </a:lnTo>
                    <a:lnTo>
                      <a:pt x="760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53"/>
              <p:cNvSpPr/>
              <p:nvPr/>
            </p:nvSpPr>
            <p:spPr>
              <a:xfrm flipH="1">
                <a:off x="8129184" y="1527935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89" name="Google Shape;2489;p53"/>
              <p:cNvGrpSpPr/>
              <p:nvPr/>
            </p:nvGrpSpPr>
            <p:grpSpPr>
              <a:xfrm flipH="1">
                <a:off x="8129181" y="1527935"/>
                <a:ext cx="1233007" cy="3858699"/>
                <a:chOff x="1229268" y="1267272"/>
                <a:chExt cx="1233007" cy="3858699"/>
              </a:xfrm>
            </p:grpSpPr>
            <p:sp>
              <p:nvSpPr>
                <p:cNvPr id="2490" name="Google Shape;2490;p53"/>
                <p:cNvSpPr/>
                <p:nvPr/>
              </p:nvSpPr>
              <p:spPr>
                <a:xfrm>
                  <a:off x="1229268" y="1267272"/>
                  <a:ext cx="1233007" cy="385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3" h="45262" extrusionOk="0">
                      <a:moveTo>
                        <a:pt x="1" y="1"/>
                      </a:moveTo>
                      <a:lnTo>
                        <a:pt x="6884" y="45262"/>
                      </a:lnTo>
                      <a:lnTo>
                        <a:pt x="14462" y="45262"/>
                      </a:lnTo>
                      <a:lnTo>
                        <a:pt x="7602" y="1"/>
                      </a:lnTo>
                      <a:close/>
                    </a:path>
                  </a:pathLst>
                </a:custGeom>
                <a:solidFill>
                  <a:srgbClr val="FFFFFF">
                    <a:alpha val="190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53"/>
                <p:cNvSpPr/>
                <p:nvPr/>
              </p:nvSpPr>
              <p:spPr>
                <a:xfrm>
                  <a:off x="1229268" y="1267272"/>
                  <a:ext cx="1233007" cy="385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3" h="45262" extrusionOk="0">
                      <a:moveTo>
                        <a:pt x="1" y="1"/>
                      </a:moveTo>
                      <a:lnTo>
                        <a:pt x="6884" y="45262"/>
                      </a:lnTo>
                      <a:lnTo>
                        <a:pt x="14462" y="45262"/>
                      </a:lnTo>
                      <a:lnTo>
                        <a:pt x="7602" y="1"/>
                      </a:lnTo>
                      <a:close/>
                    </a:path>
                  </a:pathLst>
                </a:custGeom>
                <a:solidFill>
                  <a:srgbClr val="FFFFFF">
                    <a:alpha val="190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2" name="Google Shape;2492;p53"/>
              <p:cNvGrpSpPr/>
              <p:nvPr/>
            </p:nvGrpSpPr>
            <p:grpSpPr>
              <a:xfrm flipH="1">
                <a:off x="8261581" y="1703811"/>
                <a:ext cx="1100610" cy="2803618"/>
                <a:chOff x="1076156" y="1443149"/>
                <a:chExt cx="1100610" cy="2803618"/>
              </a:xfrm>
            </p:grpSpPr>
            <p:sp>
              <p:nvSpPr>
                <p:cNvPr id="2493" name="Google Shape;2493;p53"/>
                <p:cNvSpPr/>
                <p:nvPr/>
              </p:nvSpPr>
              <p:spPr>
                <a:xfrm>
                  <a:off x="1076156" y="4215053"/>
                  <a:ext cx="110061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0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2910" y="372"/>
                      </a:lnTo>
                      <a:lnTo>
                        <a:pt x="1284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53"/>
                <p:cNvSpPr/>
                <p:nvPr/>
              </p:nvSpPr>
              <p:spPr>
                <a:xfrm>
                  <a:off x="1076156" y="3290403"/>
                  <a:ext cx="96036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5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1264" y="372"/>
                      </a:lnTo>
                      <a:lnTo>
                        <a:pt x="111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53"/>
                <p:cNvSpPr/>
                <p:nvPr/>
              </p:nvSpPr>
              <p:spPr>
                <a:xfrm>
                  <a:off x="1076156" y="4061001"/>
                  <a:ext cx="107691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2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2631" y="371"/>
                      </a:lnTo>
                      <a:lnTo>
                        <a:pt x="125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53"/>
                <p:cNvSpPr/>
                <p:nvPr/>
              </p:nvSpPr>
              <p:spPr>
                <a:xfrm>
                  <a:off x="1076156" y="3906865"/>
                  <a:ext cx="105320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4" h="372" extrusionOk="0">
                      <a:moveTo>
                        <a:pt x="1" y="1"/>
                      </a:moveTo>
                      <a:lnTo>
                        <a:pt x="1" y="371"/>
                      </a:lnTo>
                      <a:lnTo>
                        <a:pt x="12353" y="371"/>
                      </a:lnTo>
                      <a:lnTo>
                        <a:pt x="123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53"/>
                <p:cNvSpPr/>
                <p:nvPr/>
              </p:nvSpPr>
              <p:spPr>
                <a:xfrm>
                  <a:off x="1076156" y="3598676"/>
                  <a:ext cx="100777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1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1820" y="371"/>
                      </a:lnTo>
                      <a:lnTo>
                        <a:pt x="117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53"/>
                <p:cNvSpPr/>
                <p:nvPr/>
              </p:nvSpPr>
              <p:spPr>
                <a:xfrm>
                  <a:off x="1076156" y="3444540"/>
                  <a:ext cx="98407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3" h="372" extrusionOk="0">
                      <a:moveTo>
                        <a:pt x="1" y="1"/>
                      </a:moveTo>
                      <a:lnTo>
                        <a:pt x="1" y="371"/>
                      </a:lnTo>
                      <a:lnTo>
                        <a:pt x="11542" y="371"/>
                      </a:lnTo>
                      <a:lnTo>
                        <a:pt x="114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53"/>
                <p:cNvSpPr/>
                <p:nvPr/>
              </p:nvSpPr>
              <p:spPr>
                <a:xfrm>
                  <a:off x="1076156" y="3752728"/>
                  <a:ext cx="102950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6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2075" y="372"/>
                      </a:lnTo>
                      <a:lnTo>
                        <a:pt x="120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53"/>
                <p:cNvSpPr/>
                <p:nvPr/>
              </p:nvSpPr>
              <p:spPr>
                <a:xfrm>
                  <a:off x="1076156" y="1597200"/>
                  <a:ext cx="70350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8251" y="372"/>
                      </a:lnTo>
                      <a:lnTo>
                        <a:pt x="818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53"/>
                <p:cNvSpPr/>
                <p:nvPr/>
              </p:nvSpPr>
              <p:spPr>
                <a:xfrm>
                  <a:off x="1076156" y="2059525"/>
                  <a:ext cx="772643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3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9062" y="372"/>
                      </a:lnTo>
                      <a:lnTo>
                        <a:pt x="90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53"/>
                <p:cNvSpPr/>
                <p:nvPr/>
              </p:nvSpPr>
              <p:spPr>
                <a:xfrm>
                  <a:off x="1076156" y="1905474"/>
                  <a:ext cx="748943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5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8784" y="371"/>
                      </a:lnTo>
                      <a:lnTo>
                        <a:pt x="87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53"/>
                <p:cNvSpPr/>
                <p:nvPr/>
              </p:nvSpPr>
              <p:spPr>
                <a:xfrm>
                  <a:off x="1076156" y="3136351"/>
                  <a:ext cx="93658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6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986" y="371"/>
                      </a:lnTo>
                      <a:lnTo>
                        <a:pt x="1094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3"/>
                <p:cNvSpPr/>
                <p:nvPr/>
              </p:nvSpPr>
              <p:spPr>
                <a:xfrm>
                  <a:off x="1076156" y="1751337"/>
                  <a:ext cx="72720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8529" y="371"/>
                      </a:lnTo>
                      <a:lnTo>
                        <a:pt x="84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53"/>
                <p:cNvSpPr/>
                <p:nvPr/>
              </p:nvSpPr>
              <p:spPr>
                <a:xfrm>
                  <a:off x="1076156" y="1443149"/>
                  <a:ext cx="679803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7973" y="371"/>
                      </a:lnTo>
                      <a:lnTo>
                        <a:pt x="7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53"/>
                <p:cNvSpPr/>
                <p:nvPr/>
              </p:nvSpPr>
              <p:spPr>
                <a:xfrm>
                  <a:off x="1076156" y="2213662"/>
                  <a:ext cx="7963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9341" y="371"/>
                      </a:lnTo>
                      <a:lnTo>
                        <a:pt x="92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53"/>
                <p:cNvSpPr/>
                <p:nvPr/>
              </p:nvSpPr>
              <p:spPr>
                <a:xfrm>
                  <a:off x="1076156" y="2984175"/>
                  <a:ext cx="91288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0708" y="372"/>
                      </a:lnTo>
                      <a:lnTo>
                        <a:pt x="1066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53"/>
                <p:cNvSpPr/>
                <p:nvPr/>
              </p:nvSpPr>
              <p:spPr>
                <a:xfrm>
                  <a:off x="1076156" y="2830124"/>
                  <a:ext cx="889184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0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430" y="371"/>
                      </a:lnTo>
                      <a:lnTo>
                        <a:pt x="103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53"/>
                <p:cNvSpPr/>
                <p:nvPr/>
              </p:nvSpPr>
              <p:spPr>
                <a:xfrm>
                  <a:off x="1076156" y="2675987"/>
                  <a:ext cx="8674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175" y="371"/>
                      </a:lnTo>
                      <a:lnTo>
                        <a:pt x="10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53"/>
                <p:cNvSpPr/>
                <p:nvPr/>
              </p:nvSpPr>
              <p:spPr>
                <a:xfrm>
                  <a:off x="1076156" y="2521850"/>
                  <a:ext cx="8437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9897" y="372"/>
                      </a:lnTo>
                      <a:lnTo>
                        <a:pt x="98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53"/>
                <p:cNvSpPr/>
                <p:nvPr/>
              </p:nvSpPr>
              <p:spPr>
                <a:xfrm>
                  <a:off x="1076156" y="2367799"/>
                  <a:ext cx="820044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9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9619" y="371"/>
                      </a:lnTo>
                      <a:lnTo>
                        <a:pt x="95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2" name="Google Shape;2512;p53"/>
              <p:cNvSpPr/>
              <p:nvPr/>
            </p:nvSpPr>
            <p:spPr>
              <a:xfrm flipH="1">
                <a:off x="8237881" y="4629852"/>
                <a:ext cx="11243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188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3188" y="371"/>
                    </a:lnTo>
                    <a:lnTo>
                      <a:pt x="13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53"/>
              <p:cNvSpPr/>
              <p:nvPr/>
            </p:nvSpPr>
            <p:spPr>
              <a:xfrm flipH="1">
                <a:off x="8145041" y="5246314"/>
                <a:ext cx="1217150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4277" y="371"/>
                    </a:lnTo>
                    <a:lnTo>
                      <a:pt x="142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3"/>
              <p:cNvSpPr/>
              <p:nvPr/>
            </p:nvSpPr>
            <p:spPr>
              <a:xfrm flipH="1">
                <a:off x="8168741" y="5092177"/>
                <a:ext cx="119345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999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3999" y="371"/>
                    </a:lnTo>
                    <a:lnTo>
                      <a:pt x="139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53"/>
              <p:cNvSpPr/>
              <p:nvPr/>
            </p:nvSpPr>
            <p:spPr>
              <a:xfrm flipH="1">
                <a:off x="8192441" y="4938041"/>
                <a:ext cx="116975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721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3721" y="372"/>
                    </a:lnTo>
                    <a:lnTo>
                      <a:pt x="13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53"/>
              <p:cNvSpPr/>
              <p:nvPr/>
            </p:nvSpPr>
            <p:spPr>
              <a:xfrm flipH="1">
                <a:off x="8214180" y="4783989"/>
                <a:ext cx="11480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46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3466" y="371"/>
                    </a:lnTo>
                    <a:lnTo>
                      <a:pt x="13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" name="Google Shape;2517;p53"/>
          <p:cNvGrpSpPr/>
          <p:nvPr/>
        </p:nvGrpSpPr>
        <p:grpSpPr>
          <a:xfrm>
            <a:off x="7881860" y="3370845"/>
            <a:ext cx="1765306" cy="4763268"/>
            <a:chOff x="7725549" y="1785270"/>
            <a:chExt cx="1600023" cy="4317292"/>
          </a:xfrm>
        </p:grpSpPr>
        <p:sp>
          <p:nvSpPr>
            <p:cNvPr id="2518" name="Google Shape;2518;p53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 flipH="1">
              <a:off x="8108926" y="1785270"/>
              <a:ext cx="1216646" cy="4317292"/>
            </a:xfrm>
            <a:custGeom>
              <a:avLst/>
              <a:gdLst/>
              <a:ahLst/>
              <a:cxnLst/>
              <a:rect l="l" t="t" r="r" b="b"/>
              <a:pathLst>
                <a:path w="9316" h="33058" extrusionOk="0">
                  <a:moveTo>
                    <a:pt x="1" y="1"/>
                  </a:moveTo>
                  <a:lnTo>
                    <a:pt x="1" y="33058"/>
                  </a:lnTo>
                  <a:lnTo>
                    <a:pt x="9316" y="33058"/>
                  </a:lnTo>
                  <a:lnTo>
                    <a:pt x="93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 flipH="1">
              <a:off x="7725549" y="1808254"/>
              <a:ext cx="383565" cy="4261396"/>
            </a:xfrm>
            <a:custGeom>
              <a:avLst/>
              <a:gdLst/>
              <a:ahLst/>
              <a:cxnLst/>
              <a:rect l="l" t="t" r="r" b="b"/>
              <a:pathLst>
                <a:path w="2937" h="32630" extrusionOk="0">
                  <a:moveTo>
                    <a:pt x="1" y="386"/>
                  </a:moveTo>
                  <a:lnTo>
                    <a:pt x="2937" y="2013"/>
                  </a:lnTo>
                  <a:lnTo>
                    <a:pt x="2937" y="2178"/>
                  </a:lnTo>
                  <a:lnTo>
                    <a:pt x="1" y="595"/>
                  </a:lnTo>
                  <a:close/>
                  <a:moveTo>
                    <a:pt x="1" y="210"/>
                  </a:moveTo>
                  <a:lnTo>
                    <a:pt x="2937" y="1793"/>
                  </a:lnTo>
                  <a:lnTo>
                    <a:pt x="2937" y="1628"/>
                  </a:lnTo>
                  <a:lnTo>
                    <a:pt x="1" y="1"/>
                  </a:lnTo>
                  <a:close/>
                  <a:moveTo>
                    <a:pt x="1" y="1485"/>
                  </a:moveTo>
                  <a:lnTo>
                    <a:pt x="2937" y="3080"/>
                  </a:lnTo>
                  <a:lnTo>
                    <a:pt x="2937" y="2915"/>
                  </a:lnTo>
                  <a:lnTo>
                    <a:pt x="1" y="1287"/>
                  </a:lnTo>
                  <a:close/>
                  <a:moveTo>
                    <a:pt x="1" y="1100"/>
                  </a:moveTo>
                  <a:lnTo>
                    <a:pt x="2937" y="2695"/>
                  </a:lnTo>
                  <a:lnTo>
                    <a:pt x="2937" y="2530"/>
                  </a:lnTo>
                  <a:lnTo>
                    <a:pt x="1" y="902"/>
                  </a:lnTo>
                  <a:close/>
                  <a:moveTo>
                    <a:pt x="1" y="2376"/>
                  </a:moveTo>
                  <a:lnTo>
                    <a:pt x="2937" y="3971"/>
                  </a:lnTo>
                  <a:lnTo>
                    <a:pt x="2937" y="3806"/>
                  </a:lnTo>
                  <a:lnTo>
                    <a:pt x="1" y="2178"/>
                  </a:lnTo>
                  <a:close/>
                  <a:moveTo>
                    <a:pt x="1" y="2002"/>
                  </a:moveTo>
                  <a:lnTo>
                    <a:pt x="2937" y="3586"/>
                  </a:lnTo>
                  <a:lnTo>
                    <a:pt x="2937" y="3421"/>
                  </a:lnTo>
                  <a:lnTo>
                    <a:pt x="1" y="1793"/>
                  </a:lnTo>
                  <a:close/>
                  <a:moveTo>
                    <a:pt x="1" y="3278"/>
                  </a:moveTo>
                  <a:lnTo>
                    <a:pt x="2937" y="4861"/>
                  </a:lnTo>
                  <a:lnTo>
                    <a:pt x="2937" y="4696"/>
                  </a:lnTo>
                  <a:lnTo>
                    <a:pt x="1" y="3080"/>
                  </a:lnTo>
                  <a:close/>
                  <a:moveTo>
                    <a:pt x="1" y="2893"/>
                  </a:moveTo>
                  <a:lnTo>
                    <a:pt x="2937" y="4487"/>
                  </a:lnTo>
                  <a:lnTo>
                    <a:pt x="2937" y="4323"/>
                  </a:lnTo>
                  <a:lnTo>
                    <a:pt x="1" y="2695"/>
                  </a:lnTo>
                  <a:close/>
                  <a:moveTo>
                    <a:pt x="1" y="4169"/>
                  </a:moveTo>
                  <a:lnTo>
                    <a:pt x="2937" y="5763"/>
                  </a:lnTo>
                  <a:lnTo>
                    <a:pt x="2937" y="5598"/>
                  </a:lnTo>
                  <a:lnTo>
                    <a:pt x="1" y="3971"/>
                  </a:lnTo>
                  <a:close/>
                  <a:moveTo>
                    <a:pt x="1" y="3795"/>
                  </a:moveTo>
                  <a:lnTo>
                    <a:pt x="2937" y="5378"/>
                  </a:lnTo>
                  <a:lnTo>
                    <a:pt x="2937" y="5213"/>
                  </a:lnTo>
                  <a:lnTo>
                    <a:pt x="1" y="3586"/>
                  </a:lnTo>
                  <a:close/>
                  <a:moveTo>
                    <a:pt x="1" y="5070"/>
                  </a:moveTo>
                  <a:lnTo>
                    <a:pt x="2937" y="6654"/>
                  </a:lnTo>
                  <a:lnTo>
                    <a:pt x="2937" y="6489"/>
                  </a:lnTo>
                  <a:lnTo>
                    <a:pt x="1" y="4861"/>
                  </a:lnTo>
                  <a:close/>
                  <a:moveTo>
                    <a:pt x="1" y="4685"/>
                  </a:moveTo>
                  <a:lnTo>
                    <a:pt x="2937" y="6269"/>
                  </a:lnTo>
                  <a:lnTo>
                    <a:pt x="2937" y="6115"/>
                  </a:lnTo>
                  <a:lnTo>
                    <a:pt x="1" y="4487"/>
                  </a:lnTo>
                  <a:close/>
                  <a:moveTo>
                    <a:pt x="1" y="5961"/>
                  </a:moveTo>
                  <a:lnTo>
                    <a:pt x="2937" y="7556"/>
                  </a:lnTo>
                  <a:lnTo>
                    <a:pt x="2937" y="7391"/>
                  </a:lnTo>
                  <a:lnTo>
                    <a:pt x="1" y="5763"/>
                  </a:lnTo>
                  <a:close/>
                  <a:moveTo>
                    <a:pt x="1" y="5587"/>
                  </a:moveTo>
                  <a:lnTo>
                    <a:pt x="2937" y="7171"/>
                  </a:lnTo>
                  <a:lnTo>
                    <a:pt x="2937" y="7006"/>
                  </a:lnTo>
                  <a:lnTo>
                    <a:pt x="1" y="5378"/>
                  </a:lnTo>
                  <a:close/>
                  <a:moveTo>
                    <a:pt x="1" y="6863"/>
                  </a:moveTo>
                  <a:lnTo>
                    <a:pt x="2937" y="8446"/>
                  </a:lnTo>
                  <a:lnTo>
                    <a:pt x="2937" y="8281"/>
                  </a:lnTo>
                  <a:lnTo>
                    <a:pt x="1" y="6654"/>
                  </a:lnTo>
                  <a:close/>
                  <a:moveTo>
                    <a:pt x="1" y="6478"/>
                  </a:moveTo>
                  <a:lnTo>
                    <a:pt x="2937" y="8062"/>
                  </a:lnTo>
                  <a:lnTo>
                    <a:pt x="2937" y="7908"/>
                  </a:lnTo>
                  <a:lnTo>
                    <a:pt x="1" y="6280"/>
                  </a:lnTo>
                  <a:close/>
                  <a:moveTo>
                    <a:pt x="1" y="7754"/>
                  </a:moveTo>
                  <a:lnTo>
                    <a:pt x="2937" y="9348"/>
                  </a:lnTo>
                  <a:lnTo>
                    <a:pt x="2937" y="9183"/>
                  </a:lnTo>
                  <a:lnTo>
                    <a:pt x="1" y="7556"/>
                  </a:lnTo>
                  <a:close/>
                  <a:moveTo>
                    <a:pt x="1" y="7380"/>
                  </a:moveTo>
                  <a:lnTo>
                    <a:pt x="2937" y="8963"/>
                  </a:lnTo>
                  <a:lnTo>
                    <a:pt x="2937" y="8798"/>
                  </a:lnTo>
                  <a:lnTo>
                    <a:pt x="1" y="7171"/>
                  </a:lnTo>
                  <a:close/>
                  <a:moveTo>
                    <a:pt x="1" y="8655"/>
                  </a:moveTo>
                  <a:lnTo>
                    <a:pt x="2937" y="10239"/>
                  </a:lnTo>
                  <a:lnTo>
                    <a:pt x="2937" y="10074"/>
                  </a:lnTo>
                  <a:lnTo>
                    <a:pt x="1" y="8446"/>
                  </a:lnTo>
                  <a:close/>
                  <a:moveTo>
                    <a:pt x="1" y="8270"/>
                  </a:moveTo>
                  <a:lnTo>
                    <a:pt x="2937" y="9854"/>
                  </a:lnTo>
                  <a:lnTo>
                    <a:pt x="2937" y="9689"/>
                  </a:lnTo>
                  <a:lnTo>
                    <a:pt x="1" y="8073"/>
                  </a:lnTo>
                  <a:close/>
                  <a:moveTo>
                    <a:pt x="1" y="9546"/>
                  </a:moveTo>
                  <a:lnTo>
                    <a:pt x="2937" y="11141"/>
                  </a:lnTo>
                  <a:lnTo>
                    <a:pt x="2937" y="10976"/>
                  </a:lnTo>
                  <a:lnTo>
                    <a:pt x="1" y="9348"/>
                  </a:lnTo>
                  <a:close/>
                  <a:moveTo>
                    <a:pt x="1" y="9172"/>
                  </a:moveTo>
                  <a:lnTo>
                    <a:pt x="2937" y="10756"/>
                  </a:lnTo>
                  <a:lnTo>
                    <a:pt x="2937" y="10591"/>
                  </a:lnTo>
                  <a:lnTo>
                    <a:pt x="1" y="8963"/>
                  </a:lnTo>
                  <a:close/>
                  <a:moveTo>
                    <a:pt x="1" y="10437"/>
                  </a:moveTo>
                  <a:lnTo>
                    <a:pt x="2937" y="12031"/>
                  </a:lnTo>
                  <a:lnTo>
                    <a:pt x="2937" y="11878"/>
                  </a:lnTo>
                  <a:lnTo>
                    <a:pt x="1" y="10239"/>
                  </a:lnTo>
                  <a:close/>
                  <a:moveTo>
                    <a:pt x="1" y="10063"/>
                  </a:moveTo>
                  <a:lnTo>
                    <a:pt x="2937" y="11647"/>
                  </a:lnTo>
                  <a:lnTo>
                    <a:pt x="2937" y="11482"/>
                  </a:lnTo>
                  <a:lnTo>
                    <a:pt x="1" y="9854"/>
                  </a:lnTo>
                  <a:close/>
                  <a:moveTo>
                    <a:pt x="1" y="11339"/>
                  </a:moveTo>
                  <a:lnTo>
                    <a:pt x="2937" y="12922"/>
                  </a:lnTo>
                  <a:lnTo>
                    <a:pt x="2937" y="12757"/>
                  </a:lnTo>
                  <a:lnTo>
                    <a:pt x="1" y="11141"/>
                  </a:lnTo>
                  <a:close/>
                  <a:moveTo>
                    <a:pt x="1" y="10954"/>
                  </a:moveTo>
                  <a:lnTo>
                    <a:pt x="2937" y="12548"/>
                  </a:lnTo>
                  <a:lnTo>
                    <a:pt x="2937" y="12383"/>
                  </a:lnTo>
                  <a:lnTo>
                    <a:pt x="1" y="10756"/>
                  </a:lnTo>
                  <a:close/>
                  <a:moveTo>
                    <a:pt x="1" y="12240"/>
                  </a:moveTo>
                  <a:lnTo>
                    <a:pt x="2937" y="13824"/>
                  </a:lnTo>
                  <a:lnTo>
                    <a:pt x="2937" y="13659"/>
                  </a:lnTo>
                  <a:lnTo>
                    <a:pt x="1" y="12031"/>
                  </a:lnTo>
                  <a:close/>
                  <a:moveTo>
                    <a:pt x="1" y="11856"/>
                  </a:moveTo>
                  <a:lnTo>
                    <a:pt x="2937" y="13439"/>
                  </a:lnTo>
                  <a:lnTo>
                    <a:pt x="2937" y="13274"/>
                  </a:lnTo>
                  <a:lnTo>
                    <a:pt x="1" y="11647"/>
                  </a:lnTo>
                  <a:close/>
                  <a:moveTo>
                    <a:pt x="1" y="13131"/>
                  </a:moveTo>
                  <a:lnTo>
                    <a:pt x="2937" y="14715"/>
                  </a:lnTo>
                  <a:lnTo>
                    <a:pt x="2937" y="14550"/>
                  </a:lnTo>
                  <a:lnTo>
                    <a:pt x="1" y="12922"/>
                  </a:lnTo>
                  <a:close/>
                  <a:moveTo>
                    <a:pt x="1" y="12746"/>
                  </a:moveTo>
                  <a:lnTo>
                    <a:pt x="2937" y="14341"/>
                  </a:lnTo>
                  <a:lnTo>
                    <a:pt x="2937" y="14176"/>
                  </a:lnTo>
                  <a:lnTo>
                    <a:pt x="1" y="12548"/>
                  </a:lnTo>
                  <a:close/>
                  <a:moveTo>
                    <a:pt x="1" y="14022"/>
                  </a:moveTo>
                  <a:lnTo>
                    <a:pt x="2937" y="15617"/>
                  </a:lnTo>
                  <a:lnTo>
                    <a:pt x="2937" y="15452"/>
                  </a:lnTo>
                  <a:lnTo>
                    <a:pt x="1" y="13824"/>
                  </a:lnTo>
                  <a:close/>
                  <a:moveTo>
                    <a:pt x="1" y="13648"/>
                  </a:moveTo>
                  <a:lnTo>
                    <a:pt x="2937" y="15232"/>
                  </a:lnTo>
                  <a:lnTo>
                    <a:pt x="2937" y="15067"/>
                  </a:lnTo>
                  <a:lnTo>
                    <a:pt x="1" y="13439"/>
                  </a:lnTo>
                  <a:close/>
                  <a:moveTo>
                    <a:pt x="1" y="14924"/>
                  </a:moveTo>
                  <a:lnTo>
                    <a:pt x="2937" y="16507"/>
                  </a:lnTo>
                  <a:lnTo>
                    <a:pt x="2937" y="16342"/>
                  </a:lnTo>
                  <a:lnTo>
                    <a:pt x="1" y="14715"/>
                  </a:lnTo>
                  <a:close/>
                  <a:moveTo>
                    <a:pt x="1" y="14550"/>
                  </a:moveTo>
                  <a:lnTo>
                    <a:pt x="2937" y="16133"/>
                  </a:lnTo>
                  <a:lnTo>
                    <a:pt x="2937" y="15968"/>
                  </a:lnTo>
                  <a:lnTo>
                    <a:pt x="1" y="14352"/>
                  </a:lnTo>
                  <a:close/>
                  <a:moveTo>
                    <a:pt x="1" y="15814"/>
                  </a:moveTo>
                  <a:lnTo>
                    <a:pt x="2937" y="17409"/>
                  </a:lnTo>
                  <a:lnTo>
                    <a:pt x="2937" y="17244"/>
                  </a:lnTo>
                  <a:lnTo>
                    <a:pt x="1" y="15617"/>
                  </a:lnTo>
                  <a:close/>
                  <a:moveTo>
                    <a:pt x="1" y="15441"/>
                  </a:moveTo>
                  <a:lnTo>
                    <a:pt x="2937" y="17024"/>
                  </a:lnTo>
                  <a:lnTo>
                    <a:pt x="2937" y="16859"/>
                  </a:lnTo>
                  <a:lnTo>
                    <a:pt x="1" y="15232"/>
                  </a:lnTo>
                  <a:close/>
                  <a:moveTo>
                    <a:pt x="1" y="16716"/>
                  </a:moveTo>
                  <a:lnTo>
                    <a:pt x="2937" y="18300"/>
                  </a:lnTo>
                  <a:lnTo>
                    <a:pt x="2937" y="18135"/>
                  </a:lnTo>
                  <a:lnTo>
                    <a:pt x="1" y="16507"/>
                  </a:lnTo>
                  <a:close/>
                  <a:moveTo>
                    <a:pt x="1" y="16331"/>
                  </a:moveTo>
                  <a:lnTo>
                    <a:pt x="2937" y="17926"/>
                  </a:lnTo>
                  <a:lnTo>
                    <a:pt x="2937" y="17761"/>
                  </a:lnTo>
                  <a:lnTo>
                    <a:pt x="1" y="16133"/>
                  </a:lnTo>
                  <a:close/>
                  <a:moveTo>
                    <a:pt x="1" y="17607"/>
                  </a:moveTo>
                  <a:lnTo>
                    <a:pt x="2937" y="19202"/>
                  </a:lnTo>
                  <a:lnTo>
                    <a:pt x="2937" y="19037"/>
                  </a:lnTo>
                  <a:lnTo>
                    <a:pt x="1" y="17409"/>
                  </a:lnTo>
                  <a:close/>
                  <a:moveTo>
                    <a:pt x="1" y="17222"/>
                  </a:moveTo>
                  <a:lnTo>
                    <a:pt x="2937" y="18817"/>
                  </a:lnTo>
                  <a:lnTo>
                    <a:pt x="2937" y="18652"/>
                  </a:lnTo>
                  <a:lnTo>
                    <a:pt x="1" y="17024"/>
                  </a:lnTo>
                  <a:close/>
                  <a:moveTo>
                    <a:pt x="1" y="18498"/>
                  </a:moveTo>
                  <a:lnTo>
                    <a:pt x="2937" y="20081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13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15"/>
                  </a:lnTo>
                  <a:close/>
                  <a:moveTo>
                    <a:pt x="1" y="19400"/>
                  </a:moveTo>
                  <a:lnTo>
                    <a:pt x="2937" y="20994"/>
                  </a:lnTo>
                  <a:lnTo>
                    <a:pt x="2937" y="20829"/>
                  </a:lnTo>
                  <a:lnTo>
                    <a:pt x="1" y="19202"/>
                  </a:lnTo>
                  <a:close/>
                  <a:moveTo>
                    <a:pt x="1" y="19015"/>
                  </a:moveTo>
                  <a:lnTo>
                    <a:pt x="2937" y="20609"/>
                  </a:lnTo>
                  <a:lnTo>
                    <a:pt x="2937" y="20444"/>
                  </a:lnTo>
                  <a:lnTo>
                    <a:pt x="1" y="18817"/>
                  </a:lnTo>
                  <a:close/>
                  <a:moveTo>
                    <a:pt x="1" y="20301"/>
                  </a:moveTo>
                  <a:lnTo>
                    <a:pt x="2937" y="21885"/>
                  </a:lnTo>
                  <a:lnTo>
                    <a:pt x="2937" y="21720"/>
                  </a:lnTo>
                  <a:lnTo>
                    <a:pt x="1" y="20092"/>
                  </a:lnTo>
                  <a:close/>
                  <a:moveTo>
                    <a:pt x="1" y="19916"/>
                  </a:moveTo>
                  <a:lnTo>
                    <a:pt x="2937" y="21500"/>
                  </a:lnTo>
                  <a:lnTo>
                    <a:pt x="2937" y="21335"/>
                  </a:lnTo>
                  <a:lnTo>
                    <a:pt x="1" y="19707"/>
                  </a:lnTo>
                  <a:close/>
                  <a:moveTo>
                    <a:pt x="1" y="21192"/>
                  </a:moveTo>
                  <a:lnTo>
                    <a:pt x="2937" y="22776"/>
                  </a:lnTo>
                  <a:lnTo>
                    <a:pt x="2937" y="22622"/>
                  </a:lnTo>
                  <a:lnTo>
                    <a:pt x="1" y="20994"/>
                  </a:lnTo>
                  <a:close/>
                  <a:moveTo>
                    <a:pt x="1" y="20807"/>
                  </a:moveTo>
                  <a:lnTo>
                    <a:pt x="2937" y="22402"/>
                  </a:lnTo>
                  <a:lnTo>
                    <a:pt x="2937" y="22237"/>
                  </a:lnTo>
                  <a:lnTo>
                    <a:pt x="1" y="20609"/>
                  </a:lnTo>
                  <a:close/>
                  <a:moveTo>
                    <a:pt x="1" y="22094"/>
                  </a:moveTo>
                  <a:lnTo>
                    <a:pt x="2937" y="23677"/>
                  </a:lnTo>
                  <a:lnTo>
                    <a:pt x="2937" y="23512"/>
                  </a:lnTo>
                  <a:lnTo>
                    <a:pt x="1" y="21885"/>
                  </a:lnTo>
                  <a:close/>
                  <a:moveTo>
                    <a:pt x="1" y="21709"/>
                  </a:moveTo>
                  <a:lnTo>
                    <a:pt x="2937" y="23293"/>
                  </a:lnTo>
                  <a:lnTo>
                    <a:pt x="2937" y="23128"/>
                  </a:lnTo>
                  <a:lnTo>
                    <a:pt x="1" y="21500"/>
                  </a:lnTo>
                  <a:close/>
                  <a:moveTo>
                    <a:pt x="1" y="22985"/>
                  </a:moveTo>
                  <a:lnTo>
                    <a:pt x="2937" y="24568"/>
                  </a:lnTo>
                  <a:lnTo>
                    <a:pt x="2937" y="24403"/>
                  </a:lnTo>
                  <a:lnTo>
                    <a:pt x="1" y="22787"/>
                  </a:lnTo>
                  <a:close/>
                  <a:moveTo>
                    <a:pt x="1" y="22600"/>
                  </a:moveTo>
                  <a:lnTo>
                    <a:pt x="2937" y="24194"/>
                  </a:lnTo>
                  <a:lnTo>
                    <a:pt x="2937" y="24029"/>
                  </a:lnTo>
                  <a:lnTo>
                    <a:pt x="1" y="22402"/>
                  </a:lnTo>
                  <a:close/>
                  <a:moveTo>
                    <a:pt x="1" y="23875"/>
                  </a:moveTo>
                  <a:lnTo>
                    <a:pt x="2937" y="25470"/>
                  </a:lnTo>
                  <a:lnTo>
                    <a:pt x="2937" y="25305"/>
                  </a:lnTo>
                  <a:lnTo>
                    <a:pt x="1" y="23677"/>
                  </a:lnTo>
                  <a:close/>
                  <a:moveTo>
                    <a:pt x="1" y="23501"/>
                  </a:moveTo>
                  <a:lnTo>
                    <a:pt x="2937" y="25085"/>
                  </a:lnTo>
                  <a:lnTo>
                    <a:pt x="2937" y="24920"/>
                  </a:lnTo>
                  <a:lnTo>
                    <a:pt x="1" y="23293"/>
                  </a:lnTo>
                  <a:close/>
                  <a:moveTo>
                    <a:pt x="1" y="24777"/>
                  </a:moveTo>
                  <a:lnTo>
                    <a:pt x="2937" y="26361"/>
                  </a:lnTo>
                  <a:lnTo>
                    <a:pt x="2937" y="26196"/>
                  </a:lnTo>
                  <a:lnTo>
                    <a:pt x="1" y="24568"/>
                  </a:lnTo>
                  <a:close/>
                  <a:moveTo>
                    <a:pt x="1" y="24392"/>
                  </a:moveTo>
                  <a:lnTo>
                    <a:pt x="2937" y="25987"/>
                  </a:lnTo>
                  <a:lnTo>
                    <a:pt x="2937" y="25822"/>
                  </a:lnTo>
                  <a:lnTo>
                    <a:pt x="1" y="24194"/>
                  </a:lnTo>
                  <a:close/>
                  <a:moveTo>
                    <a:pt x="1" y="25668"/>
                  </a:moveTo>
                  <a:lnTo>
                    <a:pt x="2937" y="27262"/>
                  </a:lnTo>
                  <a:lnTo>
                    <a:pt x="2937" y="27098"/>
                  </a:lnTo>
                  <a:lnTo>
                    <a:pt x="1" y="25470"/>
                  </a:lnTo>
                  <a:close/>
                  <a:moveTo>
                    <a:pt x="1" y="25294"/>
                  </a:moveTo>
                  <a:lnTo>
                    <a:pt x="2937" y="26878"/>
                  </a:lnTo>
                  <a:lnTo>
                    <a:pt x="2937" y="26724"/>
                  </a:lnTo>
                  <a:lnTo>
                    <a:pt x="1" y="25085"/>
                  </a:lnTo>
                  <a:close/>
                  <a:moveTo>
                    <a:pt x="1" y="26570"/>
                  </a:moveTo>
                  <a:lnTo>
                    <a:pt x="2937" y="28153"/>
                  </a:lnTo>
                  <a:lnTo>
                    <a:pt x="2937" y="27988"/>
                  </a:lnTo>
                  <a:lnTo>
                    <a:pt x="1" y="26361"/>
                  </a:lnTo>
                  <a:close/>
                  <a:moveTo>
                    <a:pt x="1" y="26185"/>
                  </a:moveTo>
                  <a:lnTo>
                    <a:pt x="2937" y="27768"/>
                  </a:lnTo>
                  <a:lnTo>
                    <a:pt x="2937" y="27614"/>
                  </a:lnTo>
                  <a:lnTo>
                    <a:pt x="1" y="25987"/>
                  </a:lnTo>
                  <a:close/>
                  <a:moveTo>
                    <a:pt x="1" y="27460"/>
                  </a:moveTo>
                  <a:lnTo>
                    <a:pt x="2937" y="29055"/>
                  </a:lnTo>
                  <a:lnTo>
                    <a:pt x="2937" y="28890"/>
                  </a:lnTo>
                  <a:lnTo>
                    <a:pt x="1" y="27262"/>
                  </a:lnTo>
                  <a:close/>
                  <a:moveTo>
                    <a:pt x="1" y="27076"/>
                  </a:moveTo>
                  <a:lnTo>
                    <a:pt x="2937" y="28670"/>
                  </a:lnTo>
                  <a:lnTo>
                    <a:pt x="2937" y="28505"/>
                  </a:lnTo>
                  <a:lnTo>
                    <a:pt x="1" y="26878"/>
                  </a:lnTo>
                  <a:close/>
                  <a:moveTo>
                    <a:pt x="1" y="28362"/>
                  </a:moveTo>
                  <a:lnTo>
                    <a:pt x="2937" y="29946"/>
                  </a:lnTo>
                  <a:lnTo>
                    <a:pt x="2937" y="29781"/>
                  </a:lnTo>
                  <a:lnTo>
                    <a:pt x="1" y="28153"/>
                  </a:lnTo>
                  <a:close/>
                  <a:moveTo>
                    <a:pt x="1" y="27977"/>
                  </a:moveTo>
                  <a:lnTo>
                    <a:pt x="2937" y="29561"/>
                  </a:lnTo>
                  <a:lnTo>
                    <a:pt x="2937" y="29396"/>
                  </a:lnTo>
                  <a:lnTo>
                    <a:pt x="1" y="27768"/>
                  </a:lnTo>
                  <a:close/>
                  <a:moveTo>
                    <a:pt x="1" y="29253"/>
                  </a:moveTo>
                  <a:lnTo>
                    <a:pt x="2937" y="30848"/>
                  </a:lnTo>
                  <a:lnTo>
                    <a:pt x="2937" y="30683"/>
                  </a:lnTo>
                  <a:lnTo>
                    <a:pt x="1" y="29055"/>
                  </a:lnTo>
                  <a:close/>
                  <a:moveTo>
                    <a:pt x="1" y="28868"/>
                  </a:moveTo>
                  <a:lnTo>
                    <a:pt x="2937" y="30463"/>
                  </a:lnTo>
                  <a:lnTo>
                    <a:pt x="2937" y="30298"/>
                  </a:lnTo>
                  <a:lnTo>
                    <a:pt x="1" y="28670"/>
                  </a:lnTo>
                  <a:close/>
                  <a:moveTo>
                    <a:pt x="1" y="30155"/>
                  </a:moveTo>
                  <a:lnTo>
                    <a:pt x="2937" y="31738"/>
                  </a:lnTo>
                  <a:lnTo>
                    <a:pt x="2937" y="31573"/>
                  </a:lnTo>
                  <a:lnTo>
                    <a:pt x="1" y="29946"/>
                  </a:lnTo>
                  <a:close/>
                  <a:moveTo>
                    <a:pt x="1" y="29770"/>
                  </a:moveTo>
                  <a:lnTo>
                    <a:pt x="2937" y="31353"/>
                  </a:lnTo>
                  <a:lnTo>
                    <a:pt x="2937" y="31188"/>
                  </a:lnTo>
                  <a:lnTo>
                    <a:pt x="1" y="29561"/>
                  </a:lnTo>
                  <a:close/>
                  <a:moveTo>
                    <a:pt x="1" y="31045"/>
                  </a:moveTo>
                  <a:lnTo>
                    <a:pt x="2937" y="32629"/>
                  </a:lnTo>
                  <a:lnTo>
                    <a:pt x="2937" y="32464"/>
                  </a:lnTo>
                  <a:lnTo>
                    <a:pt x="1" y="30848"/>
                  </a:lnTo>
                  <a:close/>
                  <a:moveTo>
                    <a:pt x="1" y="30661"/>
                  </a:moveTo>
                  <a:lnTo>
                    <a:pt x="2937" y="32255"/>
                  </a:lnTo>
                  <a:lnTo>
                    <a:pt x="2937" y="32090"/>
                  </a:lnTo>
                  <a:lnTo>
                    <a:pt x="1" y="30463"/>
                  </a:lnTo>
                  <a:close/>
                  <a:moveTo>
                    <a:pt x="1" y="18509"/>
                  </a:moveTo>
                  <a:lnTo>
                    <a:pt x="2937" y="20092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24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26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 flipH="1">
              <a:off x="8108926" y="1808254"/>
              <a:ext cx="1216646" cy="4054530"/>
            </a:xfrm>
            <a:custGeom>
              <a:avLst/>
              <a:gdLst/>
              <a:ahLst/>
              <a:cxnLst/>
              <a:rect l="l" t="t" r="r" b="b"/>
              <a:pathLst>
                <a:path w="9316" h="31046" extrusionOk="0">
                  <a:moveTo>
                    <a:pt x="9316" y="210"/>
                  </a:moveTo>
                  <a:lnTo>
                    <a:pt x="1" y="210"/>
                  </a:lnTo>
                  <a:lnTo>
                    <a:pt x="1" y="1"/>
                  </a:lnTo>
                  <a:lnTo>
                    <a:pt x="9316" y="1"/>
                  </a:lnTo>
                  <a:close/>
                  <a:moveTo>
                    <a:pt x="9316" y="386"/>
                  </a:moveTo>
                  <a:lnTo>
                    <a:pt x="1" y="386"/>
                  </a:lnTo>
                  <a:lnTo>
                    <a:pt x="1" y="595"/>
                  </a:lnTo>
                  <a:lnTo>
                    <a:pt x="9316" y="595"/>
                  </a:lnTo>
                  <a:close/>
                  <a:moveTo>
                    <a:pt x="9316" y="902"/>
                  </a:moveTo>
                  <a:lnTo>
                    <a:pt x="1" y="902"/>
                  </a:lnTo>
                  <a:lnTo>
                    <a:pt x="1" y="1100"/>
                  </a:lnTo>
                  <a:lnTo>
                    <a:pt x="9316" y="1100"/>
                  </a:lnTo>
                  <a:close/>
                  <a:moveTo>
                    <a:pt x="9316" y="1287"/>
                  </a:moveTo>
                  <a:lnTo>
                    <a:pt x="1" y="1287"/>
                  </a:lnTo>
                  <a:lnTo>
                    <a:pt x="1" y="1485"/>
                  </a:lnTo>
                  <a:lnTo>
                    <a:pt x="9316" y="1485"/>
                  </a:lnTo>
                  <a:close/>
                  <a:moveTo>
                    <a:pt x="9316" y="1793"/>
                  </a:moveTo>
                  <a:lnTo>
                    <a:pt x="1" y="1793"/>
                  </a:lnTo>
                  <a:lnTo>
                    <a:pt x="1" y="2002"/>
                  </a:lnTo>
                  <a:lnTo>
                    <a:pt x="9316" y="2002"/>
                  </a:lnTo>
                  <a:close/>
                  <a:moveTo>
                    <a:pt x="9316" y="2178"/>
                  </a:moveTo>
                  <a:lnTo>
                    <a:pt x="1" y="2178"/>
                  </a:lnTo>
                  <a:lnTo>
                    <a:pt x="1" y="2387"/>
                  </a:lnTo>
                  <a:lnTo>
                    <a:pt x="9316" y="2387"/>
                  </a:lnTo>
                  <a:close/>
                  <a:moveTo>
                    <a:pt x="9316" y="2695"/>
                  </a:moveTo>
                  <a:lnTo>
                    <a:pt x="1" y="2695"/>
                  </a:lnTo>
                  <a:lnTo>
                    <a:pt x="1" y="2893"/>
                  </a:lnTo>
                  <a:lnTo>
                    <a:pt x="9316" y="2893"/>
                  </a:lnTo>
                  <a:close/>
                  <a:moveTo>
                    <a:pt x="9316" y="3069"/>
                  </a:moveTo>
                  <a:lnTo>
                    <a:pt x="1" y="3069"/>
                  </a:lnTo>
                  <a:lnTo>
                    <a:pt x="1" y="3278"/>
                  </a:lnTo>
                  <a:lnTo>
                    <a:pt x="9316" y="3278"/>
                  </a:lnTo>
                  <a:close/>
                  <a:moveTo>
                    <a:pt x="9316" y="3586"/>
                  </a:moveTo>
                  <a:lnTo>
                    <a:pt x="1" y="3586"/>
                  </a:lnTo>
                  <a:lnTo>
                    <a:pt x="1" y="3795"/>
                  </a:lnTo>
                  <a:lnTo>
                    <a:pt x="9316" y="3795"/>
                  </a:lnTo>
                  <a:close/>
                  <a:moveTo>
                    <a:pt x="9316" y="3971"/>
                  </a:moveTo>
                  <a:lnTo>
                    <a:pt x="1" y="3971"/>
                  </a:lnTo>
                  <a:lnTo>
                    <a:pt x="1" y="4180"/>
                  </a:lnTo>
                  <a:lnTo>
                    <a:pt x="9316" y="4180"/>
                  </a:lnTo>
                  <a:close/>
                  <a:moveTo>
                    <a:pt x="9316" y="4487"/>
                  </a:moveTo>
                  <a:lnTo>
                    <a:pt x="1" y="4487"/>
                  </a:lnTo>
                  <a:lnTo>
                    <a:pt x="1" y="4685"/>
                  </a:lnTo>
                  <a:lnTo>
                    <a:pt x="9316" y="4685"/>
                  </a:lnTo>
                  <a:close/>
                  <a:moveTo>
                    <a:pt x="9316" y="4861"/>
                  </a:moveTo>
                  <a:lnTo>
                    <a:pt x="1" y="4861"/>
                  </a:lnTo>
                  <a:lnTo>
                    <a:pt x="1" y="5070"/>
                  </a:lnTo>
                  <a:lnTo>
                    <a:pt x="9316" y="5070"/>
                  </a:lnTo>
                  <a:close/>
                  <a:moveTo>
                    <a:pt x="9316" y="5378"/>
                  </a:moveTo>
                  <a:lnTo>
                    <a:pt x="1" y="5378"/>
                  </a:lnTo>
                  <a:lnTo>
                    <a:pt x="1" y="5587"/>
                  </a:lnTo>
                  <a:lnTo>
                    <a:pt x="9316" y="5587"/>
                  </a:lnTo>
                  <a:close/>
                  <a:moveTo>
                    <a:pt x="9316" y="5763"/>
                  </a:moveTo>
                  <a:lnTo>
                    <a:pt x="1" y="5763"/>
                  </a:lnTo>
                  <a:lnTo>
                    <a:pt x="1" y="5961"/>
                  </a:lnTo>
                  <a:lnTo>
                    <a:pt x="9316" y="5961"/>
                  </a:lnTo>
                  <a:close/>
                  <a:moveTo>
                    <a:pt x="9316" y="6280"/>
                  </a:moveTo>
                  <a:lnTo>
                    <a:pt x="1" y="6280"/>
                  </a:lnTo>
                  <a:lnTo>
                    <a:pt x="1" y="6478"/>
                  </a:lnTo>
                  <a:lnTo>
                    <a:pt x="9316" y="6478"/>
                  </a:lnTo>
                  <a:close/>
                  <a:moveTo>
                    <a:pt x="9316" y="6654"/>
                  </a:moveTo>
                  <a:lnTo>
                    <a:pt x="1" y="6654"/>
                  </a:lnTo>
                  <a:lnTo>
                    <a:pt x="1" y="6863"/>
                  </a:lnTo>
                  <a:lnTo>
                    <a:pt x="9316" y="6863"/>
                  </a:lnTo>
                  <a:close/>
                  <a:moveTo>
                    <a:pt x="9316" y="7171"/>
                  </a:moveTo>
                  <a:lnTo>
                    <a:pt x="1" y="7171"/>
                  </a:lnTo>
                  <a:lnTo>
                    <a:pt x="1" y="7369"/>
                  </a:lnTo>
                  <a:lnTo>
                    <a:pt x="9316" y="7369"/>
                  </a:lnTo>
                  <a:close/>
                  <a:moveTo>
                    <a:pt x="9316" y="7556"/>
                  </a:moveTo>
                  <a:lnTo>
                    <a:pt x="1" y="7556"/>
                  </a:lnTo>
                  <a:lnTo>
                    <a:pt x="1" y="7754"/>
                  </a:lnTo>
                  <a:lnTo>
                    <a:pt x="9316" y="7754"/>
                  </a:lnTo>
                  <a:close/>
                  <a:moveTo>
                    <a:pt x="9316" y="8062"/>
                  </a:moveTo>
                  <a:lnTo>
                    <a:pt x="1" y="8062"/>
                  </a:lnTo>
                  <a:lnTo>
                    <a:pt x="1" y="8270"/>
                  </a:lnTo>
                  <a:lnTo>
                    <a:pt x="9316" y="8270"/>
                  </a:lnTo>
                  <a:close/>
                  <a:moveTo>
                    <a:pt x="9316" y="8446"/>
                  </a:moveTo>
                  <a:lnTo>
                    <a:pt x="1" y="8446"/>
                  </a:lnTo>
                  <a:lnTo>
                    <a:pt x="1" y="8655"/>
                  </a:lnTo>
                  <a:lnTo>
                    <a:pt x="9316" y="8655"/>
                  </a:lnTo>
                  <a:close/>
                  <a:moveTo>
                    <a:pt x="9316" y="8963"/>
                  </a:moveTo>
                  <a:lnTo>
                    <a:pt x="1" y="8963"/>
                  </a:lnTo>
                  <a:lnTo>
                    <a:pt x="1" y="9161"/>
                  </a:lnTo>
                  <a:lnTo>
                    <a:pt x="9316" y="9161"/>
                  </a:lnTo>
                  <a:close/>
                  <a:moveTo>
                    <a:pt x="9316" y="9348"/>
                  </a:moveTo>
                  <a:lnTo>
                    <a:pt x="1" y="9348"/>
                  </a:lnTo>
                  <a:lnTo>
                    <a:pt x="1" y="9546"/>
                  </a:lnTo>
                  <a:lnTo>
                    <a:pt x="9316" y="9546"/>
                  </a:lnTo>
                  <a:close/>
                  <a:moveTo>
                    <a:pt x="9316" y="9854"/>
                  </a:moveTo>
                  <a:lnTo>
                    <a:pt x="1" y="9854"/>
                  </a:lnTo>
                  <a:lnTo>
                    <a:pt x="1" y="10063"/>
                  </a:lnTo>
                  <a:lnTo>
                    <a:pt x="9316" y="10063"/>
                  </a:lnTo>
                  <a:close/>
                  <a:moveTo>
                    <a:pt x="9316" y="10239"/>
                  </a:moveTo>
                  <a:lnTo>
                    <a:pt x="1" y="10239"/>
                  </a:lnTo>
                  <a:lnTo>
                    <a:pt x="1" y="10448"/>
                  </a:lnTo>
                  <a:lnTo>
                    <a:pt x="9316" y="10448"/>
                  </a:lnTo>
                  <a:close/>
                  <a:moveTo>
                    <a:pt x="9316" y="10756"/>
                  </a:moveTo>
                  <a:lnTo>
                    <a:pt x="1" y="10756"/>
                  </a:lnTo>
                  <a:lnTo>
                    <a:pt x="1" y="10954"/>
                  </a:lnTo>
                  <a:lnTo>
                    <a:pt x="9316" y="10954"/>
                  </a:lnTo>
                  <a:close/>
                  <a:moveTo>
                    <a:pt x="9316" y="11141"/>
                  </a:moveTo>
                  <a:lnTo>
                    <a:pt x="1" y="11141"/>
                  </a:lnTo>
                  <a:lnTo>
                    <a:pt x="1" y="11339"/>
                  </a:lnTo>
                  <a:lnTo>
                    <a:pt x="9316" y="11339"/>
                  </a:lnTo>
                  <a:close/>
                  <a:moveTo>
                    <a:pt x="9316" y="11647"/>
                  </a:moveTo>
                  <a:lnTo>
                    <a:pt x="1" y="11647"/>
                  </a:lnTo>
                  <a:lnTo>
                    <a:pt x="1" y="11856"/>
                  </a:lnTo>
                  <a:lnTo>
                    <a:pt x="9316" y="11856"/>
                  </a:lnTo>
                  <a:close/>
                  <a:moveTo>
                    <a:pt x="9316" y="12031"/>
                  </a:moveTo>
                  <a:lnTo>
                    <a:pt x="1" y="12031"/>
                  </a:lnTo>
                  <a:lnTo>
                    <a:pt x="1" y="12229"/>
                  </a:lnTo>
                  <a:lnTo>
                    <a:pt x="9316" y="12229"/>
                  </a:lnTo>
                  <a:close/>
                  <a:moveTo>
                    <a:pt x="9316" y="12548"/>
                  </a:moveTo>
                  <a:lnTo>
                    <a:pt x="1" y="12548"/>
                  </a:lnTo>
                  <a:lnTo>
                    <a:pt x="1" y="12746"/>
                  </a:lnTo>
                  <a:lnTo>
                    <a:pt x="9316" y="12746"/>
                  </a:lnTo>
                  <a:close/>
                  <a:moveTo>
                    <a:pt x="9316" y="12933"/>
                  </a:moveTo>
                  <a:lnTo>
                    <a:pt x="1" y="12933"/>
                  </a:lnTo>
                  <a:lnTo>
                    <a:pt x="1" y="13131"/>
                  </a:lnTo>
                  <a:lnTo>
                    <a:pt x="9316" y="13131"/>
                  </a:lnTo>
                  <a:close/>
                  <a:moveTo>
                    <a:pt x="9316" y="13439"/>
                  </a:moveTo>
                  <a:lnTo>
                    <a:pt x="1" y="13439"/>
                  </a:lnTo>
                  <a:lnTo>
                    <a:pt x="1" y="13648"/>
                  </a:lnTo>
                  <a:lnTo>
                    <a:pt x="9316" y="13648"/>
                  </a:lnTo>
                  <a:close/>
                  <a:moveTo>
                    <a:pt x="9316" y="13824"/>
                  </a:moveTo>
                  <a:lnTo>
                    <a:pt x="1" y="13824"/>
                  </a:lnTo>
                  <a:lnTo>
                    <a:pt x="1" y="14022"/>
                  </a:lnTo>
                  <a:lnTo>
                    <a:pt x="9316" y="14022"/>
                  </a:lnTo>
                  <a:close/>
                  <a:moveTo>
                    <a:pt x="9316" y="14341"/>
                  </a:moveTo>
                  <a:lnTo>
                    <a:pt x="1" y="14341"/>
                  </a:lnTo>
                  <a:lnTo>
                    <a:pt x="1" y="14539"/>
                  </a:lnTo>
                  <a:lnTo>
                    <a:pt x="9316" y="14539"/>
                  </a:lnTo>
                  <a:close/>
                  <a:moveTo>
                    <a:pt x="9316" y="14715"/>
                  </a:moveTo>
                  <a:lnTo>
                    <a:pt x="1" y="14715"/>
                  </a:lnTo>
                  <a:lnTo>
                    <a:pt x="1" y="14924"/>
                  </a:lnTo>
                  <a:lnTo>
                    <a:pt x="9316" y="14924"/>
                  </a:lnTo>
                  <a:close/>
                  <a:moveTo>
                    <a:pt x="9316" y="15232"/>
                  </a:moveTo>
                  <a:lnTo>
                    <a:pt x="1" y="15232"/>
                  </a:lnTo>
                  <a:lnTo>
                    <a:pt x="1" y="15441"/>
                  </a:lnTo>
                  <a:lnTo>
                    <a:pt x="9316" y="15441"/>
                  </a:lnTo>
                  <a:close/>
                  <a:moveTo>
                    <a:pt x="9316" y="15617"/>
                  </a:moveTo>
                  <a:lnTo>
                    <a:pt x="1" y="15617"/>
                  </a:lnTo>
                  <a:lnTo>
                    <a:pt x="1" y="15814"/>
                  </a:lnTo>
                  <a:lnTo>
                    <a:pt x="9316" y="15814"/>
                  </a:lnTo>
                  <a:close/>
                  <a:moveTo>
                    <a:pt x="9316" y="16122"/>
                  </a:moveTo>
                  <a:lnTo>
                    <a:pt x="1" y="16122"/>
                  </a:lnTo>
                  <a:lnTo>
                    <a:pt x="1" y="16331"/>
                  </a:lnTo>
                  <a:lnTo>
                    <a:pt x="9316" y="16331"/>
                  </a:lnTo>
                  <a:close/>
                  <a:moveTo>
                    <a:pt x="9316" y="16507"/>
                  </a:moveTo>
                  <a:lnTo>
                    <a:pt x="1" y="16507"/>
                  </a:lnTo>
                  <a:lnTo>
                    <a:pt x="1" y="16716"/>
                  </a:lnTo>
                  <a:lnTo>
                    <a:pt x="9316" y="16716"/>
                  </a:lnTo>
                  <a:close/>
                  <a:moveTo>
                    <a:pt x="9316" y="17024"/>
                  </a:moveTo>
                  <a:lnTo>
                    <a:pt x="1" y="17024"/>
                  </a:lnTo>
                  <a:lnTo>
                    <a:pt x="1" y="17233"/>
                  </a:lnTo>
                  <a:lnTo>
                    <a:pt x="9316" y="17233"/>
                  </a:lnTo>
                  <a:close/>
                  <a:moveTo>
                    <a:pt x="9316" y="17409"/>
                  </a:moveTo>
                  <a:lnTo>
                    <a:pt x="1" y="17409"/>
                  </a:lnTo>
                  <a:lnTo>
                    <a:pt x="1" y="17607"/>
                  </a:lnTo>
                  <a:lnTo>
                    <a:pt x="9316" y="17607"/>
                  </a:lnTo>
                  <a:close/>
                  <a:moveTo>
                    <a:pt x="9316" y="17915"/>
                  </a:moveTo>
                  <a:lnTo>
                    <a:pt x="1" y="17915"/>
                  </a:lnTo>
                  <a:lnTo>
                    <a:pt x="1" y="18124"/>
                  </a:lnTo>
                  <a:lnTo>
                    <a:pt x="9316" y="18124"/>
                  </a:lnTo>
                  <a:close/>
                  <a:moveTo>
                    <a:pt x="9316" y="18300"/>
                  </a:moveTo>
                  <a:lnTo>
                    <a:pt x="1" y="18300"/>
                  </a:lnTo>
                  <a:lnTo>
                    <a:pt x="1" y="18509"/>
                  </a:lnTo>
                  <a:lnTo>
                    <a:pt x="9316" y="18509"/>
                  </a:lnTo>
                  <a:close/>
                  <a:moveTo>
                    <a:pt x="9316" y="18817"/>
                  </a:moveTo>
                  <a:lnTo>
                    <a:pt x="1" y="18817"/>
                  </a:lnTo>
                  <a:lnTo>
                    <a:pt x="1" y="19026"/>
                  </a:lnTo>
                  <a:lnTo>
                    <a:pt x="9316" y="19026"/>
                  </a:lnTo>
                  <a:close/>
                  <a:moveTo>
                    <a:pt x="9316" y="19202"/>
                  </a:moveTo>
                  <a:lnTo>
                    <a:pt x="1" y="19202"/>
                  </a:lnTo>
                  <a:lnTo>
                    <a:pt x="1" y="19400"/>
                  </a:lnTo>
                  <a:lnTo>
                    <a:pt x="9316" y="19400"/>
                  </a:lnTo>
                  <a:close/>
                  <a:moveTo>
                    <a:pt x="9316" y="19707"/>
                  </a:moveTo>
                  <a:lnTo>
                    <a:pt x="1" y="19707"/>
                  </a:lnTo>
                  <a:lnTo>
                    <a:pt x="1" y="19916"/>
                  </a:lnTo>
                  <a:lnTo>
                    <a:pt x="9316" y="19916"/>
                  </a:lnTo>
                  <a:close/>
                  <a:moveTo>
                    <a:pt x="9316" y="20092"/>
                  </a:moveTo>
                  <a:lnTo>
                    <a:pt x="1" y="20092"/>
                  </a:lnTo>
                  <a:lnTo>
                    <a:pt x="1" y="20290"/>
                  </a:lnTo>
                  <a:lnTo>
                    <a:pt x="9316" y="20290"/>
                  </a:lnTo>
                  <a:close/>
                  <a:moveTo>
                    <a:pt x="9316" y="20609"/>
                  </a:moveTo>
                  <a:lnTo>
                    <a:pt x="1" y="20609"/>
                  </a:lnTo>
                  <a:lnTo>
                    <a:pt x="1" y="20807"/>
                  </a:lnTo>
                  <a:lnTo>
                    <a:pt x="9316" y="20807"/>
                  </a:lnTo>
                  <a:close/>
                  <a:moveTo>
                    <a:pt x="9316" y="20983"/>
                  </a:moveTo>
                  <a:lnTo>
                    <a:pt x="1" y="20983"/>
                  </a:lnTo>
                  <a:lnTo>
                    <a:pt x="1" y="21192"/>
                  </a:lnTo>
                  <a:lnTo>
                    <a:pt x="9316" y="21192"/>
                  </a:lnTo>
                  <a:close/>
                  <a:moveTo>
                    <a:pt x="9316" y="21500"/>
                  </a:moveTo>
                  <a:lnTo>
                    <a:pt x="1" y="21500"/>
                  </a:lnTo>
                  <a:lnTo>
                    <a:pt x="1" y="21709"/>
                  </a:lnTo>
                  <a:lnTo>
                    <a:pt x="9316" y="21709"/>
                  </a:lnTo>
                  <a:close/>
                  <a:moveTo>
                    <a:pt x="9316" y="21885"/>
                  </a:moveTo>
                  <a:lnTo>
                    <a:pt x="1" y="21885"/>
                  </a:lnTo>
                  <a:lnTo>
                    <a:pt x="1" y="22083"/>
                  </a:lnTo>
                  <a:lnTo>
                    <a:pt x="9316" y="22083"/>
                  </a:lnTo>
                  <a:close/>
                  <a:moveTo>
                    <a:pt x="9316" y="22402"/>
                  </a:moveTo>
                  <a:lnTo>
                    <a:pt x="1" y="22402"/>
                  </a:lnTo>
                  <a:lnTo>
                    <a:pt x="1" y="22600"/>
                  </a:lnTo>
                  <a:lnTo>
                    <a:pt x="9316" y="22600"/>
                  </a:lnTo>
                  <a:close/>
                  <a:moveTo>
                    <a:pt x="9316" y="22776"/>
                  </a:moveTo>
                  <a:lnTo>
                    <a:pt x="1" y="22776"/>
                  </a:lnTo>
                  <a:lnTo>
                    <a:pt x="1" y="22985"/>
                  </a:lnTo>
                  <a:lnTo>
                    <a:pt x="9316" y="22985"/>
                  </a:lnTo>
                  <a:close/>
                  <a:moveTo>
                    <a:pt x="9316" y="23293"/>
                  </a:moveTo>
                  <a:lnTo>
                    <a:pt x="1" y="23293"/>
                  </a:lnTo>
                  <a:lnTo>
                    <a:pt x="1" y="23501"/>
                  </a:lnTo>
                  <a:lnTo>
                    <a:pt x="9316" y="23501"/>
                  </a:lnTo>
                  <a:close/>
                  <a:moveTo>
                    <a:pt x="9316" y="23677"/>
                  </a:moveTo>
                  <a:lnTo>
                    <a:pt x="1" y="23677"/>
                  </a:lnTo>
                  <a:lnTo>
                    <a:pt x="1" y="23875"/>
                  </a:lnTo>
                  <a:lnTo>
                    <a:pt x="9316" y="23875"/>
                  </a:lnTo>
                  <a:close/>
                  <a:moveTo>
                    <a:pt x="9316" y="24194"/>
                  </a:moveTo>
                  <a:lnTo>
                    <a:pt x="1" y="24194"/>
                  </a:lnTo>
                  <a:lnTo>
                    <a:pt x="1" y="24392"/>
                  </a:lnTo>
                  <a:lnTo>
                    <a:pt x="9316" y="24392"/>
                  </a:lnTo>
                  <a:close/>
                  <a:moveTo>
                    <a:pt x="9316" y="24568"/>
                  </a:moveTo>
                  <a:lnTo>
                    <a:pt x="1" y="24568"/>
                  </a:lnTo>
                  <a:lnTo>
                    <a:pt x="1" y="24777"/>
                  </a:lnTo>
                  <a:lnTo>
                    <a:pt x="9316" y="24777"/>
                  </a:lnTo>
                  <a:close/>
                  <a:moveTo>
                    <a:pt x="9316" y="25085"/>
                  </a:moveTo>
                  <a:lnTo>
                    <a:pt x="1" y="25085"/>
                  </a:lnTo>
                  <a:lnTo>
                    <a:pt x="1" y="25283"/>
                  </a:lnTo>
                  <a:lnTo>
                    <a:pt x="9316" y="25283"/>
                  </a:lnTo>
                  <a:close/>
                  <a:moveTo>
                    <a:pt x="9316" y="25470"/>
                  </a:moveTo>
                  <a:lnTo>
                    <a:pt x="1" y="25470"/>
                  </a:lnTo>
                  <a:lnTo>
                    <a:pt x="1" y="25668"/>
                  </a:lnTo>
                  <a:lnTo>
                    <a:pt x="9316" y="25668"/>
                  </a:lnTo>
                  <a:close/>
                  <a:moveTo>
                    <a:pt x="9316" y="25976"/>
                  </a:moveTo>
                  <a:lnTo>
                    <a:pt x="1" y="25976"/>
                  </a:lnTo>
                  <a:lnTo>
                    <a:pt x="1" y="26185"/>
                  </a:lnTo>
                  <a:lnTo>
                    <a:pt x="9316" y="26185"/>
                  </a:lnTo>
                  <a:close/>
                  <a:moveTo>
                    <a:pt x="9316" y="26361"/>
                  </a:moveTo>
                  <a:lnTo>
                    <a:pt x="1" y="26361"/>
                  </a:lnTo>
                  <a:lnTo>
                    <a:pt x="1" y="26570"/>
                  </a:lnTo>
                  <a:lnTo>
                    <a:pt x="9316" y="26570"/>
                  </a:lnTo>
                  <a:close/>
                  <a:moveTo>
                    <a:pt x="9316" y="26878"/>
                  </a:moveTo>
                  <a:lnTo>
                    <a:pt x="1" y="26878"/>
                  </a:lnTo>
                  <a:lnTo>
                    <a:pt x="1" y="27076"/>
                  </a:lnTo>
                  <a:lnTo>
                    <a:pt x="9316" y="27076"/>
                  </a:lnTo>
                  <a:close/>
                  <a:moveTo>
                    <a:pt x="9316" y="27262"/>
                  </a:moveTo>
                  <a:lnTo>
                    <a:pt x="1" y="27262"/>
                  </a:lnTo>
                  <a:lnTo>
                    <a:pt x="1" y="27460"/>
                  </a:lnTo>
                  <a:lnTo>
                    <a:pt x="9316" y="27460"/>
                  </a:lnTo>
                  <a:close/>
                  <a:moveTo>
                    <a:pt x="9316" y="27768"/>
                  </a:moveTo>
                  <a:lnTo>
                    <a:pt x="1" y="27768"/>
                  </a:lnTo>
                  <a:lnTo>
                    <a:pt x="1" y="27977"/>
                  </a:lnTo>
                  <a:lnTo>
                    <a:pt x="9316" y="27977"/>
                  </a:lnTo>
                  <a:close/>
                  <a:moveTo>
                    <a:pt x="9316" y="28153"/>
                  </a:moveTo>
                  <a:lnTo>
                    <a:pt x="1" y="28153"/>
                  </a:lnTo>
                  <a:lnTo>
                    <a:pt x="1" y="28362"/>
                  </a:lnTo>
                  <a:lnTo>
                    <a:pt x="9316" y="28362"/>
                  </a:lnTo>
                  <a:close/>
                  <a:moveTo>
                    <a:pt x="9316" y="28670"/>
                  </a:moveTo>
                  <a:lnTo>
                    <a:pt x="1" y="28670"/>
                  </a:lnTo>
                  <a:lnTo>
                    <a:pt x="1" y="28868"/>
                  </a:lnTo>
                  <a:lnTo>
                    <a:pt x="9316" y="28868"/>
                  </a:lnTo>
                  <a:close/>
                  <a:moveTo>
                    <a:pt x="9316" y="29055"/>
                  </a:moveTo>
                  <a:lnTo>
                    <a:pt x="1" y="29055"/>
                  </a:lnTo>
                  <a:lnTo>
                    <a:pt x="1" y="29253"/>
                  </a:lnTo>
                  <a:lnTo>
                    <a:pt x="9316" y="29253"/>
                  </a:lnTo>
                  <a:close/>
                  <a:moveTo>
                    <a:pt x="9316" y="29561"/>
                  </a:moveTo>
                  <a:lnTo>
                    <a:pt x="1" y="29561"/>
                  </a:lnTo>
                  <a:lnTo>
                    <a:pt x="1" y="29770"/>
                  </a:lnTo>
                  <a:lnTo>
                    <a:pt x="9316" y="29770"/>
                  </a:lnTo>
                  <a:close/>
                  <a:moveTo>
                    <a:pt x="9316" y="29946"/>
                  </a:moveTo>
                  <a:lnTo>
                    <a:pt x="1" y="29946"/>
                  </a:lnTo>
                  <a:lnTo>
                    <a:pt x="1" y="30155"/>
                  </a:lnTo>
                  <a:lnTo>
                    <a:pt x="9316" y="30155"/>
                  </a:lnTo>
                  <a:close/>
                  <a:moveTo>
                    <a:pt x="9316" y="30463"/>
                  </a:moveTo>
                  <a:lnTo>
                    <a:pt x="1" y="30463"/>
                  </a:lnTo>
                  <a:lnTo>
                    <a:pt x="1" y="30661"/>
                  </a:lnTo>
                  <a:lnTo>
                    <a:pt x="9316" y="30661"/>
                  </a:lnTo>
                  <a:close/>
                  <a:moveTo>
                    <a:pt x="9316" y="30837"/>
                  </a:moveTo>
                  <a:lnTo>
                    <a:pt x="1" y="30837"/>
                  </a:lnTo>
                  <a:lnTo>
                    <a:pt x="1" y="31045"/>
                  </a:lnTo>
                  <a:lnTo>
                    <a:pt x="9316" y="3104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2" name="Google Shape;2522;p53"/>
            <p:cNvGrpSpPr/>
            <p:nvPr/>
          </p:nvGrpSpPr>
          <p:grpSpPr>
            <a:xfrm flipH="1">
              <a:off x="7790056" y="2112928"/>
              <a:ext cx="1207869" cy="1769425"/>
              <a:chOff x="4034175" y="4431172"/>
              <a:chExt cx="887487" cy="1300092"/>
            </a:xfrm>
          </p:grpSpPr>
          <p:sp>
            <p:nvSpPr>
              <p:cNvPr id="2523" name="Google Shape;2523;p53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3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3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3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3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3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3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0" name="Google Shape;2530;p53"/>
            <p:cNvGrpSpPr/>
            <p:nvPr/>
          </p:nvGrpSpPr>
          <p:grpSpPr>
            <a:xfrm flipH="1">
              <a:off x="7790056" y="2112928"/>
              <a:ext cx="1207869" cy="1769425"/>
              <a:chOff x="4034175" y="4431172"/>
              <a:chExt cx="887487" cy="1300092"/>
            </a:xfrm>
          </p:grpSpPr>
          <p:sp>
            <p:nvSpPr>
              <p:cNvPr id="2531" name="Google Shape;2531;p53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53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3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3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3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3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53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8" name="Google Shape;2538;p53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51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 of Infrastructure</a:t>
            </a:r>
            <a:endParaRPr dirty="0"/>
          </a:p>
        </p:txBody>
      </p:sp>
      <p:sp>
        <p:nvSpPr>
          <p:cNvPr id="2260" name="Google Shape;2260;p51"/>
          <p:cNvSpPr txBox="1">
            <a:spLocks noGrp="1"/>
          </p:cNvSpPr>
          <p:nvPr>
            <p:ph type="subTitle" idx="2"/>
          </p:nvPr>
        </p:nvSpPr>
        <p:spPr>
          <a:xfrm>
            <a:off x="1532433" y="1180456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yne Medium" pitchFamily="2" charset="77"/>
              </a:rPr>
              <a:t>Embeddedness</a:t>
            </a:r>
            <a:endParaRPr sz="2000" dirty="0">
              <a:latin typeface="Syne Medium" pitchFamily="2" charset="77"/>
            </a:endParaRPr>
          </a:p>
        </p:txBody>
      </p:sp>
      <p:sp>
        <p:nvSpPr>
          <p:cNvPr id="2262" name="Google Shape;2262;p51"/>
          <p:cNvSpPr txBox="1">
            <a:spLocks noGrp="1"/>
          </p:cNvSpPr>
          <p:nvPr>
            <p:ph type="subTitle" idx="4"/>
          </p:nvPr>
        </p:nvSpPr>
        <p:spPr>
          <a:xfrm>
            <a:off x="1532433" y="2636558"/>
            <a:ext cx="3039567" cy="77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dirty="0">
                <a:latin typeface="Syne Medium" pitchFamily="2" charset="77"/>
              </a:rPr>
              <a:t>Reach or scope</a:t>
            </a:r>
            <a:endParaRPr lang="en-US" sz="2000" dirty="0">
              <a:latin typeface="Syne Medium" pitchFamily="2" charset="77"/>
            </a:endParaRPr>
          </a:p>
        </p:txBody>
      </p:sp>
      <p:sp>
        <p:nvSpPr>
          <p:cNvPr id="2264" name="Google Shape;2264;p51"/>
          <p:cNvSpPr txBox="1">
            <a:spLocks noGrp="1"/>
          </p:cNvSpPr>
          <p:nvPr>
            <p:ph type="subTitle" idx="6"/>
          </p:nvPr>
        </p:nvSpPr>
        <p:spPr>
          <a:xfrm>
            <a:off x="1532433" y="1964740"/>
            <a:ext cx="246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>
                <a:latin typeface="Syne Medium" pitchFamily="2" charset="77"/>
              </a:rPr>
              <a:t>Transparency</a:t>
            </a:r>
            <a:endParaRPr sz="2000" dirty="0">
              <a:latin typeface="Syne Medium" pitchFamily="2" charset="77"/>
            </a:endParaRPr>
          </a:p>
        </p:txBody>
      </p:sp>
      <p:sp>
        <p:nvSpPr>
          <p:cNvPr id="2276" name="Google Shape;2276;p51"/>
          <p:cNvSpPr/>
          <p:nvPr/>
        </p:nvSpPr>
        <p:spPr>
          <a:xfrm>
            <a:off x="842702" y="1214551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1</a:t>
            </a:r>
            <a:endParaRPr sz="2000" b="1" dirty="0">
              <a:solidFill>
                <a:schemeClr val="accent5"/>
              </a:solidFill>
            </a:endParaRPr>
          </a:p>
        </p:txBody>
      </p:sp>
      <p:grpSp>
        <p:nvGrpSpPr>
          <p:cNvPr id="2307" name="Google Shape;2307;p51"/>
          <p:cNvGrpSpPr/>
          <p:nvPr/>
        </p:nvGrpSpPr>
        <p:grpSpPr>
          <a:xfrm>
            <a:off x="8232409" y="2073645"/>
            <a:ext cx="607466" cy="402344"/>
            <a:chOff x="6567612" y="4043379"/>
            <a:chExt cx="701543" cy="468495"/>
          </a:xfrm>
        </p:grpSpPr>
        <p:sp>
          <p:nvSpPr>
            <p:cNvPr id="2308" name="Google Shape;2308;p51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264;p51">
            <a:extLst>
              <a:ext uri="{FF2B5EF4-FFF2-40B4-BE49-F238E27FC236}">
                <a16:creationId xmlns:a16="http://schemas.microsoft.com/office/drawing/2014/main" id="{E59FEA24-F926-A327-C0C0-6EFBCC0854DA}"/>
              </a:ext>
            </a:extLst>
          </p:cNvPr>
          <p:cNvSpPr txBox="1">
            <a:spLocks/>
          </p:cNvSpPr>
          <p:nvPr/>
        </p:nvSpPr>
        <p:spPr>
          <a:xfrm>
            <a:off x="1532433" y="3533308"/>
            <a:ext cx="303956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Learned as part </a:t>
            </a:r>
          </a:p>
          <a:p>
            <a:r>
              <a:rPr lang="en-US" dirty="0"/>
              <a:t>of membership</a:t>
            </a:r>
          </a:p>
        </p:txBody>
      </p:sp>
      <p:sp>
        <p:nvSpPr>
          <p:cNvPr id="15" name="Google Shape;2264;p51">
            <a:extLst>
              <a:ext uri="{FF2B5EF4-FFF2-40B4-BE49-F238E27FC236}">
                <a16:creationId xmlns:a16="http://schemas.microsoft.com/office/drawing/2014/main" id="{86FAC414-77E1-C242-EEB9-C6A0C7282C3E}"/>
              </a:ext>
            </a:extLst>
          </p:cNvPr>
          <p:cNvSpPr txBox="1">
            <a:spLocks/>
          </p:cNvSpPr>
          <p:nvPr/>
        </p:nvSpPr>
        <p:spPr>
          <a:xfrm>
            <a:off x="1532433" y="4167849"/>
            <a:ext cx="2954726" cy="8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" dirty="0"/>
              <a:t>Links with conventions </a:t>
            </a:r>
          </a:p>
          <a:p>
            <a:r>
              <a:rPr lang="en" dirty="0"/>
              <a:t>of practice</a:t>
            </a:r>
            <a:endParaRPr lang="en-US" dirty="0"/>
          </a:p>
        </p:txBody>
      </p:sp>
      <p:sp>
        <p:nvSpPr>
          <p:cNvPr id="16" name="Google Shape;2276;p51">
            <a:extLst>
              <a:ext uri="{FF2B5EF4-FFF2-40B4-BE49-F238E27FC236}">
                <a16:creationId xmlns:a16="http://schemas.microsoft.com/office/drawing/2014/main" id="{B64C31E7-C84D-67B2-FF69-248567376506}"/>
              </a:ext>
            </a:extLst>
          </p:cNvPr>
          <p:cNvSpPr/>
          <p:nvPr/>
        </p:nvSpPr>
        <p:spPr>
          <a:xfrm>
            <a:off x="842702" y="1998835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2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7" name="Google Shape;2276;p51">
            <a:extLst>
              <a:ext uri="{FF2B5EF4-FFF2-40B4-BE49-F238E27FC236}">
                <a16:creationId xmlns:a16="http://schemas.microsoft.com/office/drawing/2014/main" id="{5BFA7005-FDE4-7319-E1B4-510584A785FE}"/>
              </a:ext>
            </a:extLst>
          </p:cNvPr>
          <p:cNvSpPr/>
          <p:nvPr/>
        </p:nvSpPr>
        <p:spPr>
          <a:xfrm>
            <a:off x="842702" y="2783119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3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8" name="Google Shape;2276;p51">
            <a:extLst>
              <a:ext uri="{FF2B5EF4-FFF2-40B4-BE49-F238E27FC236}">
                <a16:creationId xmlns:a16="http://schemas.microsoft.com/office/drawing/2014/main" id="{3F7EEF28-B8B2-9B17-B64D-6E83346FF405}"/>
              </a:ext>
            </a:extLst>
          </p:cNvPr>
          <p:cNvSpPr/>
          <p:nvPr/>
        </p:nvSpPr>
        <p:spPr>
          <a:xfrm>
            <a:off x="842702" y="3567403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4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9" name="Google Shape;2276;p51">
            <a:extLst>
              <a:ext uri="{FF2B5EF4-FFF2-40B4-BE49-F238E27FC236}">
                <a16:creationId xmlns:a16="http://schemas.microsoft.com/office/drawing/2014/main" id="{8DBC5AA6-D696-825E-5201-E4F80C2BF81D}"/>
              </a:ext>
            </a:extLst>
          </p:cNvPr>
          <p:cNvSpPr/>
          <p:nvPr/>
        </p:nvSpPr>
        <p:spPr>
          <a:xfrm>
            <a:off x="842702" y="4351686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5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6" name="Google Shape;2260;p51">
            <a:extLst>
              <a:ext uri="{FF2B5EF4-FFF2-40B4-BE49-F238E27FC236}">
                <a16:creationId xmlns:a16="http://schemas.microsoft.com/office/drawing/2014/main" id="{BFD92CF8-3237-7B48-949C-B4CD79A498BA}"/>
              </a:ext>
            </a:extLst>
          </p:cNvPr>
          <p:cNvSpPr txBox="1">
            <a:spLocks/>
          </p:cNvSpPr>
          <p:nvPr/>
        </p:nvSpPr>
        <p:spPr>
          <a:xfrm>
            <a:off x="5580557" y="1180182"/>
            <a:ext cx="305446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Embodiment </a:t>
            </a:r>
          </a:p>
          <a:p>
            <a:r>
              <a:rPr lang="en-US" dirty="0"/>
              <a:t>of standards</a:t>
            </a:r>
          </a:p>
        </p:txBody>
      </p:sp>
      <p:sp>
        <p:nvSpPr>
          <p:cNvPr id="27" name="Google Shape;2262;p51">
            <a:extLst>
              <a:ext uri="{FF2B5EF4-FFF2-40B4-BE49-F238E27FC236}">
                <a16:creationId xmlns:a16="http://schemas.microsoft.com/office/drawing/2014/main" id="{9A7337CB-7937-972C-6E61-9E7C45310707}"/>
              </a:ext>
            </a:extLst>
          </p:cNvPr>
          <p:cNvSpPr txBox="1">
            <a:spLocks/>
          </p:cNvSpPr>
          <p:nvPr/>
        </p:nvSpPr>
        <p:spPr>
          <a:xfrm>
            <a:off x="5580557" y="2636284"/>
            <a:ext cx="3230519" cy="77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Becomes visible </a:t>
            </a:r>
          </a:p>
          <a:p>
            <a:r>
              <a:rPr lang="en-US" dirty="0"/>
              <a:t>upon breakdown</a:t>
            </a:r>
          </a:p>
        </p:txBody>
      </p:sp>
      <p:sp>
        <p:nvSpPr>
          <p:cNvPr id="28" name="Google Shape;2264;p51">
            <a:extLst>
              <a:ext uri="{FF2B5EF4-FFF2-40B4-BE49-F238E27FC236}">
                <a16:creationId xmlns:a16="http://schemas.microsoft.com/office/drawing/2014/main" id="{94AB0849-2654-5590-01AD-19F6FC017BC8}"/>
              </a:ext>
            </a:extLst>
          </p:cNvPr>
          <p:cNvSpPr txBox="1">
            <a:spLocks/>
          </p:cNvSpPr>
          <p:nvPr/>
        </p:nvSpPr>
        <p:spPr>
          <a:xfrm>
            <a:off x="5580557" y="1964466"/>
            <a:ext cx="255804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Built on an installed base</a:t>
            </a:r>
          </a:p>
        </p:txBody>
      </p:sp>
      <p:sp>
        <p:nvSpPr>
          <p:cNvPr id="29" name="Google Shape;2276;p51">
            <a:extLst>
              <a:ext uri="{FF2B5EF4-FFF2-40B4-BE49-F238E27FC236}">
                <a16:creationId xmlns:a16="http://schemas.microsoft.com/office/drawing/2014/main" id="{0F01D5BD-47EE-FBA3-793C-F0E280248BFA}"/>
              </a:ext>
            </a:extLst>
          </p:cNvPr>
          <p:cNvSpPr/>
          <p:nvPr/>
        </p:nvSpPr>
        <p:spPr>
          <a:xfrm>
            <a:off x="4890826" y="1214277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6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30" name="Google Shape;2264;p51">
            <a:extLst>
              <a:ext uri="{FF2B5EF4-FFF2-40B4-BE49-F238E27FC236}">
                <a16:creationId xmlns:a16="http://schemas.microsoft.com/office/drawing/2014/main" id="{15406519-F505-2270-8EA0-129C710C8AED}"/>
              </a:ext>
            </a:extLst>
          </p:cNvPr>
          <p:cNvSpPr txBox="1">
            <a:spLocks/>
          </p:cNvSpPr>
          <p:nvPr/>
        </p:nvSpPr>
        <p:spPr>
          <a:xfrm>
            <a:off x="5580557" y="3533034"/>
            <a:ext cx="323051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Fixed in modular increments</a:t>
            </a:r>
          </a:p>
        </p:txBody>
      </p:sp>
      <p:sp>
        <p:nvSpPr>
          <p:cNvPr id="32" name="Google Shape;2276;p51">
            <a:extLst>
              <a:ext uri="{FF2B5EF4-FFF2-40B4-BE49-F238E27FC236}">
                <a16:creationId xmlns:a16="http://schemas.microsoft.com/office/drawing/2014/main" id="{EAF3BE20-D1A7-799F-765E-EC480CCFBEF7}"/>
              </a:ext>
            </a:extLst>
          </p:cNvPr>
          <p:cNvSpPr/>
          <p:nvPr/>
        </p:nvSpPr>
        <p:spPr>
          <a:xfrm>
            <a:off x="4890826" y="1998561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7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33" name="Google Shape;2276;p51">
            <a:extLst>
              <a:ext uri="{FF2B5EF4-FFF2-40B4-BE49-F238E27FC236}">
                <a16:creationId xmlns:a16="http://schemas.microsoft.com/office/drawing/2014/main" id="{EEAF44D7-93A2-8DCB-CD6F-8B7C3225F6BE}"/>
              </a:ext>
            </a:extLst>
          </p:cNvPr>
          <p:cNvSpPr/>
          <p:nvPr/>
        </p:nvSpPr>
        <p:spPr>
          <a:xfrm>
            <a:off x="4890826" y="2782845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8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34" name="Google Shape;2276;p51">
            <a:extLst>
              <a:ext uri="{FF2B5EF4-FFF2-40B4-BE49-F238E27FC236}">
                <a16:creationId xmlns:a16="http://schemas.microsoft.com/office/drawing/2014/main" id="{E0A453D9-4D53-B518-A8A9-CF7CBED4D6BB}"/>
              </a:ext>
            </a:extLst>
          </p:cNvPr>
          <p:cNvSpPr/>
          <p:nvPr/>
        </p:nvSpPr>
        <p:spPr>
          <a:xfrm>
            <a:off x="4890826" y="3567129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9</a:t>
            </a:r>
            <a:endParaRPr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FD42-1AA5-8536-47FF-2BB1260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89" y="1069775"/>
            <a:ext cx="6802611" cy="1277400"/>
          </a:xfrm>
        </p:spPr>
        <p:txBody>
          <a:bodyPr anchor="ctr"/>
          <a:lstStyle/>
          <a:p>
            <a:r>
              <a:rPr lang="en-US" sz="3200" dirty="0"/>
              <a:t>Infrastructure is…</a:t>
            </a:r>
            <a:br>
              <a:rPr lang="en-US" sz="3200" dirty="0"/>
            </a:br>
            <a:r>
              <a:rPr lang="en-US" sz="3200" dirty="0"/>
              <a:t>transparent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0034-C03E-59DA-9ACE-2839B01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066" y="2288450"/>
            <a:ext cx="5614784" cy="1124400"/>
          </a:xfrm>
        </p:spPr>
        <p:txBody>
          <a:bodyPr/>
          <a:lstStyle/>
          <a:p>
            <a:r>
              <a:rPr lang="en-US" dirty="0">
                <a:latin typeface="Syne Medium" pitchFamily="2" charset="77"/>
              </a:rPr>
              <a:t>“in the sense that it does not have to be reinvented each time or assembled for each task but invisibly supports those tasks”</a:t>
            </a:r>
          </a:p>
        </p:txBody>
      </p:sp>
    </p:spTree>
    <p:extLst>
      <p:ext uri="{BB962C8B-B14F-4D97-AF65-F5344CB8AC3E}">
        <p14:creationId xmlns:p14="http://schemas.microsoft.com/office/powerpoint/2010/main" val="27028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F700-53BE-BC33-5C2B-162F7260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6" y="700459"/>
            <a:ext cx="7909088" cy="677100"/>
          </a:xfrm>
        </p:spPr>
        <p:txBody>
          <a:bodyPr/>
          <a:lstStyle/>
          <a:p>
            <a:r>
              <a:rPr lang="en-US" dirty="0"/>
              <a:t>Infrastructure…</a:t>
            </a:r>
            <a:br>
              <a:rPr lang="en-US" dirty="0"/>
            </a:br>
            <a:r>
              <a:rPr lang="en-US" dirty="0"/>
              <a:t>becomes visible when it breaks 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FA81-5657-678C-DB8D-CAC7F13C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456" y="1896921"/>
            <a:ext cx="7909088" cy="17793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“The image [of infrastructure] becomes more complicated when one begins. . .to examine the situations of those who are </a:t>
            </a:r>
            <a:r>
              <a:rPr lang="en-US" i="1" dirty="0">
                <a:effectLst/>
                <a:latin typeface="Syne ExtraBold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 served by a particular infrastructure. . .[f]or the person in a wheelchair, the stairs and doorjamb in front of a building are not seamless </a:t>
            </a:r>
            <a:r>
              <a:rPr lang="en-US" dirty="0" err="1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subtenders</a:t>
            </a:r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 of use, but barriers” (Star, 1999)</a:t>
            </a:r>
            <a:r>
              <a:rPr lang="en-US" dirty="0">
                <a:effectLst/>
                <a:latin typeface="Syne Medium" pitchFamily="2" charset="77"/>
              </a:rPr>
              <a:t> </a:t>
            </a:r>
          </a:p>
          <a:p>
            <a:endParaRPr lang="en-US" dirty="0">
              <a:latin typeface="Syne Medium" pitchFamily="2" charset="77"/>
            </a:endParaRPr>
          </a:p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“When British colonialists built radio networks or mobile cinemas, for instance, they did so with the intention of educating and developing Nigerians into ‘modern’ colonial citizens” (Larkin, 2008)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60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06F-753F-137E-E038-A9E870B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74" y="1090125"/>
            <a:ext cx="6129921" cy="1169700"/>
          </a:xfrm>
        </p:spPr>
        <p:txBody>
          <a:bodyPr/>
          <a:lstStyle/>
          <a:p>
            <a:r>
              <a:rPr lang="en-US" dirty="0"/>
              <a:t>Infrastructure is…</a:t>
            </a:r>
            <a:br>
              <a:rPr lang="en-US" dirty="0"/>
            </a:br>
            <a:r>
              <a:rPr lang="en-US" dirty="0"/>
              <a:t>learned as part of membership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4CA01-0177-CE1D-BA6D-AD961D4E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75" y="2259817"/>
            <a:ext cx="6129920" cy="14520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“New participants acquire a naturalized familiarity with [infrastructure’s] objects as they become members.”</a:t>
            </a:r>
            <a:r>
              <a:rPr lang="en-US" dirty="0">
                <a:effectLst/>
                <a:latin typeface="Syne Medium" pitchFamily="2" charset="77"/>
              </a:rPr>
              <a:t> 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5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2DE-DFBC-EF44-0A0D-9D901CF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946" y="1090125"/>
            <a:ext cx="5764554" cy="1169700"/>
          </a:xfrm>
        </p:spPr>
        <p:txBody>
          <a:bodyPr/>
          <a:lstStyle/>
          <a:p>
            <a:r>
              <a:rPr lang="en-US" dirty="0"/>
              <a:t>Infrastructure is…</a:t>
            </a:r>
            <a:br>
              <a:rPr lang="en-US" dirty="0"/>
            </a:br>
            <a:r>
              <a:rPr lang="en-US" dirty="0"/>
              <a:t>fixed in modular increments, not all at once or globally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E00C-BBA2-CCCA-7722-E762790E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946" y="2787721"/>
            <a:ext cx="5764554" cy="14520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“Changes take time and negotiation, and adjustment with other aspects of the systems are involved.”</a:t>
            </a:r>
            <a:r>
              <a:rPr lang="en-US" dirty="0">
                <a:effectLst/>
                <a:latin typeface="Syne Medium" pitchFamily="2" charset="77"/>
              </a:rPr>
              <a:t> 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55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affolding next to a building&#10;&#10;AI-generated content may be incorrect.">
            <a:extLst>
              <a:ext uri="{FF2B5EF4-FFF2-40B4-BE49-F238E27FC236}">
                <a16:creationId xmlns:a16="http://schemas.microsoft.com/office/drawing/2014/main" id="{BCB994C8-9D1E-D641-7E59-27EC5424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4178"/>
            <a:ext cx="9417377" cy="69743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68D4FB-8A6F-94E8-9116-E787C8222F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7513"/>
            <a:ext cx="7718425" cy="585787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1310671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futurism Aesthetic Theme for Education by Slidesgo">
  <a:themeElements>
    <a:clrScheme name="Simple Light">
      <a:dk1>
        <a:srgbClr val="222B2E"/>
      </a:dk1>
      <a:lt1>
        <a:srgbClr val="CCEDF6"/>
      </a:lt1>
      <a:dk2>
        <a:srgbClr val="C5E0F7"/>
      </a:dk2>
      <a:lt2>
        <a:srgbClr val="E9E4D5"/>
      </a:lt2>
      <a:accent1>
        <a:srgbClr val="57C3B4"/>
      </a:accent1>
      <a:accent2>
        <a:srgbClr val="2E998A"/>
      </a:accent2>
      <a:accent3>
        <a:srgbClr val="A92F09"/>
      </a:accent3>
      <a:accent4>
        <a:srgbClr val="812A0F"/>
      </a:accent4>
      <a:accent5>
        <a:srgbClr val="FFFFFF"/>
      </a:accent5>
      <a:accent6>
        <a:srgbClr val="FFFFFF"/>
      </a:accent6>
      <a:hlink>
        <a:srgbClr val="222B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551</Words>
  <Application>Microsoft Macintosh PowerPoint</Application>
  <PresentationFormat>On-screen Show (16:9)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Syne</vt:lpstr>
      <vt:lpstr>Playfair Display</vt:lpstr>
      <vt:lpstr>Syne ExtraBold</vt:lpstr>
      <vt:lpstr>Chivo</vt:lpstr>
      <vt:lpstr>Syne Medium</vt:lpstr>
      <vt:lpstr>Righteous</vt:lpstr>
      <vt:lpstr>Arial</vt:lpstr>
      <vt:lpstr>Playfair Display SemiBold</vt:lpstr>
      <vt:lpstr>Retrofuturism Aesthetic Theme for Education by Slidesgo</vt:lpstr>
      <vt:lpstr>“Where we’re going, we don’t need roads”</vt:lpstr>
      <vt:lpstr>PowerPoint Presentation</vt:lpstr>
      <vt:lpstr>—Susan Leigh Star</vt:lpstr>
      <vt:lpstr>Properties of Infrastructure</vt:lpstr>
      <vt:lpstr>Infrastructure is… transparent</vt:lpstr>
      <vt:lpstr>Infrastructure… becomes visible when it breaks down</vt:lpstr>
      <vt:lpstr>Infrastructure is… learned as part of membership</vt:lpstr>
      <vt:lpstr>Infrastructure is… fixed in modular increments, not all at once or globally</vt:lpstr>
      <vt:lpstr>Scaffolding</vt:lpstr>
      <vt:lpstr>The Road Not Taken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Johnson</cp:lastModifiedBy>
  <cp:revision>11</cp:revision>
  <dcterms:modified xsi:type="dcterms:W3CDTF">2025-04-10T21:33:08Z</dcterms:modified>
</cp:coreProperties>
</file>