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62" r:id="rId3"/>
    <p:sldId id="264" r:id="rId4"/>
    <p:sldId id="260" r:id="rId5"/>
    <p:sldId id="261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5"/>
    <a:srgbClr val="53FF68"/>
    <a:srgbClr val="0DCB10"/>
    <a:srgbClr val="050506"/>
    <a:srgbClr val="00D805"/>
    <a:srgbClr val="02FF00"/>
    <a:srgbClr val="11B510"/>
    <a:srgbClr val="0FBC13"/>
    <a:srgbClr val="2E2E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74"/>
    <p:restoredTop sz="94703"/>
  </p:normalViewPr>
  <p:slideViewPr>
    <p:cSldViewPr snapToGrid="0">
      <p:cViewPr varScale="1">
        <p:scale>
          <a:sx n="128" d="100"/>
          <a:sy n="128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A9654-4277-2C45-BBA8-254C28BA828C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81610-95E0-BC44-AF36-BBEE1F152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12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81610-95E0-BC44-AF36-BBEE1F1520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0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EF1-7D72-4762-0F17-E3FAA17A3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AE6CA-A3BB-5FE4-090D-B992ACEBB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A148A-ADD7-9E9A-4355-2D00C650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F5E4-11EA-284F-8BF9-01807EC1147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D6E47-C5A2-A313-021E-A2C37A17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033A4-9B6B-8692-D5D7-996BBAC2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76DF-590A-DB41-BBD3-EFB73615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E227-3723-64D8-A3F0-12126596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1BF6D-A4B6-C0E9-DE5D-C87ABC881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B72A9-03B6-176A-5027-DF71280E9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F5E4-11EA-284F-8BF9-01807EC1147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FE17C-3312-2A97-9263-9EF74539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79872-3818-9EBE-9EDA-50B6F7AB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76DF-590A-DB41-BBD3-EFB73615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77A45-6891-977A-3924-2B8DCD8AA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D15A2-7E92-E511-F8FF-85489E4BE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9DC76-614B-2711-8CF6-9EC0B99C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F5E4-11EA-284F-8BF9-01807EC1147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3EFAD-CFB7-2EA5-9BAA-34C7033D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FFC64-C991-626C-DCB1-5E1E69E9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76DF-590A-DB41-BBD3-EFB73615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4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DB35B-345C-9142-5BA9-53A43518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6FD47-01F9-6D39-DD25-AD8400A63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C2233-77DC-F0C8-481F-5423A253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F5E4-11EA-284F-8BF9-01807EC1147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4FBCA-A128-2906-65D2-E92497E0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AC8CB-6137-744A-9D80-7D208844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76DF-590A-DB41-BBD3-EFB73615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0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70E0-CBBC-7770-7859-63A7620F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BA49E-4DF3-CDD5-75A0-F938A22F6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D26CF-FF68-76AD-92AE-DB0F9467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F5E4-11EA-284F-8BF9-01807EC1147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561DB-3E30-F7C5-2D25-6B0C5C82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7D29B-BD98-CC9E-7E68-8D57A703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76DF-590A-DB41-BBD3-EFB73615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5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1DBD-08C3-A274-87EB-2E07FFF1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58643-E576-F103-0E72-59A62C82D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3CAF4-259F-6255-FD1C-E224E0AB1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2E6F1-42F8-F30D-FE60-43F1067B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F5E4-11EA-284F-8BF9-01807EC1147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C4B2F-DFC8-F685-2BE9-CB215096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0EBC2-11FC-393A-5CF9-5CF71349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76DF-590A-DB41-BBD3-EFB73615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3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163A-A0A2-CF45-4D8C-5CB7953F6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3F19E-9A93-03C9-6BF8-E68BCB451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16EBA-1A1E-8E41-46DD-1C63DCFC1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ED0582-4E0C-C1B9-2934-42514FC85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F7DC3-0876-EF59-B08D-2F54B41A9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D9F3C-0110-1091-F86F-81D6E152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F5E4-11EA-284F-8BF9-01807EC1147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B0B9-A775-FA13-E94E-F5F6E259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1C700-532C-F061-6FD7-FAA2DC27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76DF-590A-DB41-BBD3-EFB73615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2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9534-FD7D-A4DE-7507-4204CE29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9F0AB-4B79-BAB0-C6EB-3C5DAFD3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F5E4-11EA-284F-8BF9-01807EC1147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F015E-770A-BD95-810E-FFF29CBA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242F1-B0AA-9E67-F728-DE1C64B2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76DF-590A-DB41-BBD3-EFB73615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0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A3A5A-FDF8-8B43-677F-B097468D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F5E4-11EA-284F-8BF9-01807EC1147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663F0-C52F-DF78-A16F-AFA68743F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AFF4A-28DE-1424-D1F0-F5C5841C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76DF-590A-DB41-BBD3-EFB73615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7530-D9AD-E498-9C7B-CC6AD16D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24799-52F8-EBFA-C500-76A541A67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12E53-4A65-86DC-09DD-9B83CB0AE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6FAEE-B878-4B8A-C980-1F0117BD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F5E4-11EA-284F-8BF9-01807EC1147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1987E-55A2-D681-E4B8-15B02001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CF518-449D-27EB-DA15-BB1C44E1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76DF-590A-DB41-BBD3-EFB73615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AF50-2E9F-0A63-7EEF-F5B07A58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7CD79-0270-DA0A-A60C-22B52CB42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EEF17-B075-25D9-A6FC-0F71D4323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CAF51-28BC-F5B0-F7D0-EEF7D0B9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F5E4-11EA-284F-8BF9-01807EC1147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5EF8F-0558-C2E1-8C36-771E274A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34F53-2C23-1701-E0E6-0202C12F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76DF-590A-DB41-BBD3-EFB73615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7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24B60-3D71-106B-B07D-F078B6B6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D999D-2D5B-36E2-6EE6-E31CF7397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8DAB6-395F-CEDE-F7A2-78E3DA51C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2F5E4-11EA-284F-8BF9-01807EC1147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14C26-A698-28B1-FDF4-758313C58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53BBC-C51C-70D7-C20F-774DCF281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976DF-590A-DB41-BBD3-EFB73615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0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F1D62B-2D2B-A6FA-AABD-0B2B9D62F9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0506"/>
          </a:solidFill>
          <a:ln>
            <a:solidFill>
              <a:srgbClr val="0505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80F50C-F516-9586-4091-F7E735D40DA3}"/>
              </a:ext>
            </a:extLst>
          </p:cNvPr>
          <p:cNvSpPr/>
          <p:nvPr/>
        </p:nvSpPr>
        <p:spPr>
          <a:xfrm>
            <a:off x="2530763" y="1655618"/>
            <a:ext cx="7130473" cy="3546764"/>
          </a:xfrm>
          <a:prstGeom prst="rect">
            <a:avLst/>
          </a:prstGeom>
          <a:solidFill>
            <a:srgbClr val="050506"/>
          </a:solidFill>
          <a:ln w="76200">
            <a:solidFill>
              <a:srgbClr val="00D8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53FF68"/>
                </a:solidFill>
                <a:latin typeface="Andale Mono" panose="020B0509000000000004" pitchFamily="49" charset="0"/>
              </a:rPr>
              <a:t>Linear Regression</a:t>
            </a:r>
          </a:p>
          <a:p>
            <a:pPr algn="ctr"/>
            <a:r>
              <a:rPr lang="en-US" sz="3200" dirty="0">
                <a:solidFill>
                  <a:srgbClr val="53FF68"/>
                </a:solidFill>
                <a:latin typeface="Andale Mono" panose="020B0509000000000004" pitchFamily="49" charset="0"/>
              </a:rPr>
              <a:t>Final Presentation</a:t>
            </a:r>
          </a:p>
          <a:p>
            <a:pPr algn="ctr"/>
            <a:endParaRPr lang="en-US" sz="2400" dirty="0">
              <a:solidFill>
                <a:srgbClr val="53FF68"/>
              </a:solidFill>
              <a:latin typeface="Andale Mono" panose="020B0509000000000004" pitchFamily="49" charset="0"/>
            </a:endParaRPr>
          </a:p>
          <a:p>
            <a:pPr algn="ctr"/>
            <a:r>
              <a:rPr lang="en-US" sz="2000" dirty="0">
                <a:solidFill>
                  <a:srgbClr val="53FF68"/>
                </a:solidFill>
                <a:latin typeface="Andale Mono" panose="020B0509000000000004" pitchFamily="49" charset="0"/>
              </a:rPr>
              <a:t>Matt | Chenxi | Wei</a:t>
            </a:r>
          </a:p>
        </p:txBody>
      </p:sp>
    </p:spTree>
    <p:extLst>
      <p:ext uri="{BB962C8B-B14F-4D97-AF65-F5344CB8AC3E}">
        <p14:creationId xmlns:p14="http://schemas.microsoft.com/office/powerpoint/2010/main" val="365313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F1D62B-2D2B-A6FA-AABD-0B2B9D62F907}"/>
              </a:ext>
            </a:extLst>
          </p:cNvPr>
          <p:cNvSpPr/>
          <p:nvPr/>
        </p:nvSpPr>
        <p:spPr>
          <a:xfrm>
            <a:off x="304800" y="0"/>
            <a:ext cx="11887200" cy="6858000"/>
          </a:xfrm>
          <a:prstGeom prst="rect">
            <a:avLst/>
          </a:prstGeom>
          <a:solidFill>
            <a:srgbClr val="050506"/>
          </a:solidFill>
          <a:ln>
            <a:solidFill>
              <a:srgbClr val="0505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B99890-2714-AD78-76AB-B93CE0E8F834}"/>
              </a:ext>
            </a:extLst>
          </p:cNvPr>
          <p:cNvSpPr/>
          <p:nvPr/>
        </p:nvSpPr>
        <p:spPr>
          <a:xfrm>
            <a:off x="-6078" y="-4018"/>
            <a:ext cx="304800" cy="6858000"/>
          </a:xfrm>
          <a:prstGeom prst="rect">
            <a:avLst/>
          </a:prstGeom>
          <a:solidFill>
            <a:srgbClr val="00D805"/>
          </a:solidFill>
          <a:ln>
            <a:solidFill>
              <a:srgbClr val="00D8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D805"/>
              </a:solidFill>
            </a:endParaRPr>
          </a:p>
        </p:txBody>
      </p:sp>
      <p:pic>
        <p:nvPicPr>
          <p:cNvPr id="1026" name="Picture 2" descr="The best Fallout 4 mods in 2022 | PCGamesN">
            <a:extLst>
              <a:ext uri="{FF2B5EF4-FFF2-40B4-BE49-F238E27FC236}">
                <a16:creationId xmlns:a16="http://schemas.microsoft.com/office/drawing/2014/main" id="{8A95A4CD-A6AE-6E01-7A97-080996CD2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212" y="1383530"/>
            <a:ext cx="8119576" cy="4567261"/>
          </a:xfrm>
          <a:prstGeom prst="rect">
            <a:avLst/>
          </a:prstGeom>
          <a:noFill/>
          <a:ln w="57150">
            <a:solidFill>
              <a:srgbClr val="0DCB1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y Fallout 4: Game of the Year Edition - Microsoft Store tn-ZA">
            <a:extLst>
              <a:ext uri="{FF2B5EF4-FFF2-40B4-BE49-F238E27FC236}">
                <a16:creationId xmlns:a16="http://schemas.microsoft.com/office/drawing/2014/main" id="{AD664C52-F288-39EB-B1A7-84AB512A3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7" r="21493"/>
          <a:stretch/>
        </p:blipFill>
        <p:spPr bwMode="auto">
          <a:xfrm>
            <a:off x="8414592" y="3793222"/>
            <a:ext cx="2107095" cy="20305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1A31A1-4CA5-961A-AFCF-D1EF68C5DB25}"/>
              </a:ext>
            </a:extLst>
          </p:cNvPr>
          <p:cNvSpPr txBox="1"/>
          <p:nvPr/>
        </p:nvSpPr>
        <p:spPr>
          <a:xfrm>
            <a:off x="2417134" y="541894"/>
            <a:ext cx="7357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3FF68"/>
                </a:solidFill>
                <a:latin typeface="Andale Mono" panose="020B0509000000000004" pitchFamily="49" charset="0"/>
              </a:rPr>
              <a:t>Fallout: San Francisco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61E50B-3CCC-E62E-FB80-F11A3CFDD9C6}"/>
              </a:ext>
            </a:extLst>
          </p:cNvPr>
          <p:cNvGrpSpPr/>
          <p:nvPr/>
        </p:nvGrpSpPr>
        <p:grpSpPr>
          <a:xfrm>
            <a:off x="8414591" y="1567337"/>
            <a:ext cx="2107096" cy="2030580"/>
            <a:chOff x="2668772" y="191386"/>
            <a:chExt cx="6879265" cy="6858000"/>
          </a:xfrm>
        </p:grpSpPr>
        <p:pic>
          <p:nvPicPr>
            <p:cNvPr id="4" name="Picture 2" descr="Game Award For Game Of The Year png images | PNGEgg">
              <a:extLst>
                <a:ext uri="{FF2B5EF4-FFF2-40B4-BE49-F238E27FC236}">
                  <a16:creationId xmlns:a16="http://schemas.microsoft.com/office/drawing/2014/main" id="{0441C3D3-3981-3A60-B619-F7ED203788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84" r="16442"/>
            <a:stretch/>
          </p:blipFill>
          <p:spPr bwMode="auto">
            <a:xfrm>
              <a:off x="2668772" y="191386"/>
              <a:ext cx="6879265" cy="68580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8C7CE5-9F5C-C12B-76DF-8BFDE9A07E12}"/>
                </a:ext>
              </a:extLst>
            </p:cNvPr>
            <p:cNvSpPr/>
            <p:nvPr/>
          </p:nvSpPr>
          <p:spPr>
            <a:xfrm>
              <a:off x="5284381" y="372139"/>
              <a:ext cx="1552354" cy="465578"/>
            </a:xfrm>
            <a:prstGeom prst="rect">
              <a:avLst/>
            </a:prstGeom>
            <a:solidFill>
              <a:srgbClr val="2424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2022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39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F1D62B-2D2B-A6FA-AABD-0B2B9D62F907}"/>
              </a:ext>
            </a:extLst>
          </p:cNvPr>
          <p:cNvSpPr/>
          <p:nvPr/>
        </p:nvSpPr>
        <p:spPr>
          <a:xfrm>
            <a:off x="304800" y="0"/>
            <a:ext cx="11887200" cy="6858000"/>
          </a:xfrm>
          <a:prstGeom prst="rect">
            <a:avLst/>
          </a:prstGeom>
          <a:solidFill>
            <a:srgbClr val="050506"/>
          </a:solidFill>
          <a:ln>
            <a:solidFill>
              <a:srgbClr val="0505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Fallout 4 Character Build Guide: Best Starting Perks And Stats For Basic  Play Styles | Player.One">
            <a:extLst>
              <a:ext uri="{FF2B5EF4-FFF2-40B4-BE49-F238E27FC236}">
                <a16:creationId xmlns:a16="http://schemas.microsoft.com/office/drawing/2014/main" id="{CD7E8A58-6310-FBD0-A1D4-CB62ADD86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22" y="813070"/>
            <a:ext cx="9932555" cy="5231860"/>
          </a:xfrm>
          <a:prstGeom prst="rect">
            <a:avLst/>
          </a:prstGeom>
          <a:noFill/>
          <a:ln>
            <a:solidFill>
              <a:srgbClr val="53FF6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4DE05B1-668F-9EB5-2F23-B794224D76A5}"/>
              </a:ext>
            </a:extLst>
          </p:cNvPr>
          <p:cNvSpPr/>
          <p:nvPr/>
        </p:nvSpPr>
        <p:spPr>
          <a:xfrm>
            <a:off x="1316856" y="2208128"/>
            <a:ext cx="1103618" cy="291551"/>
          </a:xfrm>
          <a:prstGeom prst="rect">
            <a:avLst/>
          </a:prstGeom>
          <a:solidFill>
            <a:srgbClr val="53FF68">
              <a:alpha val="32941"/>
            </a:srgbClr>
          </a:solidFill>
          <a:ln>
            <a:solidFill>
              <a:srgbClr val="53FF68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5CE5F-CC28-3928-78B2-E3059390B900}"/>
              </a:ext>
            </a:extLst>
          </p:cNvPr>
          <p:cNvSpPr/>
          <p:nvPr/>
        </p:nvSpPr>
        <p:spPr>
          <a:xfrm>
            <a:off x="1316856" y="2613746"/>
            <a:ext cx="1103618" cy="291551"/>
          </a:xfrm>
          <a:prstGeom prst="rect">
            <a:avLst/>
          </a:prstGeom>
          <a:solidFill>
            <a:srgbClr val="53FF68">
              <a:alpha val="32941"/>
            </a:srgbClr>
          </a:solidFill>
          <a:ln>
            <a:solidFill>
              <a:srgbClr val="53FF68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92D665-0687-2F73-4FCA-4D3327EC2704}"/>
              </a:ext>
            </a:extLst>
          </p:cNvPr>
          <p:cNvSpPr/>
          <p:nvPr/>
        </p:nvSpPr>
        <p:spPr>
          <a:xfrm>
            <a:off x="1316857" y="3019364"/>
            <a:ext cx="1103618" cy="291551"/>
          </a:xfrm>
          <a:prstGeom prst="rect">
            <a:avLst/>
          </a:prstGeom>
          <a:solidFill>
            <a:srgbClr val="53FF68">
              <a:alpha val="32941"/>
            </a:srgbClr>
          </a:solidFill>
          <a:ln>
            <a:solidFill>
              <a:srgbClr val="53FF68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72AA46-1404-885F-B506-8BD0A2996751}"/>
              </a:ext>
            </a:extLst>
          </p:cNvPr>
          <p:cNvSpPr/>
          <p:nvPr/>
        </p:nvSpPr>
        <p:spPr>
          <a:xfrm>
            <a:off x="1316856" y="3424982"/>
            <a:ext cx="1103618" cy="291551"/>
          </a:xfrm>
          <a:prstGeom prst="rect">
            <a:avLst/>
          </a:prstGeom>
          <a:solidFill>
            <a:srgbClr val="53FF68">
              <a:alpha val="32941"/>
            </a:srgbClr>
          </a:solidFill>
          <a:ln>
            <a:solidFill>
              <a:srgbClr val="53FF68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70BCCE-A484-0C0D-D6BF-AFF43BF6688C}"/>
              </a:ext>
            </a:extLst>
          </p:cNvPr>
          <p:cNvSpPr/>
          <p:nvPr/>
        </p:nvSpPr>
        <p:spPr>
          <a:xfrm>
            <a:off x="1316856" y="3830600"/>
            <a:ext cx="1103618" cy="291551"/>
          </a:xfrm>
          <a:prstGeom prst="rect">
            <a:avLst/>
          </a:prstGeom>
          <a:solidFill>
            <a:srgbClr val="53FF68">
              <a:alpha val="32941"/>
            </a:srgbClr>
          </a:solidFill>
          <a:ln>
            <a:solidFill>
              <a:srgbClr val="53FF68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1533EB-E943-C632-99B2-B2AD533201C9}"/>
              </a:ext>
            </a:extLst>
          </p:cNvPr>
          <p:cNvSpPr/>
          <p:nvPr/>
        </p:nvSpPr>
        <p:spPr>
          <a:xfrm>
            <a:off x="1316857" y="4236218"/>
            <a:ext cx="1103618" cy="291551"/>
          </a:xfrm>
          <a:prstGeom prst="rect">
            <a:avLst/>
          </a:prstGeom>
          <a:solidFill>
            <a:srgbClr val="53FF68">
              <a:alpha val="32941"/>
            </a:srgbClr>
          </a:solidFill>
          <a:ln>
            <a:solidFill>
              <a:srgbClr val="53FF68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9FDED3-14C9-2909-C64A-C1640ABAE17B}"/>
              </a:ext>
            </a:extLst>
          </p:cNvPr>
          <p:cNvSpPr/>
          <p:nvPr/>
        </p:nvSpPr>
        <p:spPr>
          <a:xfrm>
            <a:off x="1316856" y="4641837"/>
            <a:ext cx="1103618" cy="291551"/>
          </a:xfrm>
          <a:prstGeom prst="rect">
            <a:avLst/>
          </a:prstGeom>
          <a:solidFill>
            <a:srgbClr val="53FF68">
              <a:alpha val="32941"/>
            </a:srgbClr>
          </a:solidFill>
          <a:ln>
            <a:solidFill>
              <a:srgbClr val="53FF68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7B228-5BCB-4872-63A5-2481BF1FD957}"/>
              </a:ext>
            </a:extLst>
          </p:cNvPr>
          <p:cNvSpPr/>
          <p:nvPr/>
        </p:nvSpPr>
        <p:spPr>
          <a:xfrm>
            <a:off x="5155526" y="1761690"/>
            <a:ext cx="2005704" cy="282441"/>
          </a:xfrm>
          <a:prstGeom prst="rect">
            <a:avLst/>
          </a:prstGeom>
          <a:solidFill>
            <a:srgbClr val="050506"/>
          </a:solidFill>
          <a:ln>
            <a:solidFill>
              <a:srgbClr val="0505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B99890-2714-AD78-76AB-B93CE0E8F834}"/>
              </a:ext>
            </a:extLst>
          </p:cNvPr>
          <p:cNvSpPr/>
          <p:nvPr/>
        </p:nvSpPr>
        <p:spPr>
          <a:xfrm>
            <a:off x="-6078" y="-4018"/>
            <a:ext cx="304800" cy="6858000"/>
          </a:xfrm>
          <a:prstGeom prst="rect">
            <a:avLst/>
          </a:prstGeom>
          <a:solidFill>
            <a:srgbClr val="00D805"/>
          </a:solidFill>
          <a:ln>
            <a:solidFill>
              <a:srgbClr val="00D8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D805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91D852-4183-D600-6C81-59C33534D930}"/>
              </a:ext>
            </a:extLst>
          </p:cNvPr>
          <p:cNvSpPr txBox="1"/>
          <p:nvPr/>
        </p:nvSpPr>
        <p:spPr>
          <a:xfrm>
            <a:off x="4171477" y="1251007"/>
            <a:ext cx="354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1B510"/>
                </a:solidFill>
                <a:latin typeface="Andale Mono" panose="020B0509000000000004" pitchFamily="49" charset="0"/>
                <a:cs typeface="Al Nile" pitchFamily="2" charset="-78"/>
              </a:rPr>
              <a:t>NEW CHARACTER: &lt;NAME&gt;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15CB30-9145-AA22-E25B-ECA1884E8D03}"/>
              </a:ext>
            </a:extLst>
          </p:cNvPr>
          <p:cNvSpPr/>
          <p:nvPr/>
        </p:nvSpPr>
        <p:spPr>
          <a:xfrm>
            <a:off x="6275900" y="4296336"/>
            <a:ext cx="4438281" cy="517534"/>
          </a:xfrm>
          <a:prstGeom prst="rect">
            <a:avLst/>
          </a:prstGeom>
          <a:solidFill>
            <a:srgbClr val="050506"/>
          </a:solidFill>
          <a:ln>
            <a:solidFill>
              <a:srgbClr val="0505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40F565-917C-82A7-1052-63EC8547E76E}"/>
              </a:ext>
            </a:extLst>
          </p:cNvPr>
          <p:cNvSpPr txBox="1"/>
          <p:nvPr/>
        </p:nvSpPr>
        <p:spPr>
          <a:xfrm>
            <a:off x="7039001" y="4295068"/>
            <a:ext cx="301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1B510"/>
                </a:solidFill>
                <a:latin typeface="Andale Mono" panose="020B0509000000000004" pitchFamily="49" charset="0"/>
                <a:cs typeface="Al Nile" pitchFamily="2" charset="-78"/>
              </a:rPr>
              <a:t>NEW Type: &lt;TYPE&gt;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229143-D0A5-F973-7F10-9BD515566B1C}"/>
              </a:ext>
            </a:extLst>
          </p:cNvPr>
          <p:cNvSpPr/>
          <p:nvPr/>
        </p:nvSpPr>
        <p:spPr>
          <a:xfrm>
            <a:off x="1316856" y="5144655"/>
            <a:ext cx="154645" cy="218665"/>
          </a:xfrm>
          <a:prstGeom prst="rect">
            <a:avLst/>
          </a:prstGeom>
          <a:solidFill>
            <a:srgbClr val="050506"/>
          </a:solidFill>
          <a:ln>
            <a:solidFill>
              <a:srgbClr val="0505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B0A560-8E4A-BB89-EF99-579CE2860BD6}"/>
              </a:ext>
            </a:extLst>
          </p:cNvPr>
          <p:cNvSpPr txBox="1"/>
          <p:nvPr/>
        </p:nvSpPr>
        <p:spPr>
          <a:xfrm>
            <a:off x="1204832" y="5111591"/>
            <a:ext cx="397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DCB10"/>
                </a:solidFill>
                <a:latin typeface="Andale Mono" panose="020B0509000000000004" pitchFamily="49" charset="0"/>
              </a:rPr>
              <a:t>50</a:t>
            </a:r>
            <a:endParaRPr lang="en-US" dirty="0">
              <a:solidFill>
                <a:srgbClr val="0DCB10"/>
              </a:solidFill>
              <a:latin typeface="Andale Mono" panose="020B05090000000000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E9CAAF-11C7-5D6E-9F96-3477F0BE5EB1}"/>
              </a:ext>
            </a:extLst>
          </p:cNvPr>
          <p:cNvSpPr/>
          <p:nvPr/>
        </p:nvSpPr>
        <p:spPr>
          <a:xfrm>
            <a:off x="5321522" y="2176310"/>
            <a:ext cx="438104" cy="353647"/>
          </a:xfrm>
          <a:prstGeom prst="rect">
            <a:avLst/>
          </a:prstGeom>
          <a:solidFill>
            <a:srgbClr val="050506"/>
          </a:solidFill>
          <a:ln>
            <a:solidFill>
              <a:srgbClr val="0505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FBC13"/>
                </a:solidFill>
                <a:latin typeface="Andale Mono" panose="020B0509000000000004" pitchFamily="49" charset="0"/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7B9F67-0E0F-F805-97DA-F23D53333B9E}"/>
              </a:ext>
            </a:extLst>
          </p:cNvPr>
          <p:cNvSpPr/>
          <p:nvPr/>
        </p:nvSpPr>
        <p:spPr>
          <a:xfrm>
            <a:off x="5321522" y="2581928"/>
            <a:ext cx="438104" cy="353647"/>
          </a:xfrm>
          <a:prstGeom prst="rect">
            <a:avLst/>
          </a:prstGeom>
          <a:solidFill>
            <a:srgbClr val="050506"/>
          </a:solidFill>
          <a:ln>
            <a:solidFill>
              <a:srgbClr val="0505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FBC13"/>
                </a:solidFill>
                <a:latin typeface="Andale Mono" panose="020B0509000000000004" pitchFamily="49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309F3D-AD21-A590-4F0E-4D466E101C9E}"/>
              </a:ext>
            </a:extLst>
          </p:cNvPr>
          <p:cNvSpPr/>
          <p:nvPr/>
        </p:nvSpPr>
        <p:spPr>
          <a:xfrm>
            <a:off x="5321522" y="2987546"/>
            <a:ext cx="438104" cy="353647"/>
          </a:xfrm>
          <a:prstGeom prst="rect">
            <a:avLst/>
          </a:prstGeom>
          <a:solidFill>
            <a:srgbClr val="050506"/>
          </a:solidFill>
          <a:ln>
            <a:solidFill>
              <a:srgbClr val="0505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FBC13"/>
                </a:solidFill>
                <a:latin typeface="Andale Mono" panose="020B0509000000000004" pitchFamily="49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E47B45-95D2-D325-C183-3FB4DF584FC0}"/>
              </a:ext>
            </a:extLst>
          </p:cNvPr>
          <p:cNvSpPr/>
          <p:nvPr/>
        </p:nvSpPr>
        <p:spPr>
          <a:xfrm>
            <a:off x="5321522" y="3393164"/>
            <a:ext cx="438104" cy="353647"/>
          </a:xfrm>
          <a:prstGeom prst="rect">
            <a:avLst/>
          </a:prstGeom>
          <a:solidFill>
            <a:srgbClr val="050506"/>
          </a:solidFill>
          <a:ln>
            <a:solidFill>
              <a:srgbClr val="0505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FBC13"/>
                </a:solidFill>
                <a:latin typeface="Andale Mono" panose="020B0509000000000004" pitchFamily="49" charset="0"/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D63AD3-506E-D6B8-B269-D113F04337E5}"/>
              </a:ext>
            </a:extLst>
          </p:cNvPr>
          <p:cNvSpPr/>
          <p:nvPr/>
        </p:nvSpPr>
        <p:spPr>
          <a:xfrm>
            <a:off x="5321522" y="3798782"/>
            <a:ext cx="438104" cy="353647"/>
          </a:xfrm>
          <a:prstGeom prst="rect">
            <a:avLst/>
          </a:prstGeom>
          <a:solidFill>
            <a:srgbClr val="050506"/>
          </a:solidFill>
          <a:ln>
            <a:solidFill>
              <a:srgbClr val="0505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FBC13"/>
                </a:solidFill>
                <a:latin typeface="Andale Mono" panose="020B0509000000000004" pitchFamily="49" charset="0"/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42BD73-EDB6-A8E8-AA7F-9E38D0945ED2}"/>
              </a:ext>
            </a:extLst>
          </p:cNvPr>
          <p:cNvSpPr/>
          <p:nvPr/>
        </p:nvSpPr>
        <p:spPr>
          <a:xfrm>
            <a:off x="5321522" y="4211928"/>
            <a:ext cx="438104" cy="353647"/>
          </a:xfrm>
          <a:prstGeom prst="rect">
            <a:avLst/>
          </a:prstGeom>
          <a:solidFill>
            <a:srgbClr val="050506"/>
          </a:solidFill>
          <a:ln>
            <a:solidFill>
              <a:srgbClr val="0505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FBC13"/>
                </a:solidFill>
                <a:latin typeface="Andale Mono" panose="020B0509000000000004" pitchFamily="49" charset="0"/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B52A38-7EDD-E9E4-BE9F-F9AB578E4B92}"/>
              </a:ext>
            </a:extLst>
          </p:cNvPr>
          <p:cNvSpPr/>
          <p:nvPr/>
        </p:nvSpPr>
        <p:spPr>
          <a:xfrm>
            <a:off x="5321522" y="4611852"/>
            <a:ext cx="438104" cy="353647"/>
          </a:xfrm>
          <a:prstGeom prst="rect">
            <a:avLst/>
          </a:prstGeom>
          <a:solidFill>
            <a:srgbClr val="050506"/>
          </a:solidFill>
          <a:ln>
            <a:solidFill>
              <a:srgbClr val="0505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FBC13"/>
                </a:solidFill>
                <a:latin typeface="Andale Mono" panose="020B05090000000000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0080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F1D62B-2D2B-A6FA-AABD-0B2B9D62F907}"/>
              </a:ext>
            </a:extLst>
          </p:cNvPr>
          <p:cNvSpPr/>
          <p:nvPr/>
        </p:nvSpPr>
        <p:spPr>
          <a:xfrm>
            <a:off x="304800" y="0"/>
            <a:ext cx="11887200" cy="6858000"/>
          </a:xfrm>
          <a:prstGeom prst="rect">
            <a:avLst/>
          </a:prstGeom>
          <a:solidFill>
            <a:srgbClr val="050506"/>
          </a:solidFill>
          <a:ln>
            <a:solidFill>
              <a:srgbClr val="0505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Fallout 4 Character Build Guide: Best Starting Perks And Stats For Basic  Play Styles | Player.One">
            <a:extLst>
              <a:ext uri="{FF2B5EF4-FFF2-40B4-BE49-F238E27FC236}">
                <a16:creationId xmlns:a16="http://schemas.microsoft.com/office/drawing/2014/main" id="{CD7E8A58-6310-FBD0-A1D4-CB62ADD86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22" y="813070"/>
            <a:ext cx="9932555" cy="5231860"/>
          </a:xfrm>
          <a:prstGeom prst="rect">
            <a:avLst/>
          </a:prstGeom>
          <a:noFill/>
          <a:ln>
            <a:solidFill>
              <a:srgbClr val="53FF6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4DE05B1-668F-9EB5-2F23-B794224D76A5}"/>
              </a:ext>
            </a:extLst>
          </p:cNvPr>
          <p:cNvSpPr/>
          <p:nvPr/>
        </p:nvSpPr>
        <p:spPr>
          <a:xfrm>
            <a:off x="1316856" y="2208128"/>
            <a:ext cx="1361688" cy="291551"/>
          </a:xfrm>
          <a:prstGeom prst="rect">
            <a:avLst/>
          </a:prstGeom>
          <a:solidFill>
            <a:srgbClr val="53FF68">
              <a:alpha val="32941"/>
            </a:srgbClr>
          </a:solidFill>
          <a:ln>
            <a:solidFill>
              <a:srgbClr val="53FF68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5CE5F-CC28-3928-78B2-E3059390B900}"/>
              </a:ext>
            </a:extLst>
          </p:cNvPr>
          <p:cNvSpPr/>
          <p:nvPr/>
        </p:nvSpPr>
        <p:spPr>
          <a:xfrm>
            <a:off x="1316856" y="2613746"/>
            <a:ext cx="2082126" cy="291551"/>
          </a:xfrm>
          <a:prstGeom prst="rect">
            <a:avLst/>
          </a:prstGeom>
          <a:solidFill>
            <a:srgbClr val="53FF68">
              <a:alpha val="32941"/>
            </a:srgbClr>
          </a:solidFill>
          <a:ln>
            <a:solidFill>
              <a:srgbClr val="53FF68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92D665-0687-2F73-4FCA-4D3327EC2704}"/>
              </a:ext>
            </a:extLst>
          </p:cNvPr>
          <p:cNvSpPr/>
          <p:nvPr/>
        </p:nvSpPr>
        <p:spPr>
          <a:xfrm>
            <a:off x="1316856" y="3019364"/>
            <a:ext cx="1564889" cy="291551"/>
          </a:xfrm>
          <a:prstGeom prst="rect">
            <a:avLst/>
          </a:prstGeom>
          <a:solidFill>
            <a:srgbClr val="53FF68">
              <a:alpha val="32941"/>
            </a:srgbClr>
          </a:solidFill>
          <a:ln>
            <a:solidFill>
              <a:srgbClr val="53FF68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72AA46-1404-885F-B506-8BD0A2996751}"/>
              </a:ext>
            </a:extLst>
          </p:cNvPr>
          <p:cNvSpPr/>
          <p:nvPr/>
        </p:nvSpPr>
        <p:spPr>
          <a:xfrm>
            <a:off x="1316856" y="3424982"/>
            <a:ext cx="2386926" cy="291551"/>
          </a:xfrm>
          <a:prstGeom prst="rect">
            <a:avLst/>
          </a:prstGeom>
          <a:solidFill>
            <a:srgbClr val="53FF68">
              <a:alpha val="32941"/>
            </a:srgbClr>
          </a:solidFill>
          <a:ln>
            <a:solidFill>
              <a:srgbClr val="53FF68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70BCCE-A484-0C0D-D6BF-AFF43BF6688C}"/>
              </a:ext>
            </a:extLst>
          </p:cNvPr>
          <p:cNvSpPr/>
          <p:nvPr/>
        </p:nvSpPr>
        <p:spPr>
          <a:xfrm>
            <a:off x="1316855" y="3830600"/>
            <a:ext cx="2847236" cy="291551"/>
          </a:xfrm>
          <a:prstGeom prst="rect">
            <a:avLst/>
          </a:prstGeom>
          <a:solidFill>
            <a:srgbClr val="53FF68">
              <a:alpha val="32941"/>
            </a:srgbClr>
          </a:solidFill>
          <a:ln>
            <a:solidFill>
              <a:srgbClr val="53FF68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1533EB-E943-C632-99B2-B2AD533201C9}"/>
              </a:ext>
            </a:extLst>
          </p:cNvPr>
          <p:cNvSpPr/>
          <p:nvPr/>
        </p:nvSpPr>
        <p:spPr>
          <a:xfrm>
            <a:off x="1316857" y="4236218"/>
            <a:ext cx="2606926" cy="291551"/>
          </a:xfrm>
          <a:prstGeom prst="rect">
            <a:avLst/>
          </a:prstGeom>
          <a:solidFill>
            <a:srgbClr val="53FF68">
              <a:alpha val="32941"/>
            </a:srgbClr>
          </a:solidFill>
          <a:ln>
            <a:solidFill>
              <a:srgbClr val="53FF68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9FDED3-14C9-2909-C64A-C1640ABAE17B}"/>
              </a:ext>
            </a:extLst>
          </p:cNvPr>
          <p:cNvSpPr/>
          <p:nvPr/>
        </p:nvSpPr>
        <p:spPr>
          <a:xfrm>
            <a:off x="1316855" y="4641837"/>
            <a:ext cx="1564890" cy="291551"/>
          </a:xfrm>
          <a:prstGeom prst="rect">
            <a:avLst/>
          </a:prstGeom>
          <a:solidFill>
            <a:srgbClr val="53FF68">
              <a:alpha val="32941"/>
            </a:srgbClr>
          </a:solidFill>
          <a:ln>
            <a:solidFill>
              <a:srgbClr val="53FF68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7B228-5BCB-4872-63A5-2481BF1FD957}"/>
              </a:ext>
            </a:extLst>
          </p:cNvPr>
          <p:cNvSpPr/>
          <p:nvPr/>
        </p:nvSpPr>
        <p:spPr>
          <a:xfrm>
            <a:off x="5155526" y="1761690"/>
            <a:ext cx="2005704" cy="282441"/>
          </a:xfrm>
          <a:prstGeom prst="rect">
            <a:avLst/>
          </a:prstGeom>
          <a:solidFill>
            <a:srgbClr val="050506"/>
          </a:solidFill>
          <a:ln>
            <a:solidFill>
              <a:srgbClr val="0505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76273C-277D-5791-F158-6E5F783BFAD3}"/>
              </a:ext>
            </a:extLst>
          </p:cNvPr>
          <p:cNvSpPr/>
          <p:nvPr/>
        </p:nvSpPr>
        <p:spPr>
          <a:xfrm>
            <a:off x="5321522" y="2176310"/>
            <a:ext cx="438104" cy="353647"/>
          </a:xfrm>
          <a:prstGeom prst="rect">
            <a:avLst/>
          </a:prstGeom>
          <a:solidFill>
            <a:srgbClr val="050506"/>
          </a:solidFill>
          <a:ln>
            <a:solidFill>
              <a:srgbClr val="0505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FBC13"/>
                </a:solidFill>
                <a:latin typeface="Andale Mono" panose="020B0509000000000004" pitchFamily="49" charset="0"/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3506D7-CFC0-F308-8425-79D0757B5BDB}"/>
              </a:ext>
            </a:extLst>
          </p:cNvPr>
          <p:cNvSpPr/>
          <p:nvPr/>
        </p:nvSpPr>
        <p:spPr>
          <a:xfrm>
            <a:off x="5321522" y="2581928"/>
            <a:ext cx="438104" cy="353647"/>
          </a:xfrm>
          <a:prstGeom prst="rect">
            <a:avLst/>
          </a:prstGeom>
          <a:solidFill>
            <a:srgbClr val="050506"/>
          </a:solidFill>
          <a:ln>
            <a:solidFill>
              <a:srgbClr val="0505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FBC13"/>
                </a:solidFill>
                <a:latin typeface="Andale Mono" panose="020B0509000000000004" pitchFamily="49" charset="0"/>
              </a:rPr>
              <a:t>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CBB045-5E80-C74C-A0E8-A79F3B2B81F6}"/>
              </a:ext>
            </a:extLst>
          </p:cNvPr>
          <p:cNvSpPr/>
          <p:nvPr/>
        </p:nvSpPr>
        <p:spPr>
          <a:xfrm>
            <a:off x="5321522" y="2987546"/>
            <a:ext cx="438104" cy="353647"/>
          </a:xfrm>
          <a:prstGeom prst="rect">
            <a:avLst/>
          </a:prstGeom>
          <a:solidFill>
            <a:srgbClr val="050506"/>
          </a:solidFill>
          <a:ln>
            <a:solidFill>
              <a:srgbClr val="0505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FBC13"/>
                </a:solidFill>
                <a:latin typeface="Andale Mono" panose="020B0509000000000004" pitchFamily="49" charset="0"/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6E0D79-3153-D9B3-A78E-A43465DA755E}"/>
              </a:ext>
            </a:extLst>
          </p:cNvPr>
          <p:cNvSpPr/>
          <p:nvPr/>
        </p:nvSpPr>
        <p:spPr>
          <a:xfrm>
            <a:off x="5321522" y="3393164"/>
            <a:ext cx="438104" cy="353647"/>
          </a:xfrm>
          <a:prstGeom prst="rect">
            <a:avLst/>
          </a:prstGeom>
          <a:solidFill>
            <a:srgbClr val="050506"/>
          </a:solidFill>
          <a:ln>
            <a:solidFill>
              <a:srgbClr val="0505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FBC13"/>
                </a:solidFill>
                <a:latin typeface="Andale Mono" panose="020B0509000000000004" pitchFamily="49" charset="0"/>
              </a:rPr>
              <a:t>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7A6901-A326-E062-ADF4-446B9D3D8D42}"/>
              </a:ext>
            </a:extLst>
          </p:cNvPr>
          <p:cNvSpPr/>
          <p:nvPr/>
        </p:nvSpPr>
        <p:spPr>
          <a:xfrm>
            <a:off x="5321522" y="3798782"/>
            <a:ext cx="438104" cy="353647"/>
          </a:xfrm>
          <a:prstGeom prst="rect">
            <a:avLst/>
          </a:prstGeom>
          <a:solidFill>
            <a:srgbClr val="050506"/>
          </a:solidFill>
          <a:ln>
            <a:solidFill>
              <a:srgbClr val="0505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FBC13"/>
                </a:solidFill>
                <a:latin typeface="Andale Mono" panose="020B0509000000000004" pitchFamily="49" charset="0"/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0DE5B5-D54D-31D5-1D60-40EC36BFD3AE}"/>
              </a:ext>
            </a:extLst>
          </p:cNvPr>
          <p:cNvSpPr/>
          <p:nvPr/>
        </p:nvSpPr>
        <p:spPr>
          <a:xfrm>
            <a:off x="5321522" y="4211928"/>
            <a:ext cx="438104" cy="353647"/>
          </a:xfrm>
          <a:prstGeom prst="rect">
            <a:avLst/>
          </a:prstGeom>
          <a:solidFill>
            <a:srgbClr val="050506"/>
          </a:solidFill>
          <a:ln>
            <a:solidFill>
              <a:srgbClr val="0505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FBC13"/>
                </a:solidFill>
                <a:latin typeface="Andale Mono" panose="020B0509000000000004" pitchFamily="49" charset="0"/>
              </a:rPr>
              <a:t>11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7F7E8D-A932-39D0-97B7-F0E30FDB9870}"/>
              </a:ext>
            </a:extLst>
          </p:cNvPr>
          <p:cNvSpPr/>
          <p:nvPr/>
        </p:nvSpPr>
        <p:spPr>
          <a:xfrm>
            <a:off x="5321522" y="4611852"/>
            <a:ext cx="438104" cy="353647"/>
          </a:xfrm>
          <a:prstGeom prst="rect">
            <a:avLst/>
          </a:prstGeom>
          <a:solidFill>
            <a:srgbClr val="050506"/>
          </a:solidFill>
          <a:ln>
            <a:solidFill>
              <a:srgbClr val="0505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FBC13"/>
                </a:solidFill>
                <a:latin typeface="Andale Mono" panose="020B0509000000000004" pitchFamily="49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63E756-3C24-5ABE-88E4-E0B8A867D299}"/>
              </a:ext>
            </a:extLst>
          </p:cNvPr>
          <p:cNvSpPr txBox="1"/>
          <p:nvPr/>
        </p:nvSpPr>
        <p:spPr>
          <a:xfrm>
            <a:off x="3893513" y="1242004"/>
            <a:ext cx="441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1B510"/>
                </a:solidFill>
                <a:latin typeface="Andale Mono" panose="020B0509000000000004" pitchFamily="49" charset="0"/>
                <a:cs typeface="Al Nile" pitchFamily="2" charset="-78"/>
              </a:rPr>
              <a:t>NEW CHARACTER: Javier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E7982C-517E-2B8B-7CE1-70F1B14165ED}"/>
              </a:ext>
            </a:extLst>
          </p:cNvPr>
          <p:cNvSpPr/>
          <p:nvPr/>
        </p:nvSpPr>
        <p:spPr>
          <a:xfrm>
            <a:off x="6275900" y="4296336"/>
            <a:ext cx="4438281" cy="517534"/>
          </a:xfrm>
          <a:prstGeom prst="rect">
            <a:avLst/>
          </a:prstGeom>
          <a:solidFill>
            <a:srgbClr val="050506"/>
          </a:solidFill>
          <a:ln>
            <a:solidFill>
              <a:srgbClr val="0505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7EF2B3-0453-68C6-284A-BA7B3D5C937A}"/>
              </a:ext>
            </a:extLst>
          </p:cNvPr>
          <p:cNvSpPr txBox="1"/>
          <p:nvPr/>
        </p:nvSpPr>
        <p:spPr>
          <a:xfrm>
            <a:off x="7039001" y="4295068"/>
            <a:ext cx="301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1B510"/>
                </a:solidFill>
                <a:latin typeface="Andale Mono" panose="020B0509000000000004" pitchFamily="49" charset="0"/>
                <a:cs typeface="Al Nile" pitchFamily="2" charset="-78"/>
              </a:rPr>
              <a:t>NEW Type: ASSASSIN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450A79-254A-BCD6-30BE-0D4376B6AE88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00D805"/>
          </a:solidFill>
          <a:ln>
            <a:solidFill>
              <a:srgbClr val="00D8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D80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98895-7738-ACB6-FF7F-20E502E35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288" y="2134151"/>
            <a:ext cx="27813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7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F1D62B-2D2B-A6FA-AABD-0B2B9D62F907}"/>
              </a:ext>
            </a:extLst>
          </p:cNvPr>
          <p:cNvSpPr/>
          <p:nvPr/>
        </p:nvSpPr>
        <p:spPr>
          <a:xfrm>
            <a:off x="304800" y="0"/>
            <a:ext cx="11887200" cy="6858000"/>
          </a:xfrm>
          <a:prstGeom prst="rect">
            <a:avLst/>
          </a:prstGeom>
          <a:solidFill>
            <a:srgbClr val="050506"/>
          </a:solidFill>
          <a:ln>
            <a:solidFill>
              <a:srgbClr val="0505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861396-A8B2-C1E0-97C6-C25B98A33DB4}"/>
              </a:ext>
            </a:extLst>
          </p:cNvPr>
          <p:cNvGrpSpPr/>
          <p:nvPr/>
        </p:nvGrpSpPr>
        <p:grpSpPr>
          <a:xfrm>
            <a:off x="1129722" y="813070"/>
            <a:ext cx="9932555" cy="5231860"/>
            <a:chOff x="1714500" y="998066"/>
            <a:chExt cx="8763000" cy="4861867"/>
          </a:xfrm>
        </p:grpSpPr>
        <p:pic>
          <p:nvPicPr>
            <p:cNvPr id="5" name="Picture 2" descr="Fallout 4 Character Build Guide: Best Starting Perks And Stats For Basic  Play Styles | Player.One">
              <a:extLst>
                <a:ext uri="{FF2B5EF4-FFF2-40B4-BE49-F238E27FC236}">
                  <a16:creationId xmlns:a16="http://schemas.microsoft.com/office/drawing/2014/main" id="{CD7E8A58-6310-FBD0-A1D4-CB62ADD86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998066"/>
              <a:ext cx="8763000" cy="4861867"/>
            </a:xfrm>
            <a:prstGeom prst="rect">
              <a:avLst/>
            </a:prstGeom>
            <a:noFill/>
            <a:ln>
              <a:solidFill>
                <a:srgbClr val="53FF68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4DE05B1-668F-9EB5-2F23-B794224D76A5}"/>
                </a:ext>
              </a:extLst>
            </p:cNvPr>
            <p:cNvSpPr/>
            <p:nvPr/>
          </p:nvSpPr>
          <p:spPr>
            <a:xfrm>
              <a:off x="1879598" y="2294467"/>
              <a:ext cx="3303737" cy="270933"/>
            </a:xfrm>
            <a:prstGeom prst="rect">
              <a:avLst/>
            </a:prstGeom>
            <a:solidFill>
              <a:srgbClr val="53FF68">
                <a:alpha val="32941"/>
              </a:srgbClr>
            </a:solidFill>
            <a:ln>
              <a:solidFill>
                <a:srgbClr val="53FF68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95CE5F-CC28-3928-78B2-E3059390B900}"/>
                </a:ext>
              </a:extLst>
            </p:cNvPr>
            <p:cNvSpPr/>
            <p:nvPr/>
          </p:nvSpPr>
          <p:spPr>
            <a:xfrm>
              <a:off x="1879598" y="2671400"/>
              <a:ext cx="1951040" cy="270933"/>
            </a:xfrm>
            <a:prstGeom prst="rect">
              <a:avLst/>
            </a:prstGeom>
            <a:solidFill>
              <a:srgbClr val="53FF68">
                <a:alpha val="32941"/>
              </a:srgbClr>
            </a:solidFill>
            <a:ln>
              <a:solidFill>
                <a:srgbClr val="53FF68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92D665-0687-2F73-4FCA-4D3327EC2704}"/>
                </a:ext>
              </a:extLst>
            </p:cNvPr>
            <p:cNvSpPr/>
            <p:nvPr/>
          </p:nvSpPr>
          <p:spPr>
            <a:xfrm>
              <a:off x="1879599" y="3048333"/>
              <a:ext cx="2602942" cy="270933"/>
            </a:xfrm>
            <a:prstGeom prst="rect">
              <a:avLst/>
            </a:prstGeom>
            <a:solidFill>
              <a:srgbClr val="53FF68">
                <a:alpha val="32941"/>
              </a:srgbClr>
            </a:solidFill>
            <a:ln>
              <a:solidFill>
                <a:srgbClr val="53FF68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72AA46-1404-885F-B506-8BD0A2996751}"/>
                </a:ext>
              </a:extLst>
            </p:cNvPr>
            <p:cNvSpPr/>
            <p:nvPr/>
          </p:nvSpPr>
          <p:spPr>
            <a:xfrm>
              <a:off x="1879599" y="3425266"/>
              <a:ext cx="883548" cy="270933"/>
            </a:xfrm>
            <a:prstGeom prst="rect">
              <a:avLst/>
            </a:prstGeom>
            <a:solidFill>
              <a:srgbClr val="53FF68">
                <a:alpha val="32941"/>
              </a:srgbClr>
            </a:solidFill>
            <a:ln>
              <a:solidFill>
                <a:srgbClr val="53FF68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70BCCE-A484-0C0D-D6BF-AFF43BF6688C}"/>
                </a:ext>
              </a:extLst>
            </p:cNvPr>
            <p:cNvSpPr/>
            <p:nvPr/>
          </p:nvSpPr>
          <p:spPr>
            <a:xfrm>
              <a:off x="1879599" y="3802199"/>
              <a:ext cx="883548" cy="270933"/>
            </a:xfrm>
            <a:prstGeom prst="rect">
              <a:avLst/>
            </a:prstGeom>
            <a:solidFill>
              <a:srgbClr val="53FF68">
                <a:alpha val="32941"/>
              </a:srgbClr>
            </a:solidFill>
            <a:ln>
              <a:solidFill>
                <a:srgbClr val="53FF68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11533EB-E943-C632-99B2-B2AD533201C9}"/>
                </a:ext>
              </a:extLst>
            </p:cNvPr>
            <p:cNvSpPr/>
            <p:nvPr/>
          </p:nvSpPr>
          <p:spPr>
            <a:xfrm>
              <a:off x="1879599" y="4179132"/>
              <a:ext cx="1568046" cy="270933"/>
            </a:xfrm>
            <a:prstGeom prst="rect">
              <a:avLst/>
            </a:prstGeom>
            <a:solidFill>
              <a:srgbClr val="53FF68">
                <a:alpha val="32941"/>
              </a:srgbClr>
            </a:solidFill>
            <a:ln>
              <a:solidFill>
                <a:srgbClr val="53FF68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9FDED3-14C9-2909-C64A-C1640ABAE17B}"/>
                </a:ext>
              </a:extLst>
            </p:cNvPr>
            <p:cNvSpPr/>
            <p:nvPr/>
          </p:nvSpPr>
          <p:spPr>
            <a:xfrm>
              <a:off x="1879598" y="4556066"/>
              <a:ext cx="1103565" cy="270933"/>
            </a:xfrm>
            <a:prstGeom prst="rect">
              <a:avLst/>
            </a:prstGeom>
            <a:solidFill>
              <a:srgbClr val="53FF68">
                <a:alpha val="32941"/>
              </a:srgbClr>
            </a:solidFill>
            <a:ln>
              <a:solidFill>
                <a:srgbClr val="53FF68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67B228-5BCB-4872-63A5-2481BF1FD957}"/>
                </a:ext>
              </a:extLst>
            </p:cNvPr>
            <p:cNvSpPr/>
            <p:nvPr/>
          </p:nvSpPr>
          <p:spPr>
            <a:xfrm>
              <a:off x="5266267" y="1879600"/>
              <a:ext cx="1769533" cy="262467"/>
            </a:xfrm>
            <a:prstGeom prst="rect">
              <a:avLst/>
            </a:prstGeom>
            <a:solidFill>
              <a:srgbClr val="050506"/>
            </a:solidFill>
            <a:ln>
              <a:solidFill>
                <a:srgbClr val="0505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76273C-277D-5791-F158-6E5F783BFAD3}"/>
                </a:ext>
              </a:extLst>
            </p:cNvPr>
            <p:cNvSpPr/>
            <p:nvPr/>
          </p:nvSpPr>
          <p:spPr>
            <a:xfrm>
              <a:off x="5412718" y="2264899"/>
              <a:ext cx="386517" cy="328637"/>
            </a:xfrm>
            <a:prstGeom prst="rect">
              <a:avLst/>
            </a:prstGeom>
            <a:solidFill>
              <a:srgbClr val="050506"/>
            </a:solidFill>
            <a:ln>
              <a:solidFill>
                <a:srgbClr val="0505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FBC13"/>
                  </a:solidFill>
                  <a:latin typeface="Andale Mono" panose="020B0509000000000004" pitchFamily="49" charset="0"/>
                </a:rPr>
                <a:t>17</a:t>
              </a:r>
              <a:endParaRPr lang="en-US" dirty="0">
                <a:solidFill>
                  <a:srgbClr val="0FBC13"/>
                </a:solidFill>
                <a:latin typeface="Andale Mono" panose="020B05090000000000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3506D7-CFC0-F308-8425-79D0757B5BDB}"/>
                </a:ext>
              </a:extLst>
            </p:cNvPr>
            <p:cNvSpPr/>
            <p:nvPr/>
          </p:nvSpPr>
          <p:spPr>
            <a:xfrm>
              <a:off x="5412718" y="2641832"/>
              <a:ext cx="386517" cy="328637"/>
            </a:xfrm>
            <a:prstGeom prst="rect">
              <a:avLst/>
            </a:prstGeom>
            <a:solidFill>
              <a:srgbClr val="050506"/>
            </a:solidFill>
            <a:ln>
              <a:solidFill>
                <a:srgbClr val="0505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FBC13"/>
                  </a:solidFill>
                  <a:latin typeface="Andale Mono" panose="020B0509000000000004" pitchFamily="49" charset="0"/>
                </a:rPr>
                <a:t>8</a:t>
              </a:r>
              <a:endParaRPr lang="en-US" dirty="0">
                <a:solidFill>
                  <a:srgbClr val="0FBC13"/>
                </a:solidFill>
                <a:latin typeface="Andale Mono" panose="020B05090000000000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8CBB045-5E80-C74C-A0E8-A79F3B2B81F6}"/>
                </a:ext>
              </a:extLst>
            </p:cNvPr>
            <p:cNvSpPr/>
            <p:nvPr/>
          </p:nvSpPr>
          <p:spPr>
            <a:xfrm>
              <a:off x="5412718" y="3018765"/>
              <a:ext cx="386517" cy="328637"/>
            </a:xfrm>
            <a:prstGeom prst="rect">
              <a:avLst/>
            </a:prstGeom>
            <a:solidFill>
              <a:srgbClr val="050506"/>
            </a:solidFill>
            <a:ln>
              <a:solidFill>
                <a:srgbClr val="0505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FBC13"/>
                  </a:solidFill>
                  <a:latin typeface="Andale Mono" panose="020B0509000000000004" pitchFamily="49" charset="0"/>
                </a:rPr>
                <a:t>13</a:t>
              </a:r>
              <a:endParaRPr lang="en-US" dirty="0">
                <a:solidFill>
                  <a:srgbClr val="0FBC13"/>
                </a:solidFill>
                <a:latin typeface="Andale Mono" panose="020B05090000000000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6E0D79-3153-D9B3-A78E-A43465DA755E}"/>
                </a:ext>
              </a:extLst>
            </p:cNvPr>
            <p:cNvSpPr/>
            <p:nvPr/>
          </p:nvSpPr>
          <p:spPr>
            <a:xfrm>
              <a:off x="5412718" y="3395698"/>
              <a:ext cx="386517" cy="328637"/>
            </a:xfrm>
            <a:prstGeom prst="rect">
              <a:avLst/>
            </a:prstGeom>
            <a:solidFill>
              <a:srgbClr val="050506"/>
            </a:solidFill>
            <a:ln>
              <a:solidFill>
                <a:srgbClr val="0505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FBC13"/>
                  </a:solidFill>
                  <a:latin typeface="Andale Mono" panose="020B0509000000000004" pitchFamily="49" charset="0"/>
                </a:rPr>
                <a:t>0</a:t>
              </a:r>
              <a:endParaRPr lang="en-US" dirty="0">
                <a:solidFill>
                  <a:srgbClr val="0FBC13"/>
                </a:solidFill>
                <a:latin typeface="Andale Mono" panose="020B0509000000000004" pitchFamily="49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7A6901-A326-E062-ADF4-446B9D3D8D42}"/>
                </a:ext>
              </a:extLst>
            </p:cNvPr>
            <p:cNvSpPr/>
            <p:nvPr/>
          </p:nvSpPr>
          <p:spPr>
            <a:xfrm>
              <a:off x="5412718" y="3772631"/>
              <a:ext cx="386517" cy="328637"/>
            </a:xfrm>
            <a:prstGeom prst="rect">
              <a:avLst/>
            </a:prstGeom>
            <a:solidFill>
              <a:srgbClr val="050506"/>
            </a:solidFill>
            <a:ln>
              <a:solidFill>
                <a:srgbClr val="0505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FBC13"/>
                  </a:solidFill>
                  <a:latin typeface="Andale Mono" panose="020B0509000000000004" pitchFamily="49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90DE5B5-D54D-31D5-1D60-40EC36BFD3AE}"/>
                </a:ext>
              </a:extLst>
            </p:cNvPr>
            <p:cNvSpPr/>
            <p:nvPr/>
          </p:nvSpPr>
          <p:spPr>
            <a:xfrm>
              <a:off x="5412718" y="4149564"/>
              <a:ext cx="386517" cy="328637"/>
            </a:xfrm>
            <a:prstGeom prst="rect">
              <a:avLst/>
            </a:prstGeom>
            <a:solidFill>
              <a:srgbClr val="050506"/>
            </a:solidFill>
            <a:ln>
              <a:solidFill>
                <a:srgbClr val="0505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FBC13"/>
                  </a:solidFill>
                  <a:latin typeface="Andale Mono" panose="020B0509000000000004" pitchFamily="49" charset="0"/>
                </a:rPr>
                <a:t>5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57F7E8D-A932-39D0-97B7-F0E30FDB9870}"/>
                </a:ext>
              </a:extLst>
            </p:cNvPr>
            <p:cNvSpPr/>
            <p:nvPr/>
          </p:nvSpPr>
          <p:spPr>
            <a:xfrm>
              <a:off x="5412718" y="4526498"/>
              <a:ext cx="386517" cy="328637"/>
            </a:xfrm>
            <a:prstGeom prst="rect">
              <a:avLst/>
            </a:prstGeom>
            <a:solidFill>
              <a:srgbClr val="050506"/>
            </a:solidFill>
            <a:ln>
              <a:solidFill>
                <a:srgbClr val="0505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FBC13"/>
                  </a:solidFill>
                  <a:latin typeface="Andale Mono" panose="020B0509000000000004" pitchFamily="49" charset="0"/>
                </a:rPr>
                <a:t>2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F63E756-3C24-5ABE-88E4-E0B8A867D299}"/>
              </a:ext>
            </a:extLst>
          </p:cNvPr>
          <p:cNvSpPr txBox="1"/>
          <p:nvPr/>
        </p:nvSpPr>
        <p:spPr>
          <a:xfrm>
            <a:off x="4054354" y="1240209"/>
            <a:ext cx="408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1B510"/>
                </a:solidFill>
                <a:latin typeface="Andale Mono" panose="020B0509000000000004" pitchFamily="49" charset="0"/>
                <a:cs typeface="Al Nile" pitchFamily="2" charset="-78"/>
              </a:rPr>
              <a:t>NEW CHARACTER: </a:t>
            </a:r>
            <a:r>
              <a:rPr lang="en-US" dirty="0" err="1">
                <a:solidFill>
                  <a:srgbClr val="11B510"/>
                </a:solidFill>
                <a:latin typeface="Andale Mono" panose="020B0509000000000004" pitchFamily="49" charset="0"/>
                <a:cs typeface="Al Nile" pitchFamily="2" charset="-78"/>
              </a:rPr>
              <a:t>Jinwei</a:t>
            </a:r>
            <a:endParaRPr lang="en-US" dirty="0">
              <a:solidFill>
                <a:srgbClr val="11B510"/>
              </a:solidFill>
              <a:latin typeface="Andale Mono" panose="020B0509000000000004" pitchFamily="49" charset="0"/>
              <a:cs typeface="Al Nile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E7982C-517E-2B8B-7CE1-70F1B14165ED}"/>
              </a:ext>
            </a:extLst>
          </p:cNvPr>
          <p:cNvSpPr/>
          <p:nvPr/>
        </p:nvSpPr>
        <p:spPr>
          <a:xfrm>
            <a:off x="6275900" y="2044131"/>
            <a:ext cx="4438281" cy="2769739"/>
          </a:xfrm>
          <a:prstGeom prst="rect">
            <a:avLst/>
          </a:prstGeom>
          <a:solidFill>
            <a:srgbClr val="050506"/>
          </a:solidFill>
          <a:ln>
            <a:solidFill>
              <a:srgbClr val="0505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7EF2B3-0453-68C6-284A-BA7B3D5C937A}"/>
              </a:ext>
            </a:extLst>
          </p:cNvPr>
          <p:cNvSpPr txBox="1"/>
          <p:nvPr/>
        </p:nvSpPr>
        <p:spPr>
          <a:xfrm>
            <a:off x="7039001" y="4295068"/>
            <a:ext cx="301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1B510"/>
                </a:solidFill>
                <a:latin typeface="Andale Mono" panose="020B0509000000000004" pitchFamily="49" charset="0"/>
                <a:cs typeface="Al Nile" pitchFamily="2" charset="-78"/>
              </a:rPr>
              <a:t>NEW Type: WARRIOR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450A79-254A-BCD6-30BE-0D4376B6AE88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00D805"/>
          </a:solidFill>
          <a:ln>
            <a:solidFill>
              <a:srgbClr val="00D8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D805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590DB9E-6ED9-69ED-4A65-783E616CF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474" y="2208128"/>
            <a:ext cx="1871336" cy="187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0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F1D62B-2D2B-A6FA-AABD-0B2B9D62F9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0506"/>
          </a:solidFill>
          <a:ln>
            <a:solidFill>
              <a:srgbClr val="0505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1C5D5F-ECB0-5998-AABD-8A5D81710A4D}"/>
              </a:ext>
            </a:extLst>
          </p:cNvPr>
          <p:cNvSpPr/>
          <p:nvPr/>
        </p:nvSpPr>
        <p:spPr>
          <a:xfrm>
            <a:off x="2530763" y="1655618"/>
            <a:ext cx="7130473" cy="3546764"/>
          </a:xfrm>
          <a:prstGeom prst="rect">
            <a:avLst/>
          </a:prstGeom>
          <a:solidFill>
            <a:srgbClr val="050506"/>
          </a:solidFill>
          <a:ln w="76200">
            <a:solidFill>
              <a:srgbClr val="00D8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53FF68"/>
                </a:solidFill>
                <a:latin typeface="Andale Mono" panose="020B0509000000000004" pitchFamily="49" charset="0"/>
              </a:rPr>
              <a:t>Can we predict which player set-ups will </a:t>
            </a:r>
          </a:p>
          <a:p>
            <a:pPr algn="ctr"/>
            <a:r>
              <a:rPr lang="en-US" sz="4000" dirty="0">
                <a:solidFill>
                  <a:srgbClr val="53FF68"/>
                </a:solidFill>
                <a:latin typeface="Andale Mono" panose="020B0509000000000004" pitchFamily="49" charset="0"/>
              </a:rPr>
              <a:t>be better?</a:t>
            </a:r>
          </a:p>
        </p:txBody>
      </p:sp>
    </p:spTree>
    <p:extLst>
      <p:ext uri="{BB962C8B-B14F-4D97-AF65-F5344CB8AC3E}">
        <p14:creationId xmlns:p14="http://schemas.microsoft.com/office/powerpoint/2010/main" val="310893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75</Words>
  <Application>Microsoft Macintosh PowerPoint</Application>
  <PresentationFormat>Widescreen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Andale Mono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Wheeler</dc:creator>
  <cp:lastModifiedBy>Matt Wheeler</cp:lastModifiedBy>
  <cp:revision>17</cp:revision>
  <dcterms:created xsi:type="dcterms:W3CDTF">2022-10-12T18:43:14Z</dcterms:created>
  <dcterms:modified xsi:type="dcterms:W3CDTF">2022-10-13T23:25:55Z</dcterms:modified>
</cp:coreProperties>
</file>