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ing/Catch2" TargetMode="External"/><Relationship Id="rId2" Type="http://schemas.openxmlformats.org/officeDocument/2006/relationships/hyperlink" Target="https://github.com/NervanaSystems/ngrap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Apriori Based Frequent Subgraph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Whitesides, CS6402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any standard dataset files into an appropriate Graph objects.</a:t>
            </a:r>
          </a:p>
          <a:p>
            <a:r>
              <a:rPr lang="en-US" dirty="0" smtClean="0"/>
              <a:t>Use an Apriori based approach to mine the frequent subgraphs in the dataset.</a:t>
            </a:r>
          </a:p>
          <a:p>
            <a:r>
              <a:rPr lang="en-US" dirty="0" smtClean="0"/>
              <a:t>Implement a custom variation on the approach to support parallel processing of the dataset.</a:t>
            </a:r>
          </a:p>
          <a:p>
            <a:r>
              <a:rPr lang="en-US" dirty="0" smtClean="0"/>
              <a:t>Conclude the speed improvements that adding more threads will do to data mining.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Language: C++</a:t>
            </a:r>
          </a:p>
          <a:p>
            <a:pPr lvl="1"/>
            <a:r>
              <a:rPr lang="en-US" dirty="0" err="1" smtClean="0">
                <a:hlinkClick r:id="rId2"/>
              </a:rPr>
              <a:t>NGraph</a:t>
            </a:r>
            <a:r>
              <a:rPr lang="en-US" dirty="0" smtClean="0">
                <a:hlinkClick r:id="rId2"/>
              </a:rPr>
              <a:t>++</a:t>
            </a:r>
            <a:r>
              <a:rPr lang="en-US" dirty="0" smtClean="0"/>
              <a:t>: A lightweight Graph data structure library, however does not implement any data mining algorithms itself as opposed to something like Boost.</a:t>
            </a:r>
          </a:p>
          <a:p>
            <a:pPr lvl="1"/>
            <a:r>
              <a:rPr lang="en-US" dirty="0" smtClean="0">
                <a:hlinkClick r:id="rId3"/>
              </a:rPr>
              <a:t>Catch2</a:t>
            </a:r>
            <a:r>
              <a:rPr lang="en-US" dirty="0" smtClean="0"/>
              <a:t>: A C++ </a:t>
            </a:r>
            <a:r>
              <a:rPr lang="en-US" smtClean="0"/>
              <a:t>testing framework.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000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105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Parallel Apriori Based Frequent Subgraph Mining</vt:lpstr>
      <vt:lpstr>Application Requirements</vt:lpstr>
      <vt:lpstr>Technology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Apriori Based Frequent Subgraph Mining</dc:title>
  <dc:creator>Whitesides (US), Matthew B</dc:creator>
  <cp:lastModifiedBy>Whitesides (US), Matthew B</cp:lastModifiedBy>
  <cp:revision>2</cp:revision>
  <dcterms:created xsi:type="dcterms:W3CDTF">2019-04-25T19:53:48Z</dcterms:created>
  <dcterms:modified xsi:type="dcterms:W3CDTF">2019-04-25T20:06:38Z</dcterms:modified>
</cp:coreProperties>
</file>