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4"/>
  </p:notesMasterIdLst>
  <p:sldIdLst>
    <p:sldId id="418" r:id="rId2"/>
    <p:sldId id="595" r:id="rId3"/>
    <p:sldId id="596" r:id="rId4"/>
    <p:sldId id="597" r:id="rId5"/>
    <p:sldId id="598" r:id="rId6"/>
    <p:sldId id="599" r:id="rId7"/>
    <p:sldId id="600" r:id="rId8"/>
    <p:sldId id="602" r:id="rId9"/>
    <p:sldId id="603" r:id="rId10"/>
    <p:sldId id="604" r:id="rId11"/>
    <p:sldId id="605" r:id="rId12"/>
    <p:sldId id="606" r:id="rId13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701"/>
    <a:srgbClr val="F2401F"/>
    <a:srgbClr val="FF3300"/>
    <a:srgbClr val="E7401F"/>
    <a:srgbClr val="007942"/>
    <a:srgbClr val="0066FF"/>
    <a:srgbClr val="FCDC41"/>
    <a:srgbClr val="324A63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68" autoAdjust="0"/>
    <p:restoredTop sz="30252" autoAdjust="0"/>
  </p:normalViewPr>
  <p:slideViewPr>
    <p:cSldViewPr snapToGrid="0" snapToObjects="1">
      <p:cViewPr varScale="1">
        <p:scale>
          <a:sx n="66" d="100"/>
          <a:sy n="66" d="100"/>
        </p:scale>
        <p:origin x="1216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B8C13ED-9018-46D4-839C-FFF505109A2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ECB1083-D2D7-4D15-8A7E-3FFE75B3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5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4713250" y="6529321"/>
            <a:ext cx="4543652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baseline="0" dirty="0" smtClean="0">
                <a:solidFill>
                  <a:srgbClr val="006000"/>
                </a:solidFill>
                <a:latin typeface="Times New Roman" pitchFamily="18" charset="0"/>
              </a:rPr>
              <a:t>College of Engineering and Computing: Carnegie Classification </a:t>
            </a: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Slide [</a:t>
            </a:r>
            <a:fld id="{F872AE7D-4622-4700-AF22-F0D206F25D94}" type="slidenum">
              <a:rPr lang="en-US" altLang="en-US" sz="1000" smtClean="0">
                <a:solidFill>
                  <a:srgbClr val="006000"/>
                </a:solidFill>
                <a:latin typeface="Times New Roman" pitchFamily="18" charset="0"/>
              </a:rPr>
              <a:t>‹#›</a:t>
            </a:fld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2400" y="6514454"/>
            <a:ext cx="1853965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Bruce McMillin (ff@mst.edu)</a:t>
            </a:r>
          </a:p>
        </p:txBody>
      </p:sp>
      <p:pic>
        <p:nvPicPr>
          <p:cNvPr id="9" name="Picture 8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pic>
        <p:nvPicPr>
          <p:cNvPr id="10" name="Picture 9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3F31BF-7BAA-B545-8A54-BD6165549183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1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1834"/>
            <a:ext cx="7886700" cy="525512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13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0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03610"/>
            <a:ext cx="3867150" cy="517335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3610"/>
            <a:ext cx="3867150" cy="517335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2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61214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785126"/>
            <a:ext cx="3868737" cy="440453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562" y="949601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1040"/>
            <a:ext cx="3887788" cy="438862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98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67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2A87-4A80-4189-B075-55ADE96CC26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reen-strip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4713250" y="6529321"/>
            <a:ext cx="4543652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baseline="0" dirty="0" smtClean="0">
                <a:solidFill>
                  <a:srgbClr val="006000"/>
                </a:solidFill>
                <a:latin typeface="Times New Roman" pitchFamily="18" charset="0"/>
              </a:rPr>
              <a:t>CS 6600 – Computer Security </a:t>
            </a: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[</a:t>
            </a:r>
            <a:fld id="{F872AE7D-4622-4700-AF22-F0D206F25D94}" type="slidenum">
              <a:rPr lang="en-US" altLang="en-US" sz="1000" smtClean="0">
                <a:solidFill>
                  <a:srgbClr val="006000"/>
                </a:solidFill>
                <a:latin typeface="Times New Roman" pitchFamily="18" charset="0"/>
              </a:rPr>
              <a:t>‹#›</a:t>
            </a:fld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52400" y="6514454"/>
            <a:ext cx="1853965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Bruce McMillin (ff@mst.edu)</a:t>
            </a:r>
          </a:p>
        </p:txBody>
      </p:sp>
    </p:spTree>
    <p:extLst>
      <p:ext uri="{BB962C8B-B14F-4D97-AF65-F5344CB8AC3E}">
        <p14:creationId xmlns:p14="http://schemas.microsoft.com/office/powerpoint/2010/main" val="255514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CS 6600 – Computer Security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Chapter </a:t>
            </a:r>
            <a:r>
              <a:rPr lang="en-US" sz="2400" dirty="0">
                <a:solidFill>
                  <a:schemeClr val="bg1"/>
                </a:solidFill>
              </a:rPr>
              <a:t>9</a:t>
            </a:r>
            <a:r>
              <a:rPr lang="en-US" sz="2400" dirty="0" smtClean="0">
                <a:solidFill>
                  <a:schemeClr val="bg1"/>
                </a:solidFill>
              </a:rPr>
              <a:t>– </a:t>
            </a:r>
            <a:r>
              <a:rPr lang="en-US" sz="2400" dirty="0" smtClean="0">
                <a:solidFill>
                  <a:schemeClr val="bg1"/>
                </a:solidFill>
              </a:rPr>
              <a:t>Information Flow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3886200"/>
            <a:ext cx="92377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28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sz="2800" b="1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McMillin </a:t>
            </a:r>
            <a:endParaRPr lang="en-US" sz="28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4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Missouri University of Science and Technology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 Computer Science, 500 W. 15</a:t>
            </a:r>
            <a:r>
              <a:rPr lang="en-US" baseline="30000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St., 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Rolla, MO 65409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o/ (573)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341-6435 e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ff@mst.edu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6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43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CS 6600 – Computer Security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smtClean="0">
                <a:solidFill>
                  <a:schemeClr val="bg1"/>
                </a:solidFill>
              </a:rPr>
              <a:t>Chapter </a:t>
            </a:r>
            <a:r>
              <a:rPr lang="en-US" sz="2400" smtClean="0">
                <a:solidFill>
                  <a:schemeClr val="bg1"/>
                </a:solidFill>
              </a:rPr>
              <a:t>9 </a:t>
            </a:r>
            <a:r>
              <a:rPr lang="en-US" sz="2400" dirty="0" smtClean="0">
                <a:solidFill>
                  <a:schemeClr val="bg1"/>
                </a:solidFill>
              </a:rPr>
              <a:t>– Information Flow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3886200"/>
            <a:ext cx="92377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28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sz="2800" b="1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McMillin </a:t>
            </a:r>
            <a:endParaRPr lang="en-US" sz="28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4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b="1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Computer Science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Missouri University of Science and Technology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 Computer Science, 500 W. 15</a:t>
            </a:r>
            <a:r>
              <a:rPr lang="en-US" baseline="30000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St., 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Rolla, MO 65409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o/ (573)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341-6435 e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ff@mst.edu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Protection Domains </a:t>
            </a:r>
          </a:p>
          <a:p>
            <a:pPr lvl="1"/>
            <a:r>
              <a:rPr lang="en-US" dirty="0" smtClean="0"/>
              <a:t>Advantages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Shortcomings</a:t>
            </a:r>
          </a:p>
          <a:p>
            <a:r>
              <a:rPr lang="en-US" dirty="0" smtClean="0"/>
              <a:t>Information Flow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Ch8 – Information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 &amp; Holly as operating systems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 Covert Channel of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Composition preserve “security”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smtClean="0"/>
              <a:t>Composition preserve “security”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4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does not interfere with B if B’s output does not depend on whether A is in the system.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Goguen</a:t>
            </a:r>
            <a:r>
              <a:rPr lang="en-US" dirty="0" smtClean="0"/>
              <a:t> and </a:t>
            </a:r>
            <a:r>
              <a:rPr lang="en-US" dirty="0" err="1" smtClean="0"/>
              <a:t>Meseguer</a:t>
            </a:r>
            <a:r>
              <a:rPr lang="en-US" dirty="0" smtClean="0"/>
              <a:t> </a:t>
            </a:r>
            <a:r>
              <a:rPr lang="en-US" dirty="0" err="1" smtClean="0"/>
              <a:t>NonInterference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Goguen</a:t>
            </a:r>
            <a:r>
              <a:rPr lang="en-US" dirty="0" smtClean="0"/>
              <a:t> and </a:t>
            </a:r>
            <a:r>
              <a:rPr lang="en-US" dirty="0" err="1" smtClean="0"/>
              <a:t>Meseguer</a:t>
            </a:r>
            <a:r>
              <a:rPr lang="en-US" dirty="0" smtClean="0"/>
              <a:t> </a:t>
            </a:r>
            <a:r>
              <a:rPr lang="en-US" dirty="0" err="1" smtClean="0"/>
              <a:t>NonInterference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81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31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13713</TotalTime>
  <Words>159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Custom Design</vt:lpstr>
      <vt:lpstr>PowerPoint Presentation</vt:lpstr>
      <vt:lpstr>Ch8 – Information Flow</vt:lpstr>
      <vt:lpstr>Example of a Covert Channel of Info</vt:lpstr>
      <vt:lpstr>Composition</vt:lpstr>
      <vt:lpstr>Composition</vt:lpstr>
      <vt:lpstr>Goguen and Meseguer NonInterference</vt:lpstr>
      <vt:lpstr>Goguen and Meseguer NonInterference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Missouri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Miner</dc:creator>
  <cp:lastModifiedBy>McMillin, Bruce M.</cp:lastModifiedBy>
  <cp:revision>440</cp:revision>
  <cp:lastPrinted>2014-10-02T23:52:06Z</cp:lastPrinted>
  <dcterms:created xsi:type="dcterms:W3CDTF">2011-01-20T20:51:22Z</dcterms:created>
  <dcterms:modified xsi:type="dcterms:W3CDTF">2020-11-17T17:08:56Z</dcterms:modified>
</cp:coreProperties>
</file>