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418" r:id="rId2"/>
    <p:sldId id="497" r:id="rId3"/>
    <p:sldId id="500" r:id="rId4"/>
    <p:sldId id="431" r:id="rId5"/>
    <p:sldId id="483" r:id="rId6"/>
    <p:sldId id="484" r:id="rId7"/>
    <p:sldId id="485" r:id="rId8"/>
    <p:sldId id="486" r:id="rId9"/>
    <p:sldId id="487" r:id="rId10"/>
    <p:sldId id="488" r:id="rId11"/>
    <p:sldId id="490" r:id="rId12"/>
    <p:sldId id="491" r:id="rId13"/>
    <p:sldId id="489" r:id="rId14"/>
    <p:sldId id="492" r:id="rId15"/>
    <p:sldId id="493" r:id="rId16"/>
    <p:sldId id="494" r:id="rId17"/>
    <p:sldId id="495" r:id="rId18"/>
    <p:sldId id="496" r:id="rId19"/>
    <p:sldId id="498" r:id="rId20"/>
    <p:sldId id="499" r:id="rId21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8" autoAdjust="0"/>
    <p:restoredTop sz="30252" autoAdjust="0"/>
  </p:normalViewPr>
  <p:slideViewPr>
    <p:cSldViewPr snapToGrid="0" snapToObjects="1">
      <p:cViewPr varScale="1">
        <p:scale>
          <a:sx n="82" d="100"/>
          <a:sy n="82" d="100"/>
        </p:scale>
        <p:origin x="47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9 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Unwinding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Unwinding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1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Unwinding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4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Objects </a:t>
            </a:r>
            <a:r>
              <a:rPr lang="en-US" altLang="en-US" i="1" dirty="0"/>
              <a:t>L</a:t>
            </a:r>
            <a:r>
              <a:rPr lang="en-US" altLang="en-US" dirty="0"/>
              <a:t> = { </a:t>
            </a:r>
            <a:r>
              <a:rPr lang="en-US" altLang="en-US" i="1" dirty="0"/>
              <a:t>l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m</a:t>
            </a:r>
            <a:r>
              <a:rPr lang="en-US" altLang="en-US" dirty="0"/>
              <a:t> }</a:t>
            </a:r>
          </a:p>
          <a:p>
            <a:pPr lvl="1"/>
            <a:r>
              <a:rPr lang="en-US" altLang="en-US" dirty="0"/>
              <a:t>Locations in memory</a:t>
            </a:r>
          </a:p>
          <a:p>
            <a:r>
              <a:rPr lang="en-US" altLang="en-US" dirty="0"/>
              <a:t>Values </a:t>
            </a:r>
            <a:r>
              <a:rPr lang="en-US" altLang="en-US" i="1" dirty="0"/>
              <a:t>V</a:t>
            </a:r>
            <a:r>
              <a:rPr lang="en-US" altLang="en-US" dirty="0"/>
              <a:t> = { </a:t>
            </a:r>
            <a:r>
              <a:rPr lang="en-US" altLang="en-US" i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v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}</a:t>
            </a:r>
          </a:p>
          <a:p>
            <a:pPr lvl="1"/>
            <a:r>
              <a:rPr lang="en-US" altLang="en-US" dirty="0"/>
              <a:t>Values that L can assume</a:t>
            </a:r>
          </a:p>
          <a:p>
            <a:r>
              <a:rPr lang="en-US" altLang="en-US" dirty="0"/>
              <a:t>Set of states </a:t>
            </a:r>
            <a:r>
              <a:rPr lang="en-US" altLang="en-US" dirty="0">
                <a:sym typeface="Symbol" panose="05050102010706020507" pitchFamily="18" charset="2"/>
              </a:rPr>
              <a:t></a:t>
            </a:r>
            <a:r>
              <a:rPr lang="en-US" altLang="en-US" dirty="0"/>
              <a:t> = {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/>
              <a:t>k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Set of protection domains </a:t>
            </a:r>
            <a:r>
              <a:rPr lang="en-US" altLang="en-US" i="1" dirty="0"/>
              <a:t>D</a:t>
            </a:r>
            <a:r>
              <a:rPr lang="en-US" altLang="en-US" dirty="0"/>
              <a:t> = { 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ACM ( a set of rules)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ACM ( a set of rules)</a:t>
            </a:r>
          </a:p>
        </p:txBody>
      </p:sp>
    </p:spTree>
    <p:extLst>
      <p:ext uri="{BB962C8B-B14F-4D97-AF65-F5344CB8AC3E}">
        <p14:creationId xmlns:p14="http://schemas.microsoft.com/office/powerpoint/2010/main" val="380748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ACM ( a set of rules)</a:t>
            </a:r>
          </a:p>
        </p:txBody>
      </p:sp>
    </p:spTree>
    <p:extLst>
      <p:ext uri="{BB962C8B-B14F-4D97-AF65-F5344CB8AC3E}">
        <p14:creationId xmlns:p14="http://schemas.microsoft.com/office/powerpoint/2010/main" val="42815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1-5 Imply NI?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1-5 Imply NI?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9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1-5 Imply NI?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NI:</a:t>
            </a:r>
          </a:p>
          <a:p>
            <a:pPr lvl="1"/>
            <a:r>
              <a:rPr lang="en-US" altLang="en-US" i="1" dirty="0" err="1"/>
              <a:t>proj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/>
              <a:t>i</a:t>
            </a:r>
            <a:r>
              <a:rPr lang="en-US" altLang="en-US" dirty="0"/>
              <a:t>) = </a:t>
            </a:r>
            <a:r>
              <a:rPr lang="en-US" altLang="en-US" i="1" dirty="0" err="1"/>
              <a:t>proj</a:t>
            </a:r>
            <a:r>
              <a:rPr lang="en-US" altLang="en-US" dirty="0"/>
              <a:t>(</a:t>
            </a:r>
            <a:r>
              <a:rPr lang="en-US" altLang="en-US" i="1" dirty="0"/>
              <a:t>s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i="1" baseline="-25000" dirty="0"/>
              <a:t>G</a:t>
            </a:r>
            <a:r>
              <a:rPr lang="en-US" altLang="en-US" baseline="-25000" dirty="0"/>
              <a:t>,</a:t>
            </a:r>
            <a:r>
              <a:rPr lang="en-US" altLang="en-US" i="1" baseline="-25000" dirty="0"/>
              <a:t>A</a:t>
            </a:r>
            <a:r>
              <a:rPr lang="en-US" altLang="en-US" dirty="0"/>
              <a:t>(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), </a:t>
            </a:r>
            <a:r>
              <a:rPr lang="en-US" altLang="en-US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dirty="0" smtClean="0"/>
              <a:t>Must quantify over all possible domains, commands, and states, 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Formulate the ACM and ensure that the system corresponds to 1-5</a:t>
            </a:r>
          </a:p>
          <a:p>
            <a:pPr lvl="2"/>
            <a:r>
              <a:rPr lang="en-US" dirty="0" smtClean="0"/>
              <a:t>Use the unwinding theorem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6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</a:t>
            </a:r>
          </a:p>
          <a:p>
            <a:pPr lvl="1"/>
            <a:r>
              <a:rPr lang="en-US" dirty="0" smtClean="0"/>
              <a:t>Security Policy as Domain Model </a:t>
            </a:r>
          </a:p>
          <a:p>
            <a:r>
              <a:rPr lang="en-US" dirty="0" smtClean="0"/>
              <a:t>NI for your infrastructure Dec 8 – </a:t>
            </a:r>
            <a:r>
              <a:rPr lang="en-US" dirty="0" smtClean="0"/>
              <a:t>split your infrastructure </a:t>
            </a:r>
            <a:r>
              <a:rPr lang="en-US" smtClean="0"/>
              <a:t>into domains.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0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smtClean="0">
                <a:solidFill>
                  <a:schemeClr val="bg1"/>
                </a:solidFill>
              </a:rPr>
              <a:t>Chapter 9 </a:t>
            </a:r>
            <a:r>
              <a:rPr lang="en-US" sz="2400" dirty="0" smtClean="0">
                <a:solidFill>
                  <a:schemeClr val="bg1"/>
                </a:solidFill>
              </a:rPr>
              <a:t>– Information Flow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Holly and Lucy – 2 bit machine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Noninterference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June 1, 2004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Computer Security: Art and Science</a:t>
            </a:r>
          </a:p>
          <a:p>
            <a:r>
              <a:rPr lang="en-US" altLang="en-US" sz="1400" i="0"/>
              <a:t>©2002-2004 Matt Bishop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/>
              <a:t>Slide #8-</a:t>
            </a:r>
            <a:fld id="{E6B3AB8E-67CB-462C-A303-9EB33C7AE2AE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Noninterference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Intuition: Set of outputs Lucy can see corresponds to set of inputs she can see, there is no interference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Formally: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</a:t>
            </a:r>
            <a:r>
              <a:rPr lang="en-US" altLang="en-US" sz="2800" dirty="0" smtClean="0"/>
              <a:t> S,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 ≠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;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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Z</a:t>
            </a:r>
            <a:r>
              <a:rPr lang="en-US" altLang="en-US" sz="2800" dirty="0" smtClean="0"/>
              <a:t>; Users in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/>
              <a:t> executing commands in </a:t>
            </a:r>
            <a:r>
              <a:rPr lang="en-US" altLang="en-US" sz="2800" i="1" dirty="0" smtClean="0"/>
              <a:t>A</a:t>
            </a:r>
            <a:r>
              <a:rPr lang="en-US" altLang="en-US" sz="2800" dirty="0" smtClean="0"/>
              <a:t> are </a:t>
            </a:r>
            <a:r>
              <a:rPr lang="en-US" altLang="en-US" sz="2800" i="1" dirty="0" smtClean="0"/>
              <a:t>noninterfering</a:t>
            </a:r>
            <a:r>
              <a:rPr lang="en-US" altLang="en-US" sz="2800" dirty="0" smtClean="0"/>
              <a:t> with users in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iff</a:t>
            </a:r>
            <a:r>
              <a:rPr lang="en-US" altLang="en-US" sz="2800" dirty="0" smtClean="0"/>
              <a:t> for all 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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C</a:t>
            </a:r>
            <a:r>
              <a:rPr lang="en-US" altLang="en-US" sz="2800" dirty="0" smtClean="0"/>
              <a:t>*, and for all 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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G</a:t>
            </a:r>
            <a:r>
              <a:rPr lang="en-US" altLang="en-US" sz="2800" dirty="0" smtClean="0">
                <a:sym typeface="Symbol" panose="05050102010706020507" pitchFamily="18" charset="2"/>
              </a:rPr>
              <a:t></a:t>
            </a:r>
            <a:r>
              <a:rPr lang="en-US" altLang="en-US" sz="2800" dirty="0" smtClean="0"/>
              <a:t>,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i="1" dirty="0" err="1" smtClean="0"/>
              <a:t>proj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 = </a:t>
            </a:r>
            <a:r>
              <a:rPr lang="en-US" altLang="en-US" sz="2800" i="1" dirty="0" err="1" smtClean="0"/>
              <a:t>proj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s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sym typeface="Symbol" panose="05050102010706020507" pitchFamily="18" charset="2"/>
              </a:rPr>
              <a:t></a:t>
            </a:r>
            <a:r>
              <a:rPr lang="en-US" altLang="en-US" sz="2800" i="1" baseline="-25000" dirty="0" smtClean="0"/>
              <a:t>G</a:t>
            </a:r>
            <a:r>
              <a:rPr lang="en-US" altLang="en-US" sz="2800" baseline="-25000" dirty="0" smtClean="0"/>
              <a:t>,</a:t>
            </a:r>
            <a:r>
              <a:rPr lang="en-US" altLang="en-US" sz="2800" i="1" baseline="-25000" dirty="0" smtClean="0"/>
              <a:t>A</a:t>
            </a:r>
            <a:r>
              <a:rPr lang="en-US" altLang="en-US" sz="2800" dirty="0" smtClean="0"/>
              <a:t>(</a:t>
            </a:r>
            <a:r>
              <a:rPr lang="en-US" altLang="en-US" sz="2800" i="1" dirty="0" err="1" smtClean="0"/>
              <a:t>c</a:t>
            </a:r>
            <a:r>
              <a:rPr lang="en-US" altLang="en-US" sz="2800" i="1" baseline="-25000" dirty="0" err="1" smtClean="0"/>
              <a:t>s</a:t>
            </a:r>
            <a:r>
              <a:rPr lang="en-US" altLang="en-US" sz="2800" dirty="0" smtClean="0"/>
              <a:t>), </a:t>
            </a:r>
            <a:r>
              <a:rPr lang="en-US" altLang="en-US" sz="2800" dirty="0" smtClean="0">
                <a:sym typeface="Symbol" panose="05050102010706020507" pitchFamily="18" charset="2"/>
              </a:rPr>
              <a:t>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Written </a:t>
            </a:r>
            <a:r>
              <a:rPr lang="en-US" altLang="en-US" sz="2400" i="1" dirty="0" smtClean="0"/>
              <a:t>A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:|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as a Security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NI?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6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Equivalence Relation on 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6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Locally Respects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Unwinding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 Consistent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Unwinding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18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13817</TotalTime>
  <Words>420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</vt:lpstr>
      <vt:lpstr>Times New Roman</vt:lpstr>
      <vt:lpstr>Custom Design</vt:lpstr>
      <vt:lpstr>PowerPoint Presentation</vt:lpstr>
      <vt:lpstr>Review</vt:lpstr>
      <vt:lpstr>Noninterference</vt:lpstr>
      <vt:lpstr>Noninterference</vt:lpstr>
      <vt:lpstr>Define as a Security Policy</vt:lpstr>
      <vt:lpstr>Effect of π</vt:lpstr>
      <vt:lpstr>Output Consistency</vt:lpstr>
      <vt:lpstr>Unwinding</vt:lpstr>
      <vt:lpstr>Unwinding</vt:lpstr>
      <vt:lpstr>Unwinding Theorem</vt:lpstr>
      <vt:lpstr>Unwinding Theorem</vt:lpstr>
      <vt:lpstr>Unwinding Theorem</vt:lpstr>
      <vt:lpstr>Static ACM ( a set of rules)</vt:lpstr>
      <vt:lpstr>Static ACM ( a set of rules)</vt:lpstr>
      <vt:lpstr>Static ACM ( a set of rules)</vt:lpstr>
      <vt:lpstr>NI?</vt:lpstr>
      <vt:lpstr>NI?</vt:lpstr>
      <vt:lpstr>NI?</vt:lpstr>
      <vt:lpstr>The Landscape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445</cp:revision>
  <cp:lastPrinted>2014-10-02T23:52:06Z</cp:lastPrinted>
  <dcterms:created xsi:type="dcterms:W3CDTF">2011-01-20T20:51:22Z</dcterms:created>
  <dcterms:modified xsi:type="dcterms:W3CDTF">2020-12-02T21:22:10Z</dcterms:modified>
</cp:coreProperties>
</file>