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9"/>
  </p:notesMasterIdLst>
  <p:sldIdLst>
    <p:sldId id="418" r:id="rId2"/>
    <p:sldId id="528" r:id="rId3"/>
    <p:sldId id="529" r:id="rId4"/>
    <p:sldId id="530" r:id="rId5"/>
    <p:sldId id="532" r:id="rId6"/>
    <p:sldId id="535" r:id="rId7"/>
    <p:sldId id="536" r:id="rId8"/>
    <p:sldId id="537" r:id="rId9"/>
    <p:sldId id="538" r:id="rId10"/>
    <p:sldId id="539" r:id="rId11"/>
    <p:sldId id="533" r:id="rId12"/>
    <p:sldId id="540" r:id="rId13"/>
    <p:sldId id="541" r:id="rId14"/>
    <p:sldId id="542" r:id="rId15"/>
    <p:sldId id="543" r:id="rId16"/>
    <p:sldId id="534" r:id="rId17"/>
    <p:sldId id="512" r:id="rId18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68" autoAdjust="0"/>
    <p:restoredTop sz="92934" autoAdjust="0"/>
  </p:normalViewPr>
  <p:slideViewPr>
    <p:cSldViewPr snapToGrid="0" snapToObjects="1">
      <p:cViewPr varScale="1">
        <p:scale>
          <a:sx n="50" d="100"/>
          <a:sy n="50" d="100"/>
        </p:scale>
        <p:origin x="85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4-5 BLP &amp; Chapter 6 Biba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7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verification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Clark-Wilson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4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58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84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</a:t>
            </a:r>
            <a:r>
              <a:rPr lang="en-US" dirty="0" smtClean="0"/>
              <a:t>11/10/2020 </a:t>
            </a:r>
            <a:r>
              <a:rPr lang="en-US" dirty="0"/>
              <a:t>– Homework, CH6 2,4,8,10,11 </a:t>
            </a:r>
          </a:p>
          <a:p>
            <a:r>
              <a:rPr lang="en-US" dirty="0" smtClean="0"/>
              <a:t>Due 11/12/2020 - Develop, simultaneously, a BLP and Biba model for your project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&amp;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0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4-5 BLP &amp; Chapter 6 Biba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Water Mark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6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05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14780</TotalTime>
  <Words>186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Custom Design</vt:lpstr>
      <vt:lpstr>PowerPoint Presentation</vt:lpstr>
      <vt:lpstr>CH6 Biba</vt:lpstr>
      <vt:lpstr>CH6 Biba</vt:lpstr>
      <vt:lpstr>CH6 Biba</vt:lpstr>
      <vt:lpstr>CH6 Lipner</vt:lpstr>
      <vt:lpstr>CH6 Lipner</vt:lpstr>
      <vt:lpstr>CH6 Lipner</vt:lpstr>
      <vt:lpstr>CH6 Lipner</vt:lpstr>
      <vt:lpstr>CH6 Lipner</vt:lpstr>
      <vt:lpstr>CH6 Lipner</vt:lpstr>
      <vt:lpstr>CH6 Clark-Wilson</vt:lpstr>
      <vt:lpstr>PowerPoint Presentation</vt:lpstr>
      <vt:lpstr>PowerPoint Presentation</vt:lpstr>
      <vt:lpstr>PowerPoint Presentation</vt:lpstr>
      <vt:lpstr>PowerPoint Presentation</vt:lpstr>
      <vt:lpstr>Project &amp; Homework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416</cp:revision>
  <cp:lastPrinted>2014-10-02T23:52:06Z</cp:lastPrinted>
  <dcterms:created xsi:type="dcterms:W3CDTF">2011-01-20T20:51:22Z</dcterms:created>
  <dcterms:modified xsi:type="dcterms:W3CDTF">2020-11-09T23:12:40Z</dcterms:modified>
</cp:coreProperties>
</file>