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70" d="100"/>
          <a:sy n="70" d="100"/>
        </p:scale>
        <p:origin x="-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F1AB7-AE5F-154D-B107-E7AED3F24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9470-0022-6249-B573-C78A5E286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4E42-5EAB-DC44-AF82-2639A4A3B8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B3933-A728-D74B-8E3F-0A9ADBDD6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A96B1-45AA-B44E-9C2D-673D51271B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1EB8B-8FA3-B94E-AD04-EBB078D8B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56B00-B43F-594B-B046-959281207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CC155-CB3D-434E-B94D-C9DA12F11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94A1-219E-4247-9E6C-7C1A383919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14608-03A5-CB46-8AB1-CF10072D0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BABA0-2D87-FC4D-9540-02D2B58A4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371A20-8BA8-0240-97E4-6F74C26DBE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000000"/>
                </a:solidFill>
                <a:latin typeface="Arial" charset="0"/>
              </a:rPr>
              <a:t>OpenGL in FLTK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4572000"/>
            <a:ext cx="6616700" cy="9144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CS 4610 Spring 2013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Widget to Control Sub Divisions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Need to tell FLTK/OpenGL Widget to update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call widget's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redraw()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Need to redraw when we change slider (callback)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void update(Fl_Widget*, void*)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{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glwindow-&gt;redraw();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}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// when creating slider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divisions-&gt;callback(update);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Assignment 1 Part 3 in FLTK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Will use toggle button instead of mouse clicks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Timer instead of idle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Create toggle button and start timer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spinning = new Fl_Button(545, 485, 90, 20,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                      "Spinning");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spinning-&gt;type(FL_TOGGLE_BUTTON);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Fl::add_timeout(1, timer, 0);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spin = 0.0f;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Assignment 1 Part 3 in FLTK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27213"/>
            <a:ext cx="9674225" cy="556577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Update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spin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and redraw if necessary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void timer(void*)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{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Fl::repeat_timeout(0.02, timer);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if ( spinning-&gt;value() )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{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    spin += 1.0f;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    if ( spin &gt; 360.0f )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        spin -= 360.0f;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    glwindow-&gt;redraw();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}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Assignment 1 Part 3 in FLTK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Add spin to OpenGL widget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extern float spin;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Rotate before drawing (before glBegin)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glLoadIdentity();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glRotatef(spin, 0.0f, 1.0f, 0.0f);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Events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Implement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int handle(int event)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event is mouse click &amp; drag, mouse wheel, keyboard presses &amp; release, system events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Return 1 if event use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Event consumed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Return 0 is unesed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Event will continue to be passed around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Additional helper functions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Mouse: event_button() event_x() 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Keyboard: event_key()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Spin Triangle with Mouse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Goal: mouse drags will rotate object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Filter out only used event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Pass rest to default handler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No previous mouse position with drag event (only current)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Initial click will seed last position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Need to hold current state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Spin Triangle with Mouse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27213"/>
            <a:ext cx="9674225" cy="548322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Header: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int oldX, oldY;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float vRotation, hRotation;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int handle(int event);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Constructor: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vRotation = hRotation = 0.0f;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Draw: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glRotatef(hRotation, 0.0f, 1.0f, 0.0f);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glRotatef(vRotation, 1.0f, 0.0f, 0.0f);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Spin Triangle with Mouse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27213"/>
            <a:ext cx="9674225" cy="548322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Handle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switch ( event ) {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case FL_DRAG: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hRotation += Fl::event_x() - oldX;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vRotation += Fl::event_y() - oldY;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redraw();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case FL_PUSH: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oldX = Fl::event_x();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oldY = Fl::event_y();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return 1;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default: return Fl_Gl_Window::handle(event);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Timers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Not 100% accurate (don't measure time with them)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Single shot timeouts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void add_timeout(double t, Fl_Timeout_Handler, void* d)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call a function in t seconds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void remove_timeout(Fl_Timeout_Handler, void* d)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cancels a timeout (harmless if timer already triggered)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void repeat_timeout(double t, Fl_Timeout_Handler, void* d)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call a function t seconds after the last timeout triggered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can only be called from within a timer callback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Simple Timer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Print "TICK" every second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void callback(void*)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{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    printf("PUTS");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    Fl::repeat_timeout(1.0, callback);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}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'courier new'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int main()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{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    Fl::add_timeout(1.0, callback);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    return Fl::run()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'courier new'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Add Timer to Move Out CustomWidget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Goal: Have slider slide back and forth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Use globals for all variables and widgets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Make customWidget global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Add variable to control direction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Callback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Setup repeat timer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Move widget in specified direction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Check if we have reached max or min and change direction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Main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Set initial direction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Initial timer 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Idle   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Similar to GLUT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add_idle(void (*cb)(void*), void *)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function to call whenever nothing else is happening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can have multiple callbacks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remove_timout(void (*cb)(void*), void *)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removes callback function if it exists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OpenGL Widget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Create a subclass of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Fl_Gl_Window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#include &lt;FL/Fl_Gl_Window.H&gt;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#include &lt;FL/gl.h&gt;</a:t>
            </a:r>
            <a:endParaRPr lang="en-US"/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§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Will include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&lt;GL/gl.h&gt;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Need to implement draw function in subclass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Setup view port</a:t>
            </a:r>
            <a:endParaRPr lang="en-US"/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§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valid()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will return false if needed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Actual drawing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OpenGL Widget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35150"/>
            <a:ext cx="9658350" cy="5476875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class OpenGLWindow : public Fl_Gl_Window {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private: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void draw() {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    if ( !valid() ) {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         // initialization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    }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      // draw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};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public:</a:t>
            </a:r>
            <a:br>
              <a:rPr lang="en-US" sz="2700">
                <a:solidFill>
                  <a:srgbClr val="000000"/>
                </a:solidFill>
                <a:latin typeface="Courier New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OpenGLWindow(int x, int y, int w, int h,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              const char* l = 0)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    : Fl_Gl_Window(x, y, w, h, l) { };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3D Gasket in FLTK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Put all code into subclass of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Fl_Gl_Window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Copy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triangle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tetra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, and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divide_tetra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functions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Move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colors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into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tetra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v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into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draw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All reference to width are height need to be replaced with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w()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2700">
                <a:solidFill>
                  <a:srgbClr val="000000"/>
                </a:solidFill>
                <a:latin typeface="Courier New" charset="0"/>
              </a:rPr>
              <a:t>h()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Hard code number of sub divisions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Create a window and place OpenGL widget in it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Widget to Control Sub Divisions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Recommendation: make all widgets global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OpenGL draw() now get value from slider widget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divide_tetra(v[0], v[1], v[2], v[3],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          divisions-&gt;value());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Add a slider (and label) for number of sub divisions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divisions = new Fl_Slider(100, 480, 540,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                           20);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divisions-&gt;type(FL_HORIZONTAL);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divisions-&gt;range(1, 20);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Courier New" charset="0"/>
              </a:rPr>
              <a:t>    divisions-&gt;step(1);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486</Words>
  <Application>Microsoft Macintosh PowerPoint</Application>
  <PresentationFormat>Custom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Arial</vt:lpstr>
      <vt:lpstr>Courier New</vt:lpstr>
      <vt:lpstr>'courier new'</vt:lpstr>
      <vt:lpstr>Courier New</vt:lpstr>
      <vt:lpstr>Wingdings</vt:lpstr>
      <vt:lpstr>Arial</vt:lpstr>
      <vt:lpstr>Default Design</vt:lpstr>
      <vt:lpstr>OpenGL in FLTK</vt:lpstr>
      <vt:lpstr>Timers</vt:lpstr>
      <vt:lpstr>Simple Timer</vt:lpstr>
      <vt:lpstr>Add Timer to Move Out CustomWidget</vt:lpstr>
      <vt:lpstr>Idle   </vt:lpstr>
      <vt:lpstr>OpenGL Widget</vt:lpstr>
      <vt:lpstr>OpenGL Widget</vt:lpstr>
      <vt:lpstr>3D Gasket in FLTK</vt:lpstr>
      <vt:lpstr>Widget to Control Sub Divisions</vt:lpstr>
      <vt:lpstr>Widget to Control Sub Divisions</vt:lpstr>
      <vt:lpstr>Assignment 1 Part 3 in FLTK</vt:lpstr>
      <vt:lpstr>Assignment 1 Part 3 in FLTK</vt:lpstr>
      <vt:lpstr>Assignment 1 Part 3 in FLTK</vt:lpstr>
      <vt:lpstr>Events</vt:lpstr>
      <vt:lpstr>Spin Triangle with Mouse</vt:lpstr>
      <vt:lpstr>Spin Triangle with Mouse</vt:lpstr>
      <vt:lpstr>Spin Triangle with Mouse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Kannappan Palaniappan</cp:lastModifiedBy>
  <cp:revision>2</cp:revision>
  <dcterms:created xsi:type="dcterms:W3CDTF">2004-05-06T09:28:21Z</dcterms:created>
  <dcterms:modified xsi:type="dcterms:W3CDTF">2013-01-24T16:49:23Z</dcterms:modified>
</cp:coreProperties>
</file>