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FLTK Tutorial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CS4610, Sp13</a:t>
            </a:r>
          </a:p>
          <a:p>
            <a:r>
              <a:rPr lang="en-US" dirty="0"/>
              <a:t>By Rui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menu, submenu and menu items.</a:t>
            </a:r>
          </a:p>
          <a:p>
            <a:r>
              <a:rPr lang="en-US" dirty="0"/>
              <a:t>Create a color chooser to change current drawing color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text </a:t>
            </a:r>
            <a:r>
              <a:rPr lang="en-US" dirty="0"/>
              <a:t>display widget to </a:t>
            </a:r>
            <a:r>
              <a:rPr lang="en-US" dirty="0" smtClean="0"/>
              <a:t>display output coordinates.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Menu, submenu &amp; menu items</a:t>
            </a:r>
            <a:endParaRPr lang="en-US" dirty="0"/>
          </a:p>
        </p:txBody>
      </p:sp>
      <p:pic>
        <p:nvPicPr>
          <p:cNvPr id="4" name="Content Placeholder 3" descr="menu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r="649"/>
          <a:stretch/>
        </p:blipFill>
        <p:spPr>
          <a:xfrm>
            <a:off x="5299178" y="1600200"/>
            <a:ext cx="2262733" cy="2171901"/>
          </a:xfrm>
        </p:spPr>
      </p:pic>
      <p:sp>
        <p:nvSpPr>
          <p:cNvPr id="5" name="Right Arrow 4"/>
          <p:cNvSpPr/>
          <p:nvPr/>
        </p:nvSpPr>
        <p:spPr>
          <a:xfrm>
            <a:off x="4160511" y="2467274"/>
            <a:ext cx="948888" cy="3065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55449" y="2296431"/>
            <a:ext cx="31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Create a menu bar under main window.</a:t>
            </a:r>
            <a:endParaRPr lang="en-GB" dirty="0"/>
          </a:p>
        </p:txBody>
      </p:sp>
      <p:pic>
        <p:nvPicPr>
          <p:cNvPr id="7" name="Picture 6" descr="sub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23" y="4156373"/>
            <a:ext cx="2277971" cy="201911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4014526" y="4861552"/>
            <a:ext cx="1021880" cy="3065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299178" y="4700960"/>
            <a:ext cx="226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Create submenu </a:t>
            </a:r>
            <a:r>
              <a:rPr lang="en-GB" dirty="0"/>
              <a:t>as a child widget</a:t>
            </a:r>
            <a:r>
              <a:rPr lang="en-GB" dirty="0" smtClean="0"/>
              <a:t> under menu bar.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44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Menu, submenu &amp; menu items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" r="40"/>
          <a:stretch/>
        </p:blipFill>
        <p:spPr>
          <a:xfrm>
            <a:off x="4996477" y="2073807"/>
            <a:ext cx="2765946" cy="2575187"/>
          </a:xfrm>
        </p:spPr>
      </p:pic>
      <p:sp>
        <p:nvSpPr>
          <p:cNvPr id="4" name="TextBox 3"/>
          <p:cNvSpPr txBox="1"/>
          <p:nvPr/>
        </p:nvSpPr>
        <p:spPr>
          <a:xfrm>
            <a:off x="457199" y="1600200"/>
            <a:ext cx="589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3. You can create multiple submenus under a submenu.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071"/>
            <a:ext cx="34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 Create menu item under submenu to trigger event when click on it.(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US" dirty="0" smtClean="0"/>
              <a:t>Menu item “Drawing Color” under submenu “Color”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751759" y="2803057"/>
            <a:ext cx="934290" cy="321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2" y="4558596"/>
            <a:ext cx="3035300" cy="12446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131349" y="3854191"/>
            <a:ext cx="277368" cy="496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Chooser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83" b="-644"/>
          <a:stretch/>
        </p:blipFill>
        <p:spPr>
          <a:xfrm>
            <a:off x="457200" y="3621182"/>
            <a:ext cx="4958763" cy="2231665"/>
          </a:xfrm>
        </p:spPr>
      </p:pic>
      <p:sp>
        <p:nvSpPr>
          <p:cNvPr id="7" name="TextBox 6"/>
          <p:cNvSpPr txBox="1"/>
          <p:nvPr/>
        </p:nvSpPr>
        <p:spPr>
          <a:xfrm>
            <a:off x="890494" y="1751911"/>
            <a:ext cx="6831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The </a:t>
            </a:r>
            <a:r>
              <a:rPr lang="en-GB" dirty="0" err="1" smtClean="0"/>
              <a:t>fl_color_chooser</a:t>
            </a:r>
            <a:r>
              <a:rPr lang="en-GB" dirty="0" smtClean="0"/>
              <a:t> provides a standard </a:t>
            </a:r>
            <a:r>
              <a:rPr lang="en-GB" dirty="0" err="1" smtClean="0"/>
              <a:t>rgb</a:t>
            </a:r>
            <a:r>
              <a:rPr lang="en-GB" dirty="0" smtClean="0"/>
              <a:t> </a:t>
            </a:r>
            <a:r>
              <a:rPr lang="en-GB" dirty="0" err="1" smtClean="0"/>
              <a:t>color</a:t>
            </a:r>
            <a:r>
              <a:rPr lang="en-GB" dirty="0" smtClean="0"/>
              <a:t> chooser. 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In this example a </a:t>
            </a:r>
            <a:r>
              <a:rPr lang="en-US" dirty="0" smtClean="0"/>
              <a:t>color</a:t>
            </a:r>
            <a:r>
              <a:rPr lang="en-GB" dirty="0" smtClean="0"/>
              <a:t> chooser is  created inside the </a:t>
            </a:r>
            <a:r>
              <a:rPr lang="en-GB" dirty="0" err="1" smtClean="0"/>
              <a:t>callback</a:t>
            </a:r>
            <a:r>
              <a:rPr lang="en-GB" dirty="0" smtClean="0"/>
              <a:t> function of the menu item “</a:t>
            </a:r>
            <a:r>
              <a:rPr lang="en-GB" dirty="0" err="1" smtClean="0"/>
              <a:t>Color</a:t>
            </a:r>
            <a:r>
              <a:rPr lang="en-GB" dirty="0" smtClean="0"/>
              <a:t>”.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“Red”, ”green”, “blue” are three predefined variable in viewing object. The </a:t>
            </a:r>
            <a:r>
              <a:rPr lang="en-GB" dirty="0" err="1" smtClean="0"/>
              <a:t>color</a:t>
            </a:r>
            <a:r>
              <a:rPr lang="en-GB" dirty="0" smtClean="0"/>
              <a:t> chooser will change the value of these three variables based on the </a:t>
            </a:r>
            <a:r>
              <a:rPr lang="en-GB" dirty="0" err="1" smtClean="0"/>
              <a:t>color</a:t>
            </a:r>
            <a:r>
              <a:rPr lang="en-GB" dirty="0" smtClean="0"/>
              <a:t> that the user selects.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04" y="3621182"/>
            <a:ext cx="2730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6" r="-258"/>
          <a:stretch/>
        </p:blipFill>
        <p:spPr>
          <a:xfrm>
            <a:off x="1445229" y="2330163"/>
            <a:ext cx="3406719" cy="2794176"/>
          </a:xfrm>
        </p:spPr>
      </p:pic>
      <p:sp>
        <p:nvSpPr>
          <p:cNvPr id="5" name="TextBox 4"/>
          <p:cNvSpPr txBox="1"/>
          <p:nvPr/>
        </p:nvSpPr>
        <p:spPr>
          <a:xfrm>
            <a:off x="992683" y="1600200"/>
            <a:ext cx="74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text display widget is under New-&gt;Text. You can create a Window as a parent widget to hold it.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85" y="2330163"/>
            <a:ext cx="2414967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1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 out coordinates in text display widget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6" b="294"/>
          <a:stretch/>
        </p:blipFill>
        <p:spPr>
          <a:xfrm>
            <a:off x="734562" y="4426841"/>
            <a:ext cx="5177738" cy="1641669"/>
          </a:xfrm>
        </p:spPr>
      </p:pic>
      <p:sp>
        <p:nvSpPr>
          <p:cNvPr id="4" name="TextBox 3"/>
          <p:cNvSpPr txBox="1"/>
          <p:nvPr/>
        </p:nvSpPr>
        <p:spPr>
          <a:xfrm>
            <a:off x="613127" y="1874313"/>
            <a:ext cx="6350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Create a button with a </a:t>
            </a:r>
            <a:r>
              <a:rPr lang="en-GB" dirty="0" err="1" smtClean="0"/>
              <a:t>callback</a:t>
            </a:r>
            <a:r>
              <a:rPr lang="en-GB" dirty="0" smtClean="0"/>
              <a:t> function that pass coordinates’ values into text display widget.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</a:t>
            </a:r>
            <a:r>
              <a:rPr lang="en-GB" dirty="0" err="1" smtClean="0"/>
              <a:t>iewing</a:t>
            </a:r>
            <a:r>
              <a:rPr lang="en-GB" dirty="0" smtClean="0"/>
              <a:t>-&gt;</a:t>
            </a:r>
            <a:r>
              <a:rPr lang="en-GB" dirty="0" err="1" smtClean="0"/>
              <a:t>displaytext</a:t>
            </a:r>
            <a:r>
              <a:rPr lang="en-GB" dirty="0" smtClean="0"/>
              <a:t>() is a member function in viewing that append coordinates’ values into a text buffer. 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" y="3132937"/>
            <a:ext cx="2895600" cy="21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3" y="3429000"/>
            <a:ext cx="3441700" cy="25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3126" y="3741396"/>
            <a:ext cx="792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</a:t>
            </a:r>
            <a:r>
              <a:rPr lang="en-GB" dirty="0" err="1" smtClean="0"/>
              <a:t>ext</a:t>
            </a:r>
            <a:r>
              <a:rPr lang="en-GB" dirty="0" smtClean="0"/>
              <a:t>-&gt;buffer(viewing-&gt;buff) is a function that associate text buffer with display.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And Display-&gt;show() shows the window that contain the text display widget.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99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67</TotalTime>
  <Words>292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Twilight</vt:lpstr>
      <vt:lpstr>FLTK Tutorial 3</vt:lpstr>
      <vt:lpstr>Overview</vt:lpstr>
      <vt:lpstr>Menu, submenu &amp; menu items</vt:lpstr>
      <vt:lpstr>Menu, submenu &amp; menu items</vt:lpstr>
      <vt:lpstr>Color Chooser</vt:lpstr>
      <vt:lpstr>Text display</vt:lpstr>
      <vt:lpstr>Print out coordinates in text display widget</vt:lpstr>
    </vt:vector>
  </TitlesOfParts>
  <Company>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FLTK Tutorial 3</dc:title>
  <dc:creator>Rui Wang</dc:creator>
  <cp:lastModifiedBy>Rui Wang</cp:lastModifiedBy>
  <cp:revision>7</cp:revision>
  <dcterms:created xsi:type="dcterms:W3CDTF">2013-02-14T03:26:52Z</dcterms:created>
  <dcterms:modified xsi:type="dcterms:W3CDTF">2013-02-14T04:34:37Z</dcterms:modified>
</cp:coreProperties>
</file>