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69" r:id="rId6"/>
    <p:sldId id="265" r:id="rId7"/>
    <p:sldId id="259" r:id="rId8"/>
    <p:sldId id="260" r:id="rId9"/>
    <p:sldId id="261" r:id="rId10"/>
    <p:sldId id="262" r:id="rId11"/>
    <p:sldId id="264" r:id="rId12"/>
    <p:sldId id="263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FLTK Tutorial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CS4610, Sp13</a:t>
            </a:r>
          </a:p>
          <a:p>
            <a:r>
              <a:rPr lang="en-US" dirty="0" smtClean="0"/>
              <a:t>By Rui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1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Orthographic </a:t>
            </a:r>
            <a:r>
              <a:rPr lang="en-US" dirty="0" err="1"/>
              <a:t>vs</a:t>
            </a:r>
            <a:r>
              <a:rPr lang="en-US" dirty="0"/>
              <a:t> Perspective</a:t>
            </a:r>
          </a:p>
        </p:txBody>
      </p:sp>
      <p:pic>
        <p:nvPicPr>
          <p:cNvPr id="4" name="Content Placeholder 3" descr="vanish_point_example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r="672"/>
          <a:stretch/>
        </p:blipFill>
        <p:spPr>
          <a:xfrm>
            <a:off x="3002597" y="4180305"/>
            <a:ext cx="2649568" cy="2677695"/>
          </a:xfrm>
        </p:spPr>
      </p:pic>
      <p:pic>
        <p:nvPicPr>
          <p:cNvPr id="5" name="Picture 4" descr="projection_starcraft_high_examp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600" y="1310105"/>
            <a:ext cx="3826933" cy="2870200"/>
          </a:xfrm>
          <a:prstGeom prst="rect">
            <a:avLst/>
          </a:prstGeom>
        </p:spPr>
      </p:pic>
      <p:pic>
        <p:nvPicPr>
          <p:cNvPr id="6" name="Picture 5" descr="projection_simcity_exampl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5" y="1310105"/>
            <a:ext cx="38100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76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</a:t>
            </a:r>
            <a:r>
              <a:rPr lang="en-US" dirty="0" err="1" smtClean="0"/>
              <a:t>Pipline</a:t>
            </a:r>
            <a:endParaRPr lang="en-US" dirty="0"/>
          </a:p>
        </p:txBody>
      </p:sp>
      <p:pic>
        <p:nvPicPr>
          <p:cNvPr id="4" name="Content Placeholder 3" descr="gl_transform0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0610" b="-1706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84520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989"/>
            <a:ext cx="8229600" cy="4525963"/>
          </a:xfrm>
        </p:spPr>
        <p:txBody>
          <a:bodyPr/>
          <a:lstStyle/>
          <a:p>
            <a:r>
              <a:rPr lang="en-US" dirty="0" smtClean="0"/>
              <a:t>Click on a button and popup a dialog box to get input for two vertices for drawing a specific line. </a:t>
            </a:r>
          </a:p>
        </p:txBody>
      </p:sp>
    </p:spTree>
    <p:extLst>
      <p:ext uri="{BB962C8B-B14F-4D97-AF65-F5344CB8AC3E}">
        <p14:creationId xmlns:p14="http://schemas.microsoft.com/office/powerpoint/2010/main" val="6126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 input</a:t>
            </a:r>
          </a:p>
        </p:txBody>
      </p:sp>
      <p:pic>
        <p:nvPicPr>
          <p:cNvPr id="4" name="Content Placeholder 3" descr="creatb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" r="103"/>
          <a:stretch/>
        </p:blipFill>
        <p:spPr>
          <a:xfrm>
            <a:off x="574843" y="2442410"/>
            <a:ext cx="2875803" cy="2102853"/>
          </a:xfrm>
        </p:spPr>
      </p:pic>
      <p:sp>
        <p:nvSpPr>
          <p:cNvPr id="6" name="TextBox 5"/>
          <p:cNvSpPr txBox="1"/>
          <p:nvPr/>
        </p:nvSpPr>
        <p:spPr>
          <a:xfrm>
            <a:off x="574843" y="1978526"/>
            <a:ext cx="287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1. Create a new button</a:t>
            </a:r>
            <a:endParaRPr lang="en-GB" dirty="0"/>
          </a:p>
        </p:txBody>
      </p:sp>
      <p:pic>
        <p:nvPicPr>
          <p:cNvPr id="8" name="Picture 7" descr="dwin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947" y="1799774"/>
            <a:ext cx="3061369" cy="10961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24947" y="1415534"/>
            <a:ext cx="389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2. Create a new Dialog input window</a:t>
            </a:r>
            <a:endParaRPr lang="en-GB" dirty="0"/>
          </a:p>
        </p:txBody>
      </p:sp>
      <p:pic>
        <p:nvPicPr>
          <p:cNvPr id="10" name="Picture 9" descr="bpro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947" y="3865797"/>
            <a:ext cx="3122646" cy="28401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24947" y="2953512"/>
            <a:ext cx="3122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r>
              <a:rPr lang="en-GB" dirty="0" smtClean="0"/>
              <a:t>. </a:t>
            </a:r>
            <a:r>
              <a:rPr lang="en-GB" dirty="0"/>
              <a:t>I</a:t>
            </a:r>
            <a:r>
              <a:rPr lang="en-GB" dirty="0" smtClean="0"/>
              <a:t>n button property, create a </a:t>
            </a:r>
            <a:r>
              <a:rPr lang="en-GB" dirty="0" err="1" smtClean="0"/>
              <a:t>callback</a:t>
            </a:r>
            <a:r>
              <a:rPr lang="en-GB" dirty="0" smtClean="0"/>
              <a:t> function to show dialog window.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1633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input</a:t>
            </a:r>
            <a:endParaRPr lang="en-US" dirty="0"/>
          </a:p>
        </p:txBody>
      </p:sp>
      <p:pic>
        <p:nvPicPr>
          <p:cNvPr id="6" name="Content Placeholder 5" descr="wigdeg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052" b="-24052"/>
          <a:stretch>
            <a:fillRect/>
          </a:stretch>
        </p:blipFill>
        <p:spPr>
          <a:xfrm>
            <a:off x="457200" y="1760622"/>
            <a:ext cx="3259221" cy="1792446"/>
          </a:xfrm>
        </p:spPr>
      </p:pic>
      <p:sp>
        <p:nvSpPr>
          <p:cNvPr id="7" name="TextBox 6"/>
          <p:cNvSpPr txBox="1"/>
          <p:nvPr/>
        </p:nvSpPr>
        <p:spPr>
          <a:xfrm>
            <a:off x="457200" y="1600200"/>
            <a:ext cx="392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4. Create valuate inputs and buttons</a:t>
            </a:r>
            <a:endParaRPr lang="en-GB" dirty="0"/>
          </a:p>
        </p:txBody>
      </p:sp>
      <p:pic>
        <p:nvPicPr>
          <p:cNvPr id="8" name="Picture 7" descr="call b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211" y="2523530"/>
            <a:ext cx="3349734" cy="30466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33211" y="1600200"/>
            <a:ext cx="3653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5.Create </a:t>
            </a:r>
            <a:r>
              <a:rPr lang="en-GB" dirty="0" err="1" smtClean="0"/>
              <a:t>callback</a:t>
            </a:r>
            <a:r>
              <a:rPr lang="en-GB" dirty="0" smtClean="0"/>
              <a:t> function to enable dialog line drawing mode and pass values.</a:t>
            </a:r>
            <a:endParaRPr lang="en-GB" dirty="0"/>
          </a:p>
        </p:txBody>
      </p:sp>
      <p:pic>
        <p:nvPicPr>
          <p:cNvPr id="10" name="Picture 9" descr="initial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90013"/>
            <a:ext cx="3318897" cy="4595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0779" y="3689684"/>
            <a:ext cx="3318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6. Define variables to receive input values and function to enable dialog drawing mode in viewing 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12" name="Picture 11" descr="drawingmod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49552"/>
            <a:ext cx="3318897" cy="101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8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menubar</a:t>
            </a:r>
            <a:r>
              <a:rPr lang="en-US" dirty="0" smtClean="0"/>
              <a:t>, submenu and menu item.</a:t>
            </a:r>
          </a:p>
          <a:p>
            <a:r>
              <a:rPr lang="en-US" dirty="0" smtClean="0"/>
              <a:t>Set up display widget to display output coordinates.</a:t>
            </a:r>
          </a:p>
          <a:p>
            <a:r>
              <a:rPr lang="en-US" dirty="0" smtClean="0"/>
              <a:t>Interactive color selection.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95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resizable FLTK window.</a:t>
            </a:r>
          </a:p>
          <a:p>
            <a:r>
              <a:rPr lang="en-US" dirty="0" smtClean="0"/>
              <a:t>Set up </a:t>
            </a:r>
            <a:r>
              <a:rPr lang="en-US" dirty="0" err="1" smtClean="0"/>
              <a:t>Opengl</a:t>
            </a:r>
            <a:r>
              <a:rPr lang="en-US" dirty="0" smtClean="0"/>
              <a:t> view port and coordinate system.</a:t>
            </a:r>
          </a:p>
          <a:p>
            <a:r>
              <a:rPr lang="en-US" dirty="0" smtClean="0"/>
              <a:t>Orthographic </a:t>
            </a:r>
            <a:r>
              <a:rPr lang="en-US" dirty="0" err="1" smtClean="0"/>
              <a:t>vs</a:t>
            </a:r>
            <a:r>
              <a:rPr lang="en-US" dirty="0" smtClean="0"/>
              <a:t> Perspective (Projection modes).</a:t>
            </a:r>
          </a:p>
          <a:p>
            <a:r>
              <a:rPr lang="en-US" dirty="0" smtClean="0"/>
              <a:t>Create a popup dialog input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9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Window</a:t>
            </a:r>
            <a:endParaRPr lang="en-US" dirty="0"/>
          </a:p>
        </p:txBody>
      </p:sp>
      <p:pic>
        <p:nvPicPr>
          <p:cNvPr id="6" name="Content Placeholder 5" descr="createwindow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-99"/>
          <a:stretch/>
        </p:blipFill>
        <p:spPr>
          <a:xfrm>
            <a:off x="621208" y="1600200"/>
            <a:ext cx="3050876" cy="2433668"/>
          </a:xfrm>
        </p:spPr>
      </p:pic>
      <p:sp>
        <p:nvSpPr>
          <p:cNvPr id="7" name="Left Arrow 6"/>
          <p:cNvSpPr/>
          <p:nvPr/>
        </p:nvSpPr>
        <p:spPr>
          <a:xfrm>
            <a:off x="3851556" y="2416004"/>
            <a:ext cx="759269" cy="33133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35068" y="2277949"/>
            <a:ext cx="347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in the class, click new-&gt;Group</a:t>
            </a:r>
          </a:p>
          <a:p>
            <a:r>
              <a:rPr lang="en-US" dirty="0" smtClean="0"/>
              <a:t>-&gt;Window.</a:t>
            </a:r>
            <a:endParaRPr lang="en-US" dirty="0"/>
          </a:p>
        </p:txBody>
      </p:sp>
      <p:pic>
        <p:nvPicPr>
          <p:cNvPr id="9" name="Picture 8" descr="WindowProper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04" y="3633463"/>
            <a:ext cx="3230336" cy="293806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644481" y="5011483"/>
            <a:ext cx="759269" cy="23469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5988" y="4790595"/>
            <a:ext cx="3050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window name, size and position in window property.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667748" y="5232374"/>
            <a:ext cx="1214830" cy="607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82578" y="4887230"/>
            <a:ext cx="10767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Make Window Resizable(All the widgets</a:t>
            </a:r>
            <a:r>
              <a:rPr lang="pl-PL" sz="1000" dirty="0" smtClean="0"/>
              <a:t> </a:t>
            </a:r>
            <a:r>
              <a:rPr lang="en-GB" sz="1000" dirty="0" smtClean="0"/>
              <a:t>inside</a:t>
            </a:r>
            <a:r>
              <a:rPr lang="pl-PL" sz="1000" dirty="0" smtClean="0"/>
              <a:t> </a:t>
            </a:r>
            <a:r>
              <a:rPr lang="en-GB" sz="1000" dirty="0" smtClean="0"/>
              <a:t>become</a:t>
            </a:r>
            <a:r>
              <a:rPr lang="pl-PL" sz="1000" dirty="0" smtClean="0"/>
              <a:t> </a:t>
            </a:r>
            <a:r>
              <a:rPr lang="en-GB" sz="1000" dirty="0" smtClean="0"/>
              <a:t>resizable</a:t>
            </a:r>
            <a:r>
              <a:rPr lang="pl-PL" sz="1000" dirty="0" smtClean="0"/>
              <a:t> </a:t>
            </a:r>
            <a:r>
              <a:rPr lang="en-US" sz="1000" dirty="0" smtClean="0"/>
              <a:t>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2571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FL_GL_WINDOW</a:t>
            </a:r>
            <a:endParaRPr lang="en-US" dirty="0"/>
          </a:p>
        </p:txBody>
      </p:sp>
      <p:pic>
        <p:nvPicPr>
          <p:cNvPr id="4" name="Content Placeholder 3" descr="FLGLWINDOW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5" r="-362"/>
          <a:stretch/>
        </p:blipFill>
        <p:spPr>
          <a:xfrm>
            <a:off x="745463" y="1600200"/>
            <a:ext cx="2899256" cy="2541521"/>
          </a:xfrm>
        </p:spPr>
      </p:pic>
      <p:sp>
        <p:nvSpPr>
          <p:cNvPr id="5" name="Left Arrow 4"/>
          <p:cNvSpPr/>
          <p:nvPr/>
        </p:nvSpPr>
        <p:spPr>
          <a:xfrm>
            <a:off x="3768728" y="2540256"/>
            <a:ext cx="690243" cy="303726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555605" y="2498840"/>
            <a:ext cx="276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Create as a box widget.</a:t>
            </a:r>
            <a:endParaRPr lang="en-GB" dirty="0"/>
          </a:p>
        </p:txBody>
      </p:sp>
      <p:pic>
        <p:nvPicPr>
          <p:cNvPr id="7" name="Picture 6" descr="proflg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801" y="4670507"/>
            <a:ext cx="4124930" cy="1471059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954242" y="5356626"/>
            <a:ext cx="690477" cy="23469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57200" y="4914838"/>
            <a:ext cx="2345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Tells Fluid this is not an </a:t>
            </a:r>
            <a:r>
              <a:rPr lang="en-GB" dirty="0" err="1" smtClean="0"/>
              <a:t>FL_Box</a:t>
            </a:r>
            <a:r>
              <a:rPr lang="en-GB" dirty="0" smtClean="0"/>
              <a:t>, but a similar widget with same constructor.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813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Reinitialize OpenGL after resize</a:t>
            </a:r>
            <a:endParaRPr lang="en-US" dirty="0"/>
          </a:p>
        </p:txBody>
      </p:sp>
      <p:pic>
        <p:nvPicPr>
          <p:cNvPr id="7" name="Content Placeholder 6" descr="resize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" b="445"/>
          <a:stretch>
            <a:fillRect/>
          </a:stretch>
        </p:blipFill>
        <p:spPr>
          <a:xfrm>
            <a:off x="1865297" y="2552799"/>
            <a:ext cx="5248849" cy="2886665"/>
          </a:xfrm>
        </p:spPr>
      </p:pic>
      <p:sp>
        <p:nvSpPr>
          <p:cNvPr id="8" name="TextBox 7"/>
          <p:cNvSpPr txBox="1"/>
          <p:nvPr/>
        </p:nvSpPr>
        <p:spPr>
          <a:xfrm>
            <a:off x="457200" y="171191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FL_GL_Window</a:t>
            </a:r>
            <a:r>
              <a:rPr lang="en-GB" dirty="0" smtClean="0"/>
              <a:t>::valid() is turned off when FLTK creates a new context for this window or when the  window resizes, and is turned on after draw() is called.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356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</a:t>
            </a:r>
            <a:r>
              <a:rPr lang="en-US" dirty="0" err="1" smtClean="0"/>
              <a:t>Pipline</a:t>
            </a:r>
            <a:endParaRPr lang="en-US" dirty="0"/>
          </a:p>
        </p:txBody>
      </p:sp>
      <p:pic>
        <p:nvPicPr>
          <p:cNvPr id="4" name="Content Placeholder 3" descr="gl_transform0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0610" b="-1706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21453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glViewport</a:t>
            </a:r>
            <a:r>
              <a:rPr lang="en-US" sz="1800" dirty="0" smtClean="0"/>
              <a:t>(Glint x, Glint y, </a:t>
            </a:r>
            <a:r>
              <a:rPr lang="en-US" sz="1800" dirty="0" err="1" smtClean="0"/>
              <a:t>Glsize</a:t>
            </a:r>
            <a:r>
              <a:rPr lang="en-US" sz="1800" dirty="0"/>
              <a:t> </a:t>
            </a:r>
            <a:r>
              <a:rPr lang="en-US" sz="1800" dirty="0" smtClean="0"/>
              <a:t>width, </a:t>
            </a:r>
            <a:r>
              <a:rPr lang="en-US" sz="1800" dirty="0" err="1" smtClean="0"/>
              <a:t>Glsize</a:t>
            </a:r>
            <a:r>
              <a:rPr lang="en-US" sz="1800" dirty="0" smtClean="0"/>
              <a:t> height)</a:t>
            </a:r>
          </a:p>
          <a:p>
            <a:r>
              <a:rPr lang="en-US" sz="1800" dirty="0" smtClean="0"/>
              <a:t>x, y specify the lower corner of the view port. Initial value (0,0).</a:t>
            </a:r>
          </a:p>
          <a:p>
            <a:r>
              <a:rPr lang="en-US" sz="1800" dirty="0" smtClean="0"/>
              <a:t>Width height specify width and height of view port.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264511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coordinates</a:t>
            </a:r>
            <a:endParaRPr lang="en-US" dirty="0"/>
          </a:p>
        </p:txBody>
      </p:sp>
      <p:pic>
        <p:nvPicPr>
          <p:cNvPr id="6" name="Content Placeholder 5" descr="glOrtho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9" b="-133"/>
          <a:stretch/>
        </p:blipFill>
        <p:spPr>
          <a:xfrm>
            <a:off x="778035" y="3489136"/>
            <a:ext cx="4649863" cy="2175375"/>
          </a:xfrm>
        </p:spPr>
      </p:pic>
      <p:sp>
        <p:nvSpPr>
          <p:cNvPr id="5" name="TextBox 4"/>
          <p:cNvSpPr txBox="1"/>
          <p:nvPr/>
        </p:nvSpPr>
        <p:spPr>
          <a:xfrm>
            <a:off x="457199" y="1697789"/>
            <a:ext cx="8229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</a:t>
            </a:r>
            <a:r>
              <a:rPr lang="en-GB" sz="1600" dirty="0" err="1" smtClean="0"/>
              <a:t>oid</a:t>
            </a:r>
            <a:r>
              <a:rPr lang="en-GB" sz="1600" dirty="0" smtClean="0"/>
              <a:t> </a:t>
            </a:r>
            <a:r>
              <a:rPr lang="en-GB" sz="1600" dirty="0" err="1" smtClean="0"/>
              <a:t>glOrtho</a:t>
            </a:r>
            <a:r>
              <a:rPr lang="en-GB" sz="1600" dirty="0" smtClean="0"/>
              <a:t>(</a:t>
            </a:r>
            <a:r>
              <a:rPr lang="en-GB" sz="1600" dirty="0" err="1" smtClean="0"/>
              <a:t>Gldouble</a:t>
            </a:r>
            <a:r>
              <a:rPr lang="en-GB" sz="1600" dirty="0" smtClean="0"/>
              <a:t> left, </a:t>
            </a:r>
            <a:r>
              <a:rPr lang="en-GB" sz="1600" dirty="0" err="1" smtClean="0"/>
              <a:t>Gldouble</a:t>
            </a:r>
            <a:r>
              <a:rPr lang="en-GB" sz="1600" dirty="0" smtClean="0"/>
              <a:t> right, </a:t>
            </a:r>
          </a:p>
          <a:p>
            <a:r>
              <a:rPr lang="en-GB" sz="1600" dirty="0"/>
              <a:t>	 </a:t>
            </a:r>
            <a:r>
              <a:rPr lang="en-GB" sz="1600" dirty="0" smtClean="0"/>
              <a:t>    </a:t>
            </a:r>
            <a:r>
              <a:rPr lang="en-GB" sz="1600" dirty="0" err="1" smtClean="0"/>
              <a:t>Gldouble</a:t>
            </a:r>
            <a:r>
              <a:rPr lang="en-GB" sz="1600" dirty="0" smtClean="0"/>
              <a:t> bottom, </a:t>
            </a:r>
            <a:r>
              <a:rPr lang="en-GB" sz="1600" dirty="0" err="1" smtClean="0"/>
              <a:t>Gldouble</a:t>
            </a:r>
            <a:r>
              <a:rPr lang="en-GB" sz="1600" dirty="0" smtClean="0"/>
              <a:t> top,</a:t>
            </a:r>
          </a:p>
          <a:p>
            <a:r>
              <a:rPr lang="en-GB" sz="1600" dirty="0"/>
              <a:t> </a:t>
            </a:r>
            <a:r>
              <a:rPr lang="en-GB" sz="1600" dirty="0" smtClean="0"/>
              <a:t>                          </a:t>
            </a:r>
            <a:r>
              <a:rPr lang="en-GB" sz="1600" dirty="0" err="1" smtClean="0"/>
              <a:t>Gldouble</a:t>
            </a:r>
            <a:r>
              <a:rPr lang="en-GB" sz="1600" dirty="0" smtClean="0"/>
              <a:t> </a:t>
            </a:r>
            <a:r>
              <a:rPr lang="en-GB" sz="1600" dirty="0" err="1" smtClean="0"/>
              <a:t>nearVal</a:t>
            </a:r>
            <a:r>
              <a:rPr lang="en-GB" sz="1600" dirty="0" smtClean="0"/>
              <a:t>, </a:t>
            </a:r>
            <a:r>
              <a:rPr lang="en-GB" sz="1600" dirty="0" err="1" smtClean="0"/>
              <a:t>Gldouble</a:t>
            </a:r>
            <a:r>
              <a:rPr lang="en-GB" sz="1600" dirty="0" smtClean="0"/>
              <a:t> </a:t>
            </a:r>
            <a:r>
              <a:rPr lang="en-GB" sz="1600" dirty="0" err="1" smtClean="0"/>
              <a:t>farVal</a:t>
            </a:r>
            <a:r>
              <a:rPr lang="en-GB" sz="1600" dirty="0" smtClean="0"/>
              <a:t>);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939702"/>
            <a:ext cx="662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  <a:r>
              <a:rPr lang="en-GB" dirty="0" smtClean="0"/>
              <a:t>oordinate system that (0,0) at the centre of the screen.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62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Orthographic </a:t>
            </a:r>
            <a:r>
              <a:rPr lang="en-US" dirty="0" err="1" smtClean="0"/>
              <a:t>vs</a:t>
            </a:r>
            <a:r>
              <a:rPr lang="en-US" dirty="0" smtClean="0"/>
              <a:t> Perspective</a:t>
            </a:r>
            <a:endParaRPr lang="en-US" dirty="0"/>
          </a:p>
        </p:txBody>
      </p:sp>
      <p:pic>
        <p:nvPicPr>
          <p:cNvPr id="4" name="Content Placeholder 3" descr="projection_example.gi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r="-277"/>
          <a:stretch/>
        </p:blipFill>
        <p:spPr>
          <a:xfrm>
            <a:off x="1390312" y="1372942"/>
            <a:ext cx="6470317" cy="5291222"/>
          </a:xfrm>
        </p:spPr>
      </p:pic>
    </p:spTree>
    <p:extLst>
      <p:ext uri="{BB962C8B-B14F-4D97-AF65-F5344CB8AC3E}">
        <p14:creationId xmlns:p14="http://schemas.microsoft.com/office/powerpoint/2010/main" val="1853187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413</TotalTime>
  <Words>338</Words>
  <Application>Microsoft Macintosh PowerPoint</Application>
  <PresentationFormat>On-screen Show (4:3)</PresentationFormat>
  <Paragraphs>45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Twilight</vt:lpstr>
      <vt:lpstr>FLTK Tutorial 2</vt:lpstr>
      <vt:lpstr>Overview</vt:lpstr>
      <vt:lpstr>Create Window</vt:lpstr>
      <vt:lpstr>FL_GL_WINDOW</vt:lpstr>
      <vt:lpstr>Reinitialize OpenGL after resize</vt:lpstr>
      <vt:lpstr>OpenGL Pipline</vt:lpstr>
      <vt:lpstr>Set up viewing</vt:lpstr>
      <vt:lpstr>Set up coordinates</vt:lpstr>
      <vt:lpstr>Orthographic vs Perspective</vt:lpstr>
      <vt:lpstr>Orthographic vs Perspective</vt:lpstr>
      <vt:lpstr>OpenGL Pipline</vt:lpstr>
      <vt:lpstr>Dialog input</vt:lpstr>
      <vt:lpstr>Dialog input</vt:lpstr>
      <vt:lpstr>Dialog input</vt:lpstr>
      <vt:lpstr>Next Time</vt:lpstr>
    </vt:vector>
  </TitlesOfParts>
  <Company>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FLTK Tutorial</dc:title>
  <dc:creator>Rui Wang</dc:creator>
  <cp:lastModifiedBy>Rui Wang</cp:lastModifiedBy>
  <cp:revision>23</cp:revision>
  <dcterms:created xsi:type="dcterms:W3CDTF">2013-02-12T02:04:48Z</dcterms:created>
  <dcterms:modified xsi:type="dcterms:W3CDTF">2013-02-12T17:28:02Z</dcterms:modified>
</cp:coreProperties>
</file>