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4a8fd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4a8fd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2b698cf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2b698cf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2d53f8a9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2d53f8a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de7770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de7770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de7770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de7770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2de77700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2de77700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b698cf9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b698cf9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2b698cf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2b698cf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c2e941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c2e941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4a8fdb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4a8fdb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https://www.kaggle.com/bminixhofer/how-bestpetting-cheated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b698cf9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b698cf9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Analysis Doc on Dropbox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d53f8a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d53f8a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b698cf9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b698cf9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###  Peatfinder Dataset represents Classification Models and Regression Models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### Classification Models: Multinomial Logistic, SVM, RF (regression/classification trees)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### Comparative Models provide the best results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### Supervised Learning 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### RF is used by different library packages (i,.e. tibble, dplyr, etc)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625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Data Source 1 Class-Codes (Just given mse, OOB with confusion matrix, Relative variable importance plots)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7625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Data Source 2 Kaggle (Just given mse, OOB with pred error and confusion matrix, Relative variable importance plots)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-476250" lvl="0" marL="51435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Data Source 3 Class-Kaggle (just given plots about other variables i.e. health, size, color, etc.)</a:t>
            </a:r>
            <a:endParaRPr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PetFinder.my Adoption Prediction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Wittyngham, Arife Kart-Arslan, Matt Trehub, Sarah Brown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36075" y="213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by </a:t>
            </a:r>
            <a:r>
              <a:rPr lang="en"/>
              <a:t>Akshata Kanumuri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36075" y="1485000"/>
            <a:ext cx="29277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Data Source 2 Kaggle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They only provide mse, we want classification</a:t>
            </a:r>
            <a:endParaRPr/>
          </a:p>
          <a:p>
            <a:pPr indent="-290830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Confusion matrix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Relative variable importance plots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Out of bag random forest</a:t>
            </a:r>
            <a:endParaRPr/>
          </a:p>
          <a:p>
            <a:pPr indent="-290830" lvl="1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We only saw this in this particular data source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300" y="949550"/>
            <a:ext cx="3087925" cy="8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292" y="1859886"/>
            <a:ext cx="2105450" cy="15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225" y="3470623"/>
            <a:ext cx="2185075" cy="15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4025" y="949554"/>
            <a:ext cx="2413925" cy="823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1798" y="1937310"/>
            <a:ext cx="1956750" cy="1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#1 - SVM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 #2 - SVM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2 Solution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1489825"/>
            <a:ext cx="439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Very similar to what Matt just explained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SVM tuning was different (see comparison images)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-Accuracy slightly higher 38.5%</a:t>
            </a:r>
            <a:br>
              <a:rPr lang="en"/>
            </a:br>
            <a:r>
              <a:rPr lang="en"/>
              <a:t>	- best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Reproducibility, lots of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demonstration of the code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50" y="1263999"/>
            <a:ext cx="4572000" cy="4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5966800" y="2005325"/>
            <a:ext cx="1408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 Model 2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966800" y="829600"/>
            <a:ext cx="1408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SVM Model 1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975" y="3061687"/>
            <a:ext cx="2472350" cy="17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7675" y="3181049"/>
            <a:ext cx="2472350" cy="15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998" y="2370916"/>
            <a:ext cx="5425002" cy="5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489825"/>
            <a:ext cx="78900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/>
              <a:t>SVM was most efficient for us</a:t>
            </a:r>
            <a:br>
              <a:rPr lang="en"/>
            </a:br>
            <a:r>
              <a:rPr lang="en"/>
              <a:t>- Random Forest or logistic regression is also possible</a:t>
            </a:r>
            <a:br>
              <a:rPr lang="en"/>
            </a:br>
            <a:r>
              <a:rPr lang="en"/>
              <a:t>	- Things like ridge or lasso would have to be multinomial</a:t>
            </a:r>
            <a:br>
              <a:rPr lang="en"/>
            </a:br>
            <a:r>
              <a:rPr lang="en"/>
              <a:t>	- we tried this, but ran into memory issues </a:t>
            </a:r>
            <a:br>
              <a:rPr lang="en"/>
            </a:br>
            <a:r>
              <a:rPr lang="en"/>
              <a:t>- Careful with conversion to factors</a:t>
            </a:r>
            <a:br>
              <a:rPr lang="en"/>
            </a:br>
            <a:r>
              <a:rPr lang="en"/>
              <a:t>- Seeing different approaches was helpful to see how some of what we have learned in the classroom is applied in these ‘real world’ scenarios/competitions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13955" r="17368" t="0"/>
          <a:stretch/>
        </p:blipFill>
        <p:spPr>
          <a:xfrm>
            <a:off x="1135175" y="3327025"/>
            <a:ext cx="19690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899" y="3366563"/>
            <a:ext cx="2018075" cy="15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676" y="582650"/>
            <a:ext cx="1542775" cy="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97925"/>
            <a:ext cx="39255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on the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Critique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Critique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3952450" y="1983375"/>
            <a:ext cx="4650424" cy="2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Petfinder.my has been Malaysia’s leading animal welfare platform since 2008 with a database of over 150,000 animals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Animal adoption rates are strongly correlated to the metadata associated with their profiles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Photos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 Descriptive 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Involves the creation of algorithms for the purpose of predicting the likeliness of a pet being adopted and specifically, the time in which that takes to occur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 values ranges from 0, meaning the pet was adopted the same day it was listed on PetFinder, to a 4, an instance where no adoption had taken place after being listed for at least 100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data comes from pet listings on PetFinder and comes in the form of text, tabular and image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Split into a training and testing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Type/Breed of Animal, Color, State where the animal is coming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In addition, maturity, size, fur length, health statuses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One - CHEATING SCANDAL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25150" y="1487100"/>
            <a:ext cx="8222100" cy="13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Two - Random Forest from </a:t>
            </a:r>
            <a:r>
              <a:rPr lang="en" sz="4750">
                <a:solidFill>
                  <a:srgbClr val="FFFFFF"/>
                </a:solidFill>
              </a:rPr>
              <a:t>Johan Wallgren</a:t>
            </a:r>
            <a:endParaRPr sz="47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from Johan Wallgren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Used 99% of the data for the training set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more beneficial to stick to a more traditional 80/20 split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Unnecessary use of ggplots on features throughout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 perhaps a good visual for themselves but not useful to actual </a:t>
            </a:r>
            <a:r>
              <a:rPr lang="en"/>
              <a:t>competition</a:t>
            </a:r>
            <a:r>
              <a:rPr lang="en"/>
              <a:t> submission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Results showed that age is highest contributing </a:t>
            </a:r>
            <a:r>
              <a:rPr lang="en"/>
              <a:t>feature in time it takes for a pet to be adopted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Results indicated amount of colors/animal health did not have high importance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Three- Another Random Forest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