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microsoft-malware-predicti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0"/>
            <a:ext cx="9448800" cy="1033219"/>
          </a:xfrm>
        </p:spPr>
        <p:txBody>
          <a:bodyPr/>
          <a:lstStyle/>
          <a:p>
            <a:r>
              <a:rPr lang="en-US" dirty="0" smtClean="0"/>
              <a:t>Virus detection: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71" y="5985436"/>
            <a:ext cx="9448800" cy="685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Protect yourself!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70" y="1180503"/>
            <a:ext cx="7132616" cy="35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detect Malware and viruses?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23" y="2931460"/>
            <a:ext cx="5015753" cy="2276008"/>
          </a:xfrm>
        </p:spPr>
        <p:txBody>
          <a:bodyPr/>
          <a:lstStyle/>
          <a:p>
            <a:r>
              <a:rPr lang="en-US" dirty="0" smtClean="0"/>
              <a:t>Social media account security</a:t>
            </a:r>
          </a:p>
          <a:p>
            <a:r>
              <a:rPr lang="en-US" dirty="0" smtClean="0"/>
              <a:t>Data integrity on you PC</a:t>
            </a:r>
          </a:p>
          <a:p>
            <a:r>
              <a:rPr lang="en-US" dirty="0" smtClean="0"/>
              <a:t>Financial safety</a:t>
            </a:r>
          </a:p>
          <a:p>
            <a:r>
              <a:rPr lang="en-US" dirty="0" smtClean="0"/>
              <a:t>Personal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18" y="2931460"/>
            <a:ext cx="4705070" cy="21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3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line of defense is the you, the user</a:t>
            </a:r>
          </a:p>
          <a:p>
            <a:r>
              <a:rPr lang="en-US" dirty="0" smtClean="0"/>
              <a:t>However, personal responsibility can only take you so far</a:t>
            </a:r>
          </a:p>
          <a:p>
            <a:r>
              <a:rPr lang="en-US" dirty="0" smtClean="0"/>
              <a:t>In order to get the best chance at protection, you need a computer with the right anti virus software.</a:t>
            </a:r>
          </a:p>
          <a:p>
            <a:r>
              <a:rPr lang="en-US" dirty="0" smtClean="0"/>
              <a:t>However there are many different types of hardware and software combinations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5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659" y="764373"/>
            <a:ext cx="9260541" cy="1293028"/>
          </a:xfrm>
        </p:spPr>
        <p:txBody>
          <a:bodyPr/>
          <a:lstStyle/>
          <a:p>
            <a:r>
              <a:rPr lang="en-US" dirty="0" smtClean="0"/>
              <a:t>How do we pick the best tools to defend ourselves?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4854389"/>
            <a:ext cx="10820400" cy="1008530"/>
          </a:xfrm>
        </p:spPr>
        <p:txBody>
          <a:bodyPr>
            <a:normAutofit/>
          </a:bodyPr>
          <a:lstStyle/>
          <a:p>
            <a:r>
              <a:rPr lang="en-US" dirty="0" smtClean="0"/>
              <a:t>We built two models, one random forest and one neural network with the same purpose, to weigh different factors of computer builds to determine its vulnerability to a virus attack.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71" y="2179545"/>
            <a:ext cx="419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95" y="375463"/>
            <a:ext cx="8610600" cy="1293028"/>
          </a:xfrm>
        </p:spPr>
        <p:txBody>
          <a:bodyPr/>
          <a:lstStyle/>
          <a:p>
            <a:r>
              <a:rPr lang="en-US" dirty="0" smtClean="0"/>
              <a:t>Based on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753" y="3124332"/>
            <a:ext cx="9704294" cy="3451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original data was sourced from </a:t>
            </a:r>
            <a:r>
              <a:rPr lang="en-US" dirty="0" err="1" smtClean="0"/>
              <a:t>Kaggle</a:t>
            </a:r>
            <a:r>
              <a:rPr lang="en-US" dirty="0"/>
              <a:t> on this page: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www.kaggle.com/c/microsoft-malware-prediction/data</a:t>
            </a:r>
            <a:endParaRPr lang="en-US" dirty="0" smtClean="0"/>
          </a:p>
          <a:p>
            <a:r>
              <a:rPr lang="en-US" dirty="0" smtClean="0"/>
              <a:t>Data has over 9 million entries, each representing a computer, in the form of a .csv</a:t>
            </a:r>
          </a:p>
          <a:p>
            <a:r>
              <a:rPr lang="en-US" dirty="0" smtClean="0"/>
              <a:t>Source of data is Microsoft, and all machines are running different versions of Windows.</a:t>
            </a:r>
          </a:p>
          <a:p>
            <a:r>
              <a:rPr lang="en-US" dirty="0" smtClean="0"/>
              <a:t>Data was released to the public as part of a contest.  </a:t>
            </a:r>
          </a:p>
          <a:p>
            <a:r>
              <a:rPr lang="en-US" dirty="0" smtClean="0"/>
              <a:t>Winner constructed a model with 67% rate of accuracy.</a:t>
            </a:r>
          </a:p>
          <a:p>
            <a:r>
              <a:rPr lang="en-US" dirty="0" smtClean="0"/>
              <a:t>Data set was refined by removing null fields and columns deemed unnecessary.  </a:t>
            </a:r>
          </a:p>
          <a:p>
            <a:r>
              <a:rPr lang="en-US" dirty="0" smtClean="0"/>
              <a:t>Other data were regroup and reclassified to make the models run more efficiently and to make categorical data.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" y="633067"/>
            <a:ext cx="4417807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err="1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was constructed to have 3 layers comprised of a total of 8 neurons. </a:t>
            </a:r>
          </a:p>
          <a:p>
            <a:r>
              <a:rPr lang="en-US" dirty="0" smtClean="0"/>
              <a:t>Started running the model using smaller datasets and slowly increased amount of data.</a:t>
            </a:r>
          </a:p>
          <a:p>
            <a:r>
              <a:rPr lang="en-US" dirty="0" smtClean="0"/>
              <a:t>Under these conditions the model was able to predict the likelihood of vulnerability with a 60% accuracy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92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291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Virus detection: </vt:lpstr>
      <vt:lpstr>Why do we need to detect Malware and viruses?</vt:lpstr>
      <vt:lpstr>How to Protect Yourself</vt:lpstr>
      <vt:lpstr>How do we pick the best tools to defend ourselves?</vt:lpstr>
      <vt:lpstr>Based on What?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detection:</dc:title>
  <dc:creator>Michael Brickner</dc:creator>
  <cp:lastModifiedBy>Michael Brickner</cp:lastModifiedBy>
  <cp:revision>8</cp:revision>
  <dcterms:created xsi:type="dcterms:W3CDTF">2019-04-26T02:58:00Z</dcterms:created>
  <dcterms:modified xsi:type="dcterms:W3CDTF">2019-04-26T04:54:15Z</dcterms:modified>
</cp:coreProperties>
</file>