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1" d="100"/>
          <a:sy n="51" d="100"/>
        </p:scale>
        <p:origin x="4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microsoft-malware-prediction/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471" y="0"/>
            <a:ext cx="9448800" cy="1033219"/>
          </a:xfrm>
        </p:spPr>
        <p:txBody>
          <a:bodyPr/>
          <a:lstStyle/>
          <a:p>
            <a:r>
              <a:rPr lang="en-US" dirty="0" smtClean="0"/>
              <a:t>Virus detection: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71" y="5985436"/>
            <a:ext cx="9448800" cy="685800"/>
          </a:xfrm>
        </p:spPr>
        <p:txBody>
          <a:bodyPr>
            <a:noAutofit/>
          </a:bodyPr>
          <a:lstStyle/>
          <a:p>
            <a:r>
              <a:rPr lang="en-US" sz="4400" dirty="0" smtClean="0"/>
              <a:t>Protect yourself!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870" y="1180503"/>
            <a:ext cx="7132616" cy="356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6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to detect Malware and viruses?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723" y="2931460"/>
            <a:ext cx="5015753" cy="2276008"/>
          </a:xfrm>
        </p:spPr>
        <p:txBody>
          <a:bodyPr/>
          <a:lstStyle/>
          <a:p>
            <a:r>
              <a:rPr lang="en-US" dirty="0" smtClean="0"/>
              <a:t>Social media account security</a:t>
            </a:r>
          </a:p>
          <a:p>
            <a:r>
              <a:rPr lang="en-US" dirty="0" smtClean="0"/>
              <a:t>Data integrity on you PC</a:t>
            </a:r>
          </a:p>
          <a:p>
            <a:r>
              <a:rPr lang="en-US" dirty="0" smtClean="0"/>
              <a:t>Financial safety</a:t>
            </a:r>
          </a:p>
          <a:p>
            <a:r>
              <a:rPr lang="en-US" dirty="0" smtClean="0"/>
              <a:t>Personal Safety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318" y="2931460"/>
            <a:ext cx="4705070" cy="216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3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Protect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line of defense is the you, the user</a:t>
            </a:r>
          </a:p>
          <a:p>
            <a:r>
              <a:rPr lang="en-US" dirty="0" smtClean="0"/>
              <a:t>However, personal responsibility can only take you so far</a:t>
            </a:r>
          </a:p>
          <a:p>
            <a:r>
              <a:rPr lang="en-US" dirty="0" smtClean="0"/>
              <a:t>In order to get the best chance at protection, you need a computer with the right anti virus software.</a:t>
            </a:r>
          </a:p>
          <a:p>
            <a:r>
              <a:rPr lang="en-US" dirty="0" smtClean="0"/>
              <a:t>However there are many different types of hardware and software combinations that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25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659" y="764373"/>
            <a:ext cx="9260541" cy="1293028"/>
          </a:xfrm>
        </p:spPr>
        <p:txBody>
          <a:bodyPr/>
          <a:lstStyle/>
          <a:p>
            <a:r>
              <a:rPr lang="en-US" dirty="0" smtClean="0"/>
              <a:t>How do we pick the best tools to defend ourselves?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165" y="4854389"/>
            <a:ext cx="10820400" cy="1008530"/>
          </a:xfrm>
        </p:spPr>
        <p:txBody>
          <a:bodyPr>
            <a:normAutofit/>
          </a:bodyPr>
          <a:lstStyle/>
          <a:p>
            <a:r>
              <a:rPr lang="en-US" dirty="0" smtClean="0"/>
              <a:t>We built two models, one random forest and one neural network with the same purpose, to weigh different factors of computer builds to determine its vulnerability to a virus attack.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371" y="2179545"/>
            <a:ext cx="41910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41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1095" y="375463"/>
            <a:ext cx="8610600" cy="1293028"/>
          </a:xfrm>
        </p:spPr>
        <p:txBody>
          <a:bodyPr/>
          <a:lstStyle/>
          <a:p>
            <a:r>
              <a:rPr lang="en-US" dirty="0" smtClean="0"/>
              <a:t>Project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6753" y="3124332"/>
            <a:ext cx="9704294" cy="345128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Our original data was sourced from </a:t>
            </a:r>
            <a:r>
              <a:rPr lang="en-US" dirty="0" err="1" smtClean="0"/>
              <a:t>Kaggle</a:t>
            </a:r>
            <a:r>
              <a:rPr lang="en-US" dirty="0"/>
              <a:t> on this page: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www.kaggle.com/c/microsoft-malware-prediction/data</a:t>
            </a:r>
            <a:endParaRPr lang="en-US" dirty="0" smtClean="0"/>
          </a:p>
          <a:p>
            <a:r>
              <a:rPr lang="en-US" dirty="0" smtClean="0"/>
              <a:t>Data has over 9 million entries, each representing a computer, in the form of a .csv</a:t>
            </a:r>
          </a:p>
          <a:p>
            <a:r>
              <a:rPr lang="en-US" dirty="0" smtClean="0"/>
              <a:t>Source of data is Microsoft, and all machines are running different versions of Windows.</a:t>
            </a:r>
          </a:p>
          <a:p>
            <a:r>
              <a:rPr lang="en-US" dirty="0" smtClean="0"/>
              <a:t>Data was released to the public as part of a contest.  </a:t>
            </a:r>
          </a:p>
          <a:p>
            <a:r>
              <a:rPr lang="en-US" dirty="0" smtClean="0"/>
              <a:t>Winner constructed a model with 67% rate of accuracy.</a:t>
            </a:r>
          </a:p>
          <a:p>
            <a:r>
              <a:rPr lang="en-US" dirty="0" smtClean="0"/>
              <a:t>Data set was refined by removing null fields and columns deemed unnecessary.  </a:t>
            </a:r>
          </a:p>
          <a:p>
            <a:r>
              <a:rPr lang="en-US" dirty="0" smtClean="0"/>
              <a:t>Other data were regroup and reclassified to make the models run more efficiently and to make categorical data.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84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</a:t>
            </a:r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Tried Keras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SkLearn</a:t>
            </a:r>
            <a:r>
              <a:rPr lang="en-US" dirty="0" smtClean="0"/>
              <a:t> to construct deep learning module </a:t>
            </a:r>
          </a:p>
          <a:p>
            <a:r>
              <a:rPr lang="en-US" dirty="0" smtClean="0"/>
              <a:t>Used Keras model</a:t>
            </a:r>
          </a:p>
          <a:p>
            <a:r>
              <a:rPr lang="en-US" dirty="0" smtClean="0"/>
              <a:t>Neural </a:t>
            </a:r>
            <a:r>
              <a:rPr lang="en-US" dirty="0" smtClean="0"/>
              <a:t>network was constructed to have 3 layers comprised of a total of 8 neurons. </a:t>
            </a:r>
          </a:p>
          <a:p>
            <a:r>
              <a:rPr lang="en-US" dirty="0" smtClean="0"/>
              <a:t>Started running the model using smaller datasets and slowly increased amount of data.</a:t>
            </a:r>
          </a:p>
          <a:p>
            <a:r>
              <a:rPr lang="en-US" dirty="0" smtClean="0"/>
              <a:t>Under these conditions the model was able to predict the likelihood of vulnerability with a 60% accuracy value.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9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79" y="404736"/>
            <a:ext cx="8330403" cy="5858474"/>
          </a:xfrm>
        </p:spPr>
      </p:pic>
    </p:spTree>
    <p:extLst>
      <p:ext uri="{BB962C8B-B14F-4D97-AF65-F5344CB8AC3E}">
        <p14:creationId xmlns:p14="http://schemas.microsoft.com/office/powerpoint/2010/main" val="4145482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Broke down 1% of data, about 89k rows.</a:t>
            </a:r>
          </a:p>
          <a:p>
            <a:r>
              <a:rPr lang="en-US" dirty="0" smtClean="0"/>
              <a:t>Used </a:t>
            </a:r>
            <a:r>
              <a:rPr lang="en-US" dirty="0" err="1" smtClean="0"/>
              <a:t>OneHotEncoder</a:t>
            </a:r>
            <a:r>
              <a:rPr lang="en-US" dirty="0" smtClean="0"/>
              <a:t>, resulted in 6K columns </a:t>
            </a:r>
          </a:p>
          <a:p>
            <a:r>
              <a:rPr lang="en-US" dirty="0" smtClean="0"/>
              <a:t>Ran grid search on min sample leaves</a:t>
            </a:r>
          </a:p>
          <a:p>
            <a:r>
              <a:rPr lang="en-US" dirty="0" smtClean="0"/>
              <a:t>With 192 variations, 3 runs</a:t>
            </a:r>
          </a:p>
          <a:p>
            <a:r>
              <a:rPr lang="en-US" dirty="0" smtClean="0"/>
              <a:t>Took over 24 hours to run</a:t>
            </a:r>
          </a:p>
          <a:p>
            <a:r>
              <a:rPr lang="en-US" dirty="0" smtClean="0"/>
              <a:t>Reduced to 2 min leaves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402426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336</TotalTime>
  <Words>345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Virus detection: </vt:lpstr>
      <vt:lpstr>Why do we need to detect Malware and viruses?</vt:lpstr>
      <vt:lpstr>How to Protect Yourself</vt:lpstr>
      <vt:lpstr>How do we pick the best tools to defend ourselves?</vt:lpstr>
      <vt:lpstr>Project data</vt:lpstr>
      <vt:lpstr>Neural Network</vt:lpstr>
      <vt:lpstr>PowerPoint Presentation</vt:lpstr>
      <vt:lpstr>Random Forest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Virus detection:</dc:title>
  <dc:creator>Michael Brickner</dc:creator>
  <cp:lastModifiedBy>Michael Brickner</cp:lastModifiedBy>
  <cp:revision>13</cp:revision>
  <dcterms:created xsi:type="dcterms:W3CDTF">2019-04-26T02:58:00Z</dcterms:created>
  <dcterms:modified xsi:type="dcterms:W3CDTF">2019-04-27T04:50:21Z</dcterms:modified>
</cp:coreProperties>
</file>