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5"/>
  </p:notesMasterIdLst>
  <p:sldIdLst>
    <p:sldId id="294" r:id="rId2"/>
    <p:sldId id="296" r:id="rId3"/>
    <p:sldId id="353" r:id="rId4"/>
    <p:sldId id="354" r:id="rId5"/>
    <p:sldId id="361" r:id="rId6"/>
    <p:sldId id="362" r:id="rId7"/>
    <p:sldId id="359" r:id="rId8"/>
    <p:sldId id="356" r:id="rId9"/>
    <p:sldId id="357" r:id="rId10"/>
    <p:sldId id="358" r:id="rId11"/>
    <p:sldId id="355" r:id="rId12"/>
    <p:sldId id="363" r:id="rId13"/>
    <p:sldId id="364" r:id="rId14"/>
    <p:sldId id="365" r:id="rId15"/>
    <p:sldId id="366" r:id="rId16"/>
    <p:sldId id="367" r:id="rId17"/>
    <p:sldId id="368" r:id="rId18"/>
    <p:sldId id="369" r:id="rId19"/>
    <p:sldId id="370" r:id="rId20"/>
    <p:sldId id="371" r:id="rId21"/>
    <p:sldId id="372" r:id="rId22"/>
    <p:sldId id="373" r:id="rId23"/>
    <p:sldId id="374" r:id="rId24"/>
    <p:sldId id="375" r:id="rId25"/>
    <p:sldId id="376" r:id="rId26"/>
    <p:sldId id="377" r:id="rId27"/>
    <p:sldId id="378" r:id="rId28"/>
    <p:sldId id="379" r:id="rId29"/>
    <p:sldId id="403" r:id="rId30"/>
    <p:sldId id="380" r:id="rId31"/>
    <p:sldId id="381" r:id="rId32"/>
    <p:sldId id="382" r:id="rId33"/>
    <p:sldId id="383" r:id="rId34"/>
    <p:sldId id="384" r:id="rId35"/>
    <p:sldId id="385" r:id="rId36"/>
    <p:sldId id="386" r:id="rId37"/>
    <p:sldId id="387" r:id="rId38"/>
    <p:sldId id="388" r:id="rId39"/>
    <p:sldId id="389" r:id="rId40"/>
    <p:sldId id="390" r:id="rId41"/>
    <p:sldId id="391" r:id="rId42"/>
    <p:sldId id="392" r:id="rId43"/>
    <p:sldId id="393" r:id="rId44"/>
    <p:sldId id="394" r:id="rId45"/>
    <p:sldId id="395" r:id="rId46"/>
    <p:sldId id="396" r:id="rId47"/>
    <p:sldId id="397" r:id="rId48"/>
    <p:sldId id="398" r:id="rId49"/>
    <p:sldId id="399" r:id="rId50"/>
    <p:sldId id="400" r:id="rId51"/>
    <p:sldId id="401" r:id="rId52"/>
    <p:sldId id="404" r:id="rId53"/>
    <p:sldId id="405"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3412" autoAdjust="0"/>
  </p:normalViewPr>
  <p:slideViewPr>
    <p:cSldViewPr>
      <p:cViewPr varScale="1">
        <p:scale>
          <a:sx n="94" d="100"/>
          <a:sy n="94" d="100"/>
        </p:scale>
        <p:origin x="-149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732CD2-D42F-4623-BA31-A9D6008EAEE3}" type="datetimeFigureOut">
              <a:rPr lang="en-US" smtClean="0"/>
              <a:pPr/>
              <a:t>7/7/2010</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C5379E-F809-4EEA-87DF-2C1176063D28}" type="slidenum">
              <a:rPr lang="en-AU" smtClean="0"/>
              <a:pPr/>
              <a:t>‹#›</a:t>
            </a:fld>
            <a:endParaRPr lang="en-A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en.wikipedia.org/wiki/Presentation" TargetMode="External"/><Relationship Id="rId3" Type="http://schemas.openxmlformats.org/officeDocument/2006/relationships/hyperlink" Target="http://en.wikipedia.org/wiki/Movie_theater" TargetMode="External"/><Relationship Id="rId7" Type="http://schemas.openxmlformats.org/officeDocument/2006/relationships/hyperlink" Target="http://en.wikipedia.org/wiki/Hypermedia"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en.wikipedia.org/wiki/Computer_based_training" TargetMode="External"/><Relationship Id="rId5" Type="http://schemas.openxmlformats.org/officeDocument/2006/relationships/hyperlink" Target="http://en.wikipedia.org/wiki/Computer_game" TargetMode="External"/><Relationship Id="rId4" Type="http://schemas.openxmlformats.org/officeDocument/2006/relationships/hyperlink" Target="http://en.wikipedia.org/wiki/Interactivity" TargetMode="External"/><Relationship Id="rId9" Type="http://schemas.openxmlformats.org/officeDocument/2006/relationships/hyperlink" Target="http://en.wikipedia.org/wiki/Spatial_navigation"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Grp="1" noChangeArrowheads="1"/>
          </p:cNvSpPr>
          <p:nvPr>
            <p:ph type="ftr" sz="quarter" idx="4"/>
          </p:nvPr>
        </p:nvSpPr>
        <p:spPr>
          <a:noFill/>
        </p:spPr>
        <p:txBody>
          <a:bodyPr/>
          <a:lstStyle/>
          <a:p>
            <a:r>
              <a:rPr lang="en-US" smtClean="0">
                <a:latin typeface="Times New Roman" pitchFamily="18" charset="0"/>
                <a:ea typeface="ＭＳ Ｐゴシック" pitchFamily="34" charset="-128"/>
              </a:rPr>
              <a:t>MMDE11-150 </a:t>
            </a:r>
          </a:p>
        </p:txBody>
      </p:sp>
      <p:sp>
        <p:nvSpPr>
          <p:cNvPr id="71683" name="Rectangle 5"/>
          <p:cNvSpPr>
            <a:spLocks noGrp="1" noChangeArrowheads="1"/>
          </p:cNvSpPr>
          <p:nvPr>
            <p:ph type="sldNum" sz="quarter" idx="5"/>
          </p:nvPr>
        </p:nvSpPr>
        <p:spPr>
          <a:noFill/>
        </p:spPr>
        <p:txBody>
          <a:bodyPr/>
          <a:lstStyle/>
          <a:p>
            <a:fld id="{269A9E3B-DC58-410D-87DB-CF057A920417}" type="slidenum">
              <a:rPr lang="en-US"/>
              <a:pPr/>
              <a:t>1</a:t>
            </a:fld>
            <a:endParaRPr lang="en-US"/>
          </a:p>
        </p:txBody>
      </p:sp>
      <p:sp>
        <p:nvSpPr>
          <p:cNvPr id="71684" name="Rectangle 2"/>
          <p:cNvSpPr>
            <a:spLocks noGrp="1" noRot="1" noChangeAspect="1" noChangeArrowheads="1" noTextEdit="1"/>
          </p:cNvSpPr>
          <p:nvPr>
            <p:ph type="sldImg"/>
          </p:nvPr>
        </p:nvSpPr>
        <p:spPr>
          <a:ln/>
        </p:spPr>
      </p:sp>
      <p:sp>
        <p:nvSpPr>
          <p:cNvPr id="71685" name="Rectangle 3"/>
          <p:cNvSpPr>
            <a:spLocks noGrp="1" noChangeArrowheads="1"/>
          </p:cNvSpPr>
          <p:nvPr>
            <p:ph type="body" idx="1"/>
          </p:nvPr>
        </p:nvSpPr>
        <p:spPr>
          <a:xfrm>
            <a:off x="839889" y="4754061"/>
            <a:ext cx="5496857" cy="2841322"/>
          </a:xfrm>
          <a:noFill/>
          <a:ln/>
        </p:spPr>
        <p:txBody>
          <a:bodyPr/>
          <a:lstStyle/>
          <a:p>
            <a:pPr eaLnBrk="1" hangingPunct="1"/>
            <a:endParaRPr lang="en-AU" dirty="0" smtClean="0">
              <a:latin typeface="Arial" pitchFamily="34" charset="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4"/>
          <p:cNvSpPr>
            <a:spLocks noGrp="1" noChangeArrowheads="1"/>
          </p:cNvSpPr>
          <p:nvPr>
            <p:ph type="ftr" sz="quarter" idx="4"/>
          </p:nvPr>
        </p:nvSpPr>
        <p:spPr>
          <a:noFill/>
        </p:spPr>
        <p:txBody>
          <a:bodyPr/>
          <a:lstStyle/>
          <a:p>
            <a:r>
              <a:rPr lang="en-US" smtClean="0">
                <a:latin typeface="Times New Roman" pitchFamily="-107" charset="0"/>
                <a:ea typeface="ＭＳ Ｐゴシック" pitchFamily="34" charset="-128"/>
              </a:rPr>
              <a:t>MMDE11-150 Website Design Semester 082</a:t>
            </a:r>
          </a:p>
        </p:txBody>
      </p:sp>
      <p:sp>
        <p:nvSpPr>
          <p:cNvPr id="99331" name="Rectangle 5"/>
          <p:cNvSpPr>
            <a:spLocks noGrp="1" noChangeArrowheads="1"/>
          </p:cNvSpPr>
          <p:nvPr>
            <p:ph type="sldNum" sz="quarter" idx="5"/>
          </p:nvPr>
        </p:nvSpPr>
        <p:spPr>
          <a:noFill/>
        </p:spPr>
        <p:txBody>
          <a:bodyPr/>
          <a:lstStyle/>
          <a:p>
            <a:fld id="{B9BB24F2-21B3-4D97-A452-0A95A748C615}" type="slidenum">
              <a:rPr lang="en-US"/>
              <a:pPr/>
              <a:t>18</a:t>
            </a:fld>
            <a:endParaRPr lang="en-US"/>
          </a:p>
        </p:txBody>
      </p:sp>
      <p:sp>
        <p:nvSpPr>
          <p:cNvPr id="99332" name="Rectangle 2"/>
          <p:cNvSpPr>
            <a:spLocks noChangeArrowheads="1" noTextEdit="1"/>
          </p:cNvSpPr>
          <p:nvPr>
            <p:ph type="sldImg"/>
          </p:nvPr>
        </p:nvSpPr>
        <p:spPr>
          <a:ln/>
        </p:spPr>
      </p:sp>
      <p:sp>
        <p:nvSpPr>
          <p:cNvPr id="99333" name="Rectangle 3"/>
          <p:cNvSpPr>
            <a:spLocks noGrp="1" noChangeArrowheads="1"/>
          </p:cNvSpPr>
          <p:nvPr>
            <p:ph type="body" idx="1"/>
          </p:nvPr>
        </p:nvSpPr>
        <p:spPr>
          <a:xfrm>
            <a:off x="619296" y="3730425"/>
            <a:ext cx="5717450" cy="3864959"/>
          </a:xfrm>
          <a:noFill/>
          <a:ln/>
        </p:spPr>
        <p:txBody>
          <a:bodyPr/>
          <a:lstStyle/>
          <a:p>
            <a:r>
              <a:rPr lang="en-US" sz="1000" b="0" smtClean="0"/>
              <a:t>it only loads the movies the site needs when they're needed -so no unnecessary downloads</a:t>
            </a:r>
          </a:p>
          <a:p>
            <a:r>
              <a:rPr lang="en-AU" sz="1000" b="0" smtClean="0"/>
              <a:t>Flash isn’t always friendly to video – but getting better with each version-</a:t>
            </a:r>
            <a:r>
              <a:rPr lang="en-US" sz="1000" b="0" smtClean="0"/>
              <a:t>mainly because it was designed as a low bandwidth web based system... and video is by its very nature large files and high bandwidth</a:t>
            </a:r>
          </a:p>
          <a:p>
            <a:endParaRPr lang="en-US" sz="1000" b="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4"/>
          <p:cNvSpPr>
            <a:spLocks noGrp="1" noChangeArrowheads="1"/>
          </p:cNvSpPr>
          <p:nvPr>
            <p:ph type="ftr" sz="quarter" idx="4"/>
          </p:nvPr>
        </p:nvSpPr>
        <p:spPr>
          <a:noFill/>
        </p:spPr>
        <p:txBody>
          <a:bodyPr/>
          <a:lstStyle/>
          <a:p>
            <a:r>
              <a:rPr lang="en-US" smtClean="0">
                <a:latin typeface="Times New Roman" pitchFamily="-107" charset="0"/>
                <a:ea typeface="ＭＳ Ｐゴシック" pitchFamily="34" charset="-128"/>
              </a:rPr>
              <a:t>MMDE11-150 Website Design Semester 082</a:t>
            </a:r>
          </a:p>
        </p:txBody>
      </p:sp>
      <p:sp>
        <p:nvSpPr>
          <p:cNvPr id="100355" name="Rectangle 5"/>
          <p:cNvSpPr>
            <a:spLocks noGrp="1" noChangeArrowheads="1"/>
          </p:cNvSpPr>
          <p:nvPr>
            <p:ph type="sldNum" sz="quarter" idx="5"/>
          </p:nvPr>
        </p:nvSpPr>
        <p:spPr>
          <a:noFill/>
        </p:spPr>
        <p:txBody>
          <a:bodyPr/>
          <a:lstStyle/>
          <a:p>
            <a:fld id="{1EB57E75-2384-4D37-8FC2-0B37DF7BD8DC}" type="slidenum">
              <a:rPr lang="en-US"/>
              <a:pPr/>
              <a:t>49</a:t>
            </a:fld>
            <a:endParaRPr lang="en-US"/>
          </a:p>
        </p:txBody>
      </p:sp>
      <p:sp>
        <p:nvSpPr>
          <p:cNvPr id="100356" name="Rectangle 2"/>
          <p:cNvSpPr>
            <a:spLocks noChangeArrowheads="1" noTextEdit="1"/>
          </p:cNvSpPr>
          <p:nvPr>
            <p:ph type="sldImg"/>
          </p:nvPr>
        </p:nvSpPr>
        <p:spPr>
          <a:ln/>
        </p:spPr>
      </p:sp>
      <p:sp>
        <p:nvSpPr>
          <p:cNvPr id="10035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4"/>
          <p:cNvSpPr>
            <a:spLocks noGrp="1" noChangeArrowheads="1"/>
          </p:cNvSpPr>
          <p:nvPr>
            <p:ph type="ftr" sz="quarter" idx="4"/>
          </p:nvPr>
        </p:nvSpPr>
        <p:spPr>
          <a:noFill/>
        </p:spPr>
        <p:txBody>
          <a:bodyPr/>
          <a:lstStyle/>
          <a:p>
            <a:r>
              <a:rPr lang="en-US" smtClean="0">
                <a:latin typeface="Times New Roman" pitchFamily="-107" charset="0"/>
                <a:ea typeface="ＭＳ Ｐゴシック" pitchFamily="34" charset="-128"/>
              </a:rPr>
              <a:t>MMDE11-150 Website Design Semester 082</a:t>
            </a:r>
          </a:p>
        </p:txBody>
      </p:sp>
      <p:sp>
        <p:nvSpPr>
          <p:cNvPr id="101379" name="Rectangle 5"/>
          <p:cNvSpPr>
            <a:spLocks noGrp="1" noChangeArrowheads="1"/>
          </p:cNvSpPr>
          <p:nvPr>
            <p:ph type="sldNum" sz="quarter" idx="5"/>
          </p:nvPr>
        </p:nvSpPr>
        <p:spPr>
          <a:noFill/>
        </p:spPr>
        <p:txBody>
          <a:bodyPr/>
          <a:lstStyle/>
          <a:p>
            <a:fld id="{A9E2426A-E6B6-4E9E-B8CA-96B14D847AE4}" type="slidenum">
              <a:rPr lang="en-US"/>
              <a:pPr/>
              <a:t>51</a:t>
            </a:fld>
            <a:endParaRPr lang="en-US"/>
          </a:p>
        </p:txBody>
      </p:sp>
      <p:sp>
        <p:nvSpPr>
          <p:cNvPr id="101380" name="Rectangle 2"/>
          <p:cNvSpPr>
            <a:spLocks noChangeArrowheads="1" noTextEdit="1"/>
          </p:cNvSpPr>
          <p:nvPr>
            <p:ph type="sldImg"/>
          </p:nvPr>
        </p:nvSpPr>
        <p:spPr>
          <a:ln/>
        </p:spPr>
      </p:sp>
      <p:sp>
        <p:nvSpPr>
          <p:cNvPr id="101381" name="Rectangle 3"/>
          <p:cNvSpPr>
            <a:spLocks noGrp="1" noChangeArrowheads="1"/>
          </p:cNvSpPr>
          <p:nvPr>
            <p:ph type="body" idx="1"/>
          </p:nvPr>
        </p:nvSpPr>
        <p:spPr>
          <a:xfrm>
            <a:off x="619296" y="3730425"/>
            <a:ext cx="5717450" cy="3864959"/>
          </a:xfrm>
          <a:noFill/>
          <a:ln/>
        </p:spPr>
        <p:txBody>
          <a:bodyPr/>
          <a:lstStyle/>
          <a:p>
            <a:r>
              <a:rPr lang="en-AU" sz="1000" smtClean="0">
                <a:solidFill>
                  <a:srgbClr val="000000"/>
                </a:solidFill>
              </a:rPr>
              <a:t>To understand the </a:t>
            </a:r>
            <a:r>
              <a:rPr lang="en-AU" sz="1000" b="0" i="1" smtClean="0">
                <a:solidFill>
                  <a:srgbClr val="000000"/>
                </a:solidFill>
              </a:rPr>
              <a:t>concept of layers</a:t>
            </a:r>
            <a:r>
              <a:rPr lang="en-AU" sz="1000" smtClean="0">
                <a:solidFill>
                  <a:srgbClr val="000000"/>
                </a:solidFill>
              </a:rPr>
              <a:t>, think of a stack of transparencies. You can place different objects of your scene on separate transparencies (layers). To see the complete scene, you would then look at all the transparencies together stacked up.</a:t>
            </a:r>
            <a:endParaRPr lang="en-US" sz="1000" smtClean="0">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type="dt" sz="quarter" idx="1"/>
          </p:nvPr>
        </p:nvSpPr>
        <p:spPr>
          <a:noFill/>
        </p:spPr>
        <p:txBody>
          <a:bodyPr/>
          <a:lstStyle/>
          <a:p>
            <a:fld id="{61A928DC-DC51-4F69-9BD6-E0DBA0DEAA7A}" type="datetime1">
              <a:rPr lang="en-US"/>
              <a:pPr/>
              <a:t>7/7/2010</a:t>
            </a:fld>
            <a:endParaRPr lang="en-US"/>
          </a:p>
        </p:txBody>
      </p:sp>
      <p:sp>
        <p:nvSpPr>
          <p:cNvPr id="80899" name="Rectangle 4"/>
          <p:cNvSpPr>
            <a:spLocks noGrp="1" noChangeArrowheads="1"/>
          </p:cNvSpPr>
          <p:nvPr>
            <p:ph type="ftr" sz="quarter" idx="4"/>
          </p:nvPr>
        </p:nvSpPr>
        <p:spPr>
          <a:noFill/>
        </p:spPr>
        <p:txBody>
          <a:bodyPr/>
          <a:lstStyle/>
          <a:p>
            <a:r>
              <a:rPr lang="en-US" smtClean="0">
                <a:latin typeface="Times New Roman" pitchFamily="-107" charset="0"/>
                <a:ea typeface="ＭＳ Ｐゴシック" pitchFamily="34" charset="-128"/>
              </a:rPr>
              <a:t>MMDE11-150 -Semester 082</a:t>
            </a:r>
          </a:p>
        </p:txBody>
      </p:sp>
      <p:sp>
        <p:nvSpPr>
          <p:cNvPr id="80900" name="Rectangle 5"/>
          <p:cNvSpPr>
            <a:spLocks noGrp="1" noChangeArrowheads="1"/>
          </p:cNvSpPr>
          <p:nvPr>
            <p:ph type="sldNum" sz="quarter" idx="5"/>
          </p:nvPr>
        </p:nvSpPr>
        <p:spPr>
          <a:noFill/>
        </p:spPr>
        <p:txBody>
          <a:bodyPr/>
          <a:lstStyle/>
          <a:p>
            <a:fld id="{6D6AF582-A7CE-4570-AF11-13E1D7F06500}" type="slidenum">
              <a:rPr lang="en-US"/>
              <a:pPr/>
              <a:t>3</a:t>
            </a:fld>
            <a:endParaRPr lang="en-US"/>
          </a:p>
        </p:txBody>
      </p:sp>
      <p:sp>
        <p:nvSpPr>
          <p:cNvPr id="80901" name="Rectangle 2"/>
          <p:cNvSpPr>
            <a:spLocks noChangeArrowheads="1" noTextEdit="1"/>
          </p:cNvSpPr>
          <p:nvPr>
            <p:ph type="sldImg"/>
          </p:nvPr>
        </p:nvSpPr>
        <p:spPr>
          <a:ln/>
        </p:spPr>
      </p:sp>
      <p:sp>
        <p:nvSpPr>
          <p:cNvPr id="80902"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endParaRPr lang="en-US" b="0" dirty="0"/>
          </a:p>
        </p:txBody>
      </p:sp>
      <p:sp>
        <p:nvSpPr>
          <p:cNvPr id="90116" name="Footer Placeholder 3"/>
          <p:cNvSpPr>
            <a:spLocks noGrp="1"/>
          </p:cNvSpPr>
          <p:nvPr>
            <p:ph type="ftr" sz="quarter" idx="4"/>
          </p:nvPr>
        </p:nvSpPr>
        <p:spPr>
          <a:noFill/>
        </p:spPr>
        <p:txBody>
          <a:bodyPr/>
          <a:lstStyle/>
          <a:p>
            <a:r>
              <a:rPr lang="en-US" smtClean="0">
                <a:latin typeface="Times New Roman" pitchFamily="-107" charset="0"/>
                <a:ea typeface="ＭＳ Ｐゴシック" pitchFamily="34" charset="-128"/>
              </a:rPr>
              <a:t>MMDE11-150 </a:t>
            </a:r>
          </a:p>
        </p:txBody>
      </p:sp>
      <p:sp>
        <p:nvSpPr>
          <p:cNvPr id="90117" name="Slide Number Placeholder 4"/>
          <p:cNvSpPr>
            <a:spLocks noGrp="1"/>
          </p:cNvSpPr>
          <p:nvPr>
            <p:ph type="sldNum" sz="quarter" idx="5"/>
          </p:nvPr>
        </p:nvSpPr>
        <p:spPr>
          <a:noFill/>
        </p:spPr>
        <p:txBody>
          <a:bodyPr/>
          <a:lstStyle/>
          <a:p>
            <a:fld id="{F003746B-F801-4D7C-9FA8-8055ABD909CA}" type="slidenum">
              <a:rPr lang="en-US"/>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a:defRPr/>
            </a:pPr>
            <a:endParaRPr lang="en-US" dirty="0"/>
          </a:p>
        </p:txBody>
      </p:sp>
      <p:sp>
        <p:nvSpPr>
          <p:cNvPr id="91140" name="Footer Placeholder 3"/>
          <p:cNvSpPr>
            <a:spLocks noGrp="1"/>
          </p:cNvSpPr>
          <p:nvPr>
            <p:ph type="ftr" sz="quarter" idx="4"/>
          </p:nvPr>
        </p:nvSpPr>
        <p:spPr>
          <a:noFill/>
        </p:spPr>
        <p:txBody>
          <a:bodyPr/>
          <a:lstStyle/>
          <a:p>
            <a:r>
              <a:rPr lang="en-US" smtClean="0">
                <a:latin typeface="Times New Roman" pitchFamily="-107" charset="0"/>
                <a:ea typeface="ＭＳ Ｐゴシック" pitchFamily="34" charset="-128"/>
              </a:rPr>
              <a:t>MMDE11-150 </a:t>
            </a:r>
          </a:p>
        </p:txBody>
      </p:sp>
      <p:sp>
        <p:nvSpPr>
          <p:cNvPr id="91141" name="Slide Number Placeholder 4"/>
          <p:cNvSpPr>
            <a:spLocks noGrp="1"/>
          </p:cNvSpPr>
          <p:nvPr>
            <p:ph type="sldNum" sz="quarter" idx="5"/>
          </p:nvPr>
        </p:nvSpPr>
        <p:spPr>
          <a:noFill/>
        </p:spPr>
        <p:txBody>
          <a:bodyPr/>
          <a:lstStyle/>
          <a:p>
            <a:fld id="{76538CC7-6DC6-4740-862A-DFB179FAD7DC}" type="slidenum">
              <a:rPr lang="en-US"/>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p:spPr>
        <p:txBody>
          <a:bodyPr/>
          <a:lstStyle/>
          <a:p>
            <a:pPr>
              <a:lnSpc>
                <a:spcPct val="60000"/>
              </a:lnSpc>
            </a:pPr>
            <a:endParaRPr lang="en-US" sz="600" dirty="0" smtClean="0"/>
          </a:p>
        </p:txBody>
      </p:sp>
      <p:sp>
        <p:nvSpPr>
          <p:cNvPr id="92164" name="Footer Placeholder 3"/>
          <p:cNvSpPr>
            <a:spLocks noGrp="1"/>
          </p:cNvSpPr>
          <p:nvPr>
            <p:ph type="ftr" sz="quarter" idx="4"/>
          </p:nvPr>
        </p:nvSpPr>
        <p:spPr>
          <a:noFill/>
        </p:spPr>
        <p:txBody>
          <a:bodyPr/>
          <a:lstStyle/>
          <a:p>
            <a:r>
              <a:rPr lang="en-US" smtClean="0">
                <a:latin typeface="Times New Roman" pitchFamily="-107" charset="0"/>
                <a:ea typeface="ＭＳ Ｐゴシック" pitchFamily="34" charset="-128"/>
              </a:rPr>
              <a:t>MMDE11-150 </a:t>
            </a:r>
          </a:p>
        </p:txBody>
      </p:sp>
      <p:sp>
        <p:nvSpPr>
          <p:cNvPr id="92165" name="Slide Number Placeholder 4"/>
          <p:cNvSpPr>
            <a:spLocks noGrp="1"/>
          </p:cNvSpPr>
          <p:nvPr>
            <p:ph type="sldNum" sz="quarter" idx="5"/>
          </p:nvPr>
        </p:nvSpPr>
        <p:spPr>
          <a:noFill/>
        </p:spPr>
        <p:txBody>
          <a:bodyPr/>
          <a:lstStyle/>
          <a:p>
            <a:fld id="{FFF1C461-9381-4869-98E7-74DE03FE8C27}" type="slidenum">
              <a:rPr lang="en-US"/>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noChangeArrowheads="1"/>
          </p:cNvSpPr>
          <p:nvPr>
            <p:ph type="dt" sz="quarter" idx="1"/>
          </p:nvPr>
        </p:nvSpPr>
        <p:spPr>
          <a:noFill/>
        </p:spPr>
        <p:txBody>
          <a:bodyPr/>
          <a:lstStyle/>
          <a:p>
            <a:fld id="{C602553D-FF4E-4EFC-9DED-5A0EF05623C7}" type="datetime1">
              <a:rPr lang="en-US"/>
              <a:pPr/>
              <a:t>7/7/2010</a:t>
            </a:fld>
            <a:endParaRPr lang="en-US"/>
          </a:p>
        </p:txBody>
      </p:sp>
      <p:sp>
        <p:nvSpPr>
          <p:cNvPr id="81923" name="Rectangle 4"/>
          <p:cNvSpPr>
            <a:spLocks noGrp="1" noChangeArrowheads="1"/>
          </p:cNvSpPr>
          <p:nvPr>
            <p:ph type="ftr" sz="quarter" idx="4"/>
          </p:nvPr>
        </p:nvSpPr>
        <p:spPr>
          <a:noFill/>
        </p:spPr>
        <p:txBody>
          <a:bodyPr/>
          <a:lstStyle/>
          <a:p>
            <a:r>
              <a:rPr lang="en-US" smtClean="0">
                <a:latin typeface="Times New Roman" pitchFamily="-107" charset="0"/>
                <a:ea typeface="ＭＳ Ｐゴシック" pitchFamily="34" charset="-128"/>
              </a:rPr>
              <a:t>MMDE11-150 -Semester 082</a:t>
            </a:r>
          </a:p>
        </p:txBody>
      </p:sp>
      <p:sp>
        <p:nvSpPr>
          <p:cNvPr id="81924" name="Rectangle 5"/>
          <p:cNvSpPr>
            <a:spLocks noGrp="1" noChangeArrowheads="1"/>
          </p:cNvSpPr>
          <p:nvPr>
            <p:ph type="sldNum" sz="quarter" idx="5"/>
          </p:nvPr>
        </p:nvSpPr>
        <p:spPr>
          <a:noFill/>
        </p:spPr>
        <p:txBody>
          <a:bodyPr/>
          <a:lstStyle/>
          <a:p>
            <a:fld id="{8AE29A10-2B65-45D4-91DF-A05F25743BE5}" type="slidenum">
              <a:rPr lang="en-US"/>
              <a:pPr/>
              <a:t>11</a:t>
            </a:fld>
            <a:endParaRPr lang="en-US"/>
          </a:p>
        </p:txBody>
      </p:sp>
      <p:sp>
        <p:nvSpPr>
          <p:cNvPr id="81925" name="Rectangle 2"/>
          <p:cNvSpPr>
            <a:spLocks noChangeArrowheads="1" noTextEdit="1"/>
          </p:cNvSpPr>
          <p:nvPr>
            <p:ph type="sldImg"/>
          </p:nvPr>
        </p:nvSpPr>
        <p:spPr>
          <a:ln/>
        </p:spPr>
      </p:sp>
      <p:sp>
        <p:nvSpPr>
          <p:cNvPr id="81926"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4"/>
          <p:cNvSpPr>
            <a:spLocks noGrp="1" noChangeArrowheads="1"/>
          </p:cNvSpPr>
          <p:nvPr>
            <p:ph type="ftr" sz="quarter" idx="4"/>
          </p:nvPr>
        </p:nvSpPr>
        <p:spPr>
          <a:noFill/>
        </p:spPr>
        <p:txBody>
          <a:bodyPr/>
          <a:lstStyle/>
          <a:p>
            <a:r>
              <a:rPr lang="en-US" smtClean="0">
                <a:latin typeface="Times New Roman" pitchFamily="-107" charset="0"/>
                <a:ea typeface="ＭＳ Ｐゴシック" pitchFamily="34" charset="-128"/>
              </a:rPr>
              <a:t>MMDE11-150 Website Design Semester 082</a:t>
            </a:r>
          </a:p>
        </p:txBody>
      </p:sp>
      <p:sp>
        <p:nvSpPr>
          <p:cNvPr id="95235" name="Rectangle 5"/>
          <p:cNvSpPr>
            <a:spLocks noGrp="1" noChangeArrowheads="1"/>
          </p:cNvSpPr>
          <p:nvPr>
            <p:ph type="sldNum" sz="quarter" idx="5"/>
          </p:nvPr>
        </p:nvSpPr>
        <p:spPr>
          <a:noFill/>
        </p:spPr>
        <p:txBody>
          <a:bodyPr/>
          <a:lstStyle/>
          <a:p>
            <a:fld id="{23A4B9FE-A040-45D4-B15C-B9D2953A6913}" type="slidenum">
              <a:rPr lang="en-US"/>
              <a:pPr/>
              <a:t>13</a:t>
            </a:fld>
            <a:endParaRPr lang="en-US"/>
          </a:p>
        </p:txBody>
      </p:sp>
      <p:sp>
        <p:nvSpPr>
          <p:cNvPr id="95236" name="Rectangle 2"/>
          <p:cNvSpPr>
            <a:spLocks noChangeArrowheads="1" noTextEdit="1"/>
          </p:cNvSpPr>
          <p:nvPr>
            <p:ph type="sldImg"/>
          </p:nvPr>
        </p:nvSpPr>
        <p:spPr>
          <a:ln/>
        </p:spPr>
      </p:sp>
      <p:sp>
        <p:nvSpPr>
          <p:cNvPr id="95237" name="Rectangle 3"/>
          <p:cNvSpPr>
            <a:spLocks noGrp="1" noChangeArrowheads="1"/>
          </p:cNvSpPr>
          <p:nvPr>
            <p:ph type="body" idx="1"/>
          </p:nvPr>
        </p:nvSpPr>
        <p:spPr>
          <a:xfrm>
            <a:off x="619296" y="3730425"/>
            <a:ext cx="5717450" cy="3864959"/>
          </a:xfrm>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p:spPr>
        <p:txBody>
          <a:bodyPr/>
          <a:lstStyle/>
          <a:p>
            <a:r>
              <a:rPr lang="en-US" sz="1200" b="0" smtClean="0"/>
              <a:t>Multimedia may be broadly divided into linear and non-linear categories. Linear active content progresses without any navigational control for the viewer such as a </a:t>
            </a:r>
            <a:r>
              <a:rPr lang="en-US" sz="1200" b="0" smtClean="0">
                <a:hlinkClick r:id="rId3" tooltip="Movie theater"/>
              </a:rPr>
              <a:t>cinema presentation</a:t>
            </a:r>
            <a:r>
              <a:rPr lang="en-US" sz="1200" b="0" smtClean="0"/>
              <a:t>. Non-linear content offers user </a:t>
            </a:r>
            <a:r>
              <a:rPr lang="en-US" sz="1200" b="0" smtClean="0">
                <a:hlinkClick r:id="rId4" tooltip="Interactivity"/>
              </a:rPr>
              <a:t>interactivity</a:t>
            </a:r>
            <a:r>
              <a:rPr lang="en-US" sz="1200" b="0" smtClean="0"/>
              <a:t> to control progress as used with a </a:t>
            </a:r>
            <a:r>
              <a:rPr lang="en-US" sz="1200" b="0" smtClean="0">
                <a:hlinkClick r:id="rId5" tooltip="Computer game"/>
              </a:rPr>
              <a:t>computer game</a:t>
            </a:r>
            <a:r>
              <a:rPr lang="en-US" sz="1200" b="0" smtClean="0"/>
              <a:t> or used in self-paced </a:t>
            </a:r>
            <a:r>
              <a:rPr lang="en-US" sz="1200" b="0" smtClean="0">
                <a:hlinkClick r:id="rId6" tooltip="Computer based training"/>
              </a:rPr>
              <a:t>computer based training</a:t>
            </a:r>
            <a:r>
              <a:rPr lang="en-US" sz="1200" b="0" smtClean="0"/>
              <a:t>. </a:t>
            </a:r>
            <a:r>
              <a:rPr lang="en-US" sz="1200" b="0" smtClean="0">
                <a:hlinkClick r:id="rId7" tooltip="Hypermedia"/>
              </a:rPr>
              <a:t>Hypermedia</a:t>
            </a:r>
            <a:r>
              <a:rPr lang="en-US" sz="1200" b="0" smtClean="0"/>
              <a:t> is an example of non-linear content.</a:t>
            </a:r>
          </a:p>
          <a:p>
            <a:r>
              <a:rPr lang="en-US" sz="1200" b="0" smtClean="0"/>
              <a:t>Multimedia </a:t>
            </a:r>
            <a:r>
              <a:rPr lang="en-US" sz="1200" b="0" smtClean="0">
                <a:hlinkClick r:id="rId8" tooltip="Presentation"/>
              </a:rPr>
              <a:t>presentations</a:t>
            </a:r>
            <a:r>
              <a:rPr lang="en-US" sz="1200" b="0" smtClean="0"/>
              <a:t> can be live or recorded. A recorded presentation may allow interactivity via a </a:t>
            </a:r>
            <a:r>
              <a:rPr lang="en-US" sz="1200" b="0" smtClean="0">
                <a:hlinkClick r:id="rId9" tooltip="Spatial navigation"/>
              </a:rPr>
              <a:t>navigation system</a:t>
            </a:r>
            <a:r>
              <a:rPr lang="en-US" sz="1200" b="0" smtClean="0"/>
              <a:t>. A live multimedia presentation may allow interactivity via an interaction with the presenter or performer.</a:t>
            </a:r>
          </a:p>
          <a:p>
            <a:endParaRPr lang="en-US" smtClean="0"/>
          </a:p>
        </p:txBody>
      </p:sp>
      <p:sp>
        <p:nvSpPr>
          <p:cNvPr id="96260" name="Footer Placeholder 3"/>
          <p:cNvSpPr>
            <a:spLocks noGrp="1"/>
          </p:cNvSpPr>
          <p:nvPr>
            <p:ph type="ftr" sz="quarter" idx="4"/>
          </p:nvPr>
        </p:nvSpPr>
        <p:spPr>
          <a:noFill/>
        </p:spPr>
        <p:txBody>
          <a:bodyPr/>
          <a:lstStyle/>
          <a:p>
            <a:r>
              <a:rPr lang="en-US" smtClean="0">
                <a:latin typeface="Times New Roman" pitchFamily="-107" charset="0"/>
                <a:ea typeface="ＭＳ Ｐゴシック" pitchFamily="34" charset="-128"/>
              </a:rPr>
              <a:t>MMDE11-150 Website Design Semester 082</a:t>
            </a:r>
          </a:p>
        </p:txBody>
      </p:sp>
      <p:sp>
        <p:nvSpPr>
          <p:cNvPr id="96261" name="Slide Number Placeholder 4"/>
          <p:cNvSpPr>
            <a:spLocks noGrp="1"/>
          </p:cNvSpPr>
          <p:nvPr>
            <p:ph type="sldNum" sz="quarter" idx="5"/>
          </p:nvPr>
        </p:nvSpPr>
        <p:spPr>
          <a:noFill/>
        </p:spPr>
        <p:txBody>
          <a:bodyPr/>
          <a:lstStyle/>
          <a:p>
            <a:fld id="{25EA04E9-BE96-49B9-BF20-9BAAB2842186}" type="slidenum">
              <a:rPr lang="en-US"/>
              <a:pPr/>
              <a:t>14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4"/>
          <p:cNvSpPr>
            <a:spLocks noGrp="1" noChangeArrowheads="1"/>
          </p:cNvSpPr>
          <p:nvPr>
            <p:ph type="ftr" sz="quarter" idx="4"/>
          </p:nvPr>
        </p:nvSpPr>
        <p:spPr>
          <a:noFill/>
        </p:spPr>
        <p:txBody>
          <a:bodyPr/>
          <a:lstStyle/>
          <a:p>
            <a:r>
              <a:rPr lang="en-US" smtClean="0">
                <a:latin typeface="Times New Roman" pitchFamily="-107" charset="0"/>
                <a:ea typeface="ＭＳ Ｐゴシック" pitchFamily="34" charset="-128"/>
              </a:rPr>
              <a:t>MMDE11-150 Website Design Semester 082</a:t>
            </a:r>
          </a:p>
        </p:txBody>
      </p:sp>
      <p:sp>
        <p:nvSpPr>
          <p:cNvPr id="98307" name="Rectangle 5"/>
          <p:cNvSpPr>
            <a:spLocks noGrp="1" noChangeArrowheads="1"/>
          </p:cNvSpPr>
          <p:nvPr>
            <p:ph type="sldNum" sz="quarter" idx="5"/>
          </p:nvPr>
        </p:nvSpPr>
        <p:spPr>
          <a:noFill/>
        </p:spPr>
        <p:txBody>
          <a:bodyPr/>
          <a:lstStyle/>
          <a:p>
            <a:fld id="{B6E21C96-1709-468C-A8BE-F4BD968217F9}" type="slidenum">
              <a:rPr lang="en-US"/>
              <a:pPr/>
              <a:t>15</a:t>
            </a:fld>
            <a:endParaRPr lang="en-US"/>
          </a:p>
        </p:txBody>
      </p:sp>
      <p:sp>
        <p:nvSpPr>
          <p:cNvPr id="98308" name="Rectangle 2"/>
          <p:cNvSpPr>
            <a:spLocks noChangeArrowheads="1" noTextEdit="1"/>
          </p:cNvSpPr>
          <p:nvPr>
            <p:ph type="sldImg"/>
          </p:nvPr>
        </p:nvSpPr>
        <p:spPr>
          <a:ln/>
        </p:spPr>
      </p:sp>
      <p:sp>
        <p:nvSpPr>
          <p:cNvPr id="98309" name="Rectangle 3"/>
          <p:cNvSpPr>
            <a:spLocks noGrp="1" noChangeArrowheads="1"/>
          </p:cNvSpPr>
          <p:nvPr>
            <p:ph type="body" idx="1"/>
          </p:nvPr>
        </p:nvSpPr>
        <p:spPr>
          <a:xfrm>
            <a:off x="619296" y="3730425"/>
            <a:ext cx="5717450" cy="3864959"/>
          </a:xfrm>
          <a:noFill/>
          <a:ln/>
        </p:spPr>
        <p:txBody>
          <a:bodyPr/>
          <a:lstStyle/>
          <a:p>
            <a:r>
              <a:rPr lang="en-AU" sz="1200" b="0" smtClean="0"/>
              <a:t>½ to ¼ of  size of raster - and therefore animation files sizes are also small. Raster images have raster resolution. Use sparingly.</a:t>
            </a:r>
            <a:endParaRPr lang="en-US" sz="1200" b="0" smtClean="0"/>
          </a:p>
          <a:p>
            <a:endParaRPr lang="en-AU" sz="1200" b="0" smtClean="0"/>
          </a:p>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158B87C-4756-4313-9496-4013DFC676F0}" type="datetime1">
              <a:rPr lang="en-US" smtClean="0"/>
              <a:pPr/>
              <a:t>7/7/2010</a:t>
            </a:fld>
            <a:endParaRPr lang="en-AU"/>
          </a:p>
        </p:txBody>
      </p:sp>
      <p:sp>
        <p:nvSpPr>
          <p:cNvPr id="19" name="Footer Placeholder 18"/>
          <p:cNvSpPr>
            <a:spLocks noGrp="1"/>
          </p:cNvSpPr>
          <p:nvPr>
            <p:ph type="ftr" sz="quarter" idx="11"/>
          </p:nvPr>
        </p:nvSpPr>
        <p:spPr/>
        <p:txBody>
          <a:bodyPr/>
          <a:lstStyle/>
          <a:p>
            <a:endParaRPr lang="en-AU"/>
          </a:p>
        </p:txBody>
      </p:sp>
      <p:sp>
        <p:nvSpPr>
          <p:cNvPr id="27" name="Slide Number Placeholder 26"/>
          <p:cNvSpPr>
            <a:spLocks noGrp="1"/>
          </p:cNvSpPr>
          <p:nvPr>
            <p:ph type="sldNum" sz="quarter" idx="12"/>
          </p:nvPr>
        </p:nvSpPr>
        <p:spPr/>
        <p:txBody>
          <a:bodyPr/>
          <a:lstStyle/>
          <a:p>
            <a:fld id="{C761F05C-133A-4F03-9B7C-953091277880}" type="slidenum">
              <a:rPr lang="en-AU" smtClean="0"/>
              <a:pPr/>
              <a:t>‹#›</a:t>
            </a:fld>
            <a:endParaRPr lang="en-A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A02159-68D7-49CD-A872-93982E063D1A}" type="datetime1">
              <a:rPr lang="en-US" smtClean="0"/>
              <a:pPr/>
              <a:t>7/7/2010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761F05C-133A-4F03-9B7C-953091277880}"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5F04BC-004F-44EC-9848-E2332F20AA33}" type="datetime1">
              <a:rPr lang="en-US" smtClean="0"/>
              <a:pPr/>
              <a:t>7/7/2010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761F05C-133A-4F03-9B7C-953091277880}" type="slidenum">
              <a:rPr lang="en-AU" smtClean="0"/>
              <a:pPr/>
              <a:t>‹#›</a:t>
            </a:fld>
            <a:endParaRPr lang="en-A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457200" y="1600200"/>
            <a:ext cx="4038600" cy="4533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33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13"/>
          <p:cNvSpPr>
            <a:spLocks noGrp="1"/>
          </p:cNvSpPr>
          <p:nvPr>
            <p:ph type="dt" sz="half" idx="10"/>
          </p:nvPr>
        </p:nvSpPr>
        <p:spPr/>
        <p:txBody>
          <a:bodyPr/>
          <a:lstStyle>
            <a:lvl1pPr>
              <a:defRPr/>
            </a:lvl1pPr>
          </a:lstStyle>
          <a:p>
            <a:fld id="{9963AD41-DE87-48D8-890A-E21583FA7A3D}" type="datetime1">
              <a:rPr lang="en-US"/>
              <a:pPr/>
              <a:t>7/7/2010</a:t>
            </a:fld>
            <a:endParaRPr lang="en-US"/>
          </a:p>
        </p:txBody>
      </p:sp>
      <p:sp>
        <p:nvSpPr>
          <p:cNvPr id="6" name="Footer Placeholder 2"/>
          <p:cNvSpPr>
            <a:spLocks noGrp="1"/>
          </p:cNvSpPr>
          <p:nvPr>
            <p:ph type="ftr" sz="quarter" idx="11"/>
          </p:nvPr>
        </p:nvSpPr>
        <p:spPr/>
        <p:txBody>
          <a:bodyPr/>
          <a:lstStyle>
            <a:lvl1pPr>
              <a:defRPr>
                <a:latin typeface="Arial" pitchFamily="34" charset="0"/>
              </a:defRPr>
            </a:lvl1pPr>
          </a:lstStyle>
          <a:p>
            <a:pPr>
              <a:defRPr/>
            </a:pPr>
            <a:r>
              <a:rPr lang="en-US"/>
              <a:t>MMDE11-150  - Semester 082</a:t>
            </a:r>
          </a:p>
        </p:txBody>
      </p:sp>
      <p:sp>
        <p:nvSpPr>
          <p:cNvPr id="7" name="Slide Number Placeholder 22"/>
          <p:cNvSpPr>
            <a:spLocks noGrp="1"/>
          </p:cNvSpPr>
          <p:nvPr>
            <p:ph type="sldNum" sz="quarter" idx="12"/>
          </p:nvPr>
        </p:nvSpPr>
        <p:spPr/>
        <p:txBody>
          <a:bodyPr/>
          <a:lstStyle>
            <a:lvl1pPr>
              <a:defRPr/>
            </a:lvl1pPr>
          </a:lstStyle>
          <a:p>
            <a:fld id="{16C70A31-BC1D-48F7-AF4F-47E5ECF7364B}"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457200" y="1600200"/>
            <a:ext cx="8229600" cy="2190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57200" y="3943350"/>
            <a:ext cx="8229600" cy="2190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Slide Number Placeholder 22"/>
          <p:cNvSpPr>
            <a:spLocks noGrp="1"/>
          </p:cNvSpPr>
          <p:nvPr>
            <p:ph type="sldNum" sz="quarter" idx="12"/>
          </p:nvPr>
        </p:nvSpPr>
        <p:spPr/>
        <p:txBody>
          <a:bodyPr/>
          <a:lstStyle>
            <a:lvl1pPr>
              <a:defRPr/>
            </a:lvl1pPr>
          </a:lstStyle>
          <a:p>
            <a:fld id="{BFFB19F3-40B7-4FAD-9BD8-550AB8E2A62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360769-4955-447B-94D5-0DB3323C898C}" type="datetime1">
              <a:rPr lang="en-US" smtClean="0"/>
              <a:pPr/>
              <a:t>7/7/2010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761F05C-133A-4F03-9B7C-953091277880}"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A3254A1-B349-4863-806F-6267EEC7C514}" type="datetime1">
              <a:rPr lang="en-US" smtClean="0"/>
              <a:pPr/>
              <a:t>7/7/2010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761F05C-133A-4F03-9B7C-953091277880}" type="slidenum">
              <a:rPr lang="en-AU" smtClean="0"/>
              <a:pPr/>
              <a:t>‹#›</a:t>
            </a:fld>
            <a:endParaRPr lang="en-A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296407C-F6EA-4161-B8F7-8B2B8C61E1D4}" type="datetime1">
              <a:rPr lang="en-US" smtClean="0"/>
              <a:pPr/>
              <a:t>7/7/2010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761F05C-133A-4F03-9B7C-953091277880}"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A176387-5268-4522-BD38-A732C6FBF71F}" type="datetime1">
              <a:rPr lang="en-US" smtClean="0"/>
              <a:pPr/>
              <a:t>7/7/2010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761F05C-133A-4F03-9B7C-953091277880}"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559DAF2-D1ED-411C-A718-6EE6E299725F}" type="datetime1">
              <a:rPr lang="en-US" smtClean="0"/>
              <a:pPr/>
              <a:t>7/7/2010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761F05C-133A-4F03-9B7C-953091277880}"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43913-0909-4DD9-B9DB-24F612658CB3}" type="datetime1">
              <a:rPr lang="en-US" smtClean="0"/>
              <a:pPr/>
              <a:t>7/7/2010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761F05C-133A-4F03-9B7C-953091277880}"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64655E9-670B-42FD-97DF-47B95000C3A4}" type="datetime1">
              <a:rPr lang="en-US" smtClean="0"/>
              <a:pPr/>
              <a:t>7/7/2010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761F05C-133A-4F03-9B7C-953091277880}"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4A6BA71-D2B8-4792-9A7F-D9AFE0881C31}" type="datetime1">
              <a:rPr lang="en-US" smtClean="0"/>
              <a:pPr/>
              <a:t>7/7/2010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a:xfrm>
            <a:off x="8077200" y="6356350"/>
            <a:ext cx="609600" cy="365125"/>
          </a:xfrm>
        </p:spPr>
        <p:txBody>
          <a:bodyPr/>
          <a:lstStyle/>
          <a:p>
            <a:fld id="{C761F05C-133A-4F03-9B7C-953091277880}" type="slidenum">
              <a:rPr lang="en-AU" smtClean="0"/>
              <a:pPr/>
              <a:t>‹#›</a:t>
            </a:fld>
            <a:endParaRPr lang="en-AU"/>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0A86CD9-2F89-49DD-8C4E-9C08BEAB8106}" type="datetime1">
              <a:rPr lang="en-US" smtClean="0"/>
              <a:pPr/>
              <a:t>7/7/2010</a:t>
            </a:fld>
            <a:endParaRPr lang="en-AU"/>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AU"/>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761F05C-133A-4F03-9B7C-953091277880}" type="slidenum">
              <a:rPr lang="en-AU" smtClean="0"/>
              <a:pPr/>
              <a:t>‹#›</a:t>
            </a:fld>
            <a:endParaRPr lang="en-AU"/>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aterlife.nfb.ca/" TargetMode="External"/><Relationship Id="rId2" Type="http://schemas.openxmlformats.org/officeDocument/2006/relationships/hyperlink" Target="http://moodstream.gettyimages.com/" TargetMode="External"/><Relationship Id="rId1" Type="http://schemas.openxmlformats.org/officeDocument/2006/relationships/slideLayout" Target="../slideLayouts/slideLayout2.xml"/><Relationship Id="rId4" Type="http://schemas.openxmlformats.org/officeDocument/2006/relationships/hyperlink" Target="http://www.marcecko.com/"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http://www.wwu.edu/techcenter/resources/images/4_flash.jpg"/>
          <p:cNvPicPr>
            <a:picLocks noChangeArrowheads="1"/>
          </p:cNvPicPr>
          <p:nvPr/>
        </p:nvPicPr>
        <p:blipFill>
          <a:blip r:embed="rId3">
            <a:duotone>
              <a:prstClr val="black"/>
              <a:schemeClr val="accent1">
                <a:tint val="45000"/>
                <a:satMod val="400000"/>
              </a:schemeClr>
            </a:duotone>
          </a:blip>
          <a:srcRect/>
          <a:stretch>
            <a:fillRect/>
          </a:stretch>
        </p:blipFill>
        <p:spPr bwMode="auto">
          <a:xfrm>
            <a:off x="4357686" y="3811634"/>
            <a:ext cx="3999600" cy="26892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0242"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pPr eaLnBrk="0" hangingPunct="0"/>
            <a:endParaRPr lang="en-US"/>
          </a:p>
        </p:txBody>
      </p:sp>
      <p:sp>
        <p:nvSpPr>
          <p:cNvPr id="4103" name="Rectangle 7"/>
          <p:cNvSpPr>
            <a:spLocks noGrp="1" noChangeArrowheads="1"/>
          </p:cNvSpPr>
          <p:nvPr>
            <p:ph type="ctrTitle"/>
          </p:nvPr>
        </p:nvSpPr>
        <p:spPr>
          <a:xfrm>
            <a:off x="1071538" y="1071546"/>
            <a:ext cx="7273925" cy="874712"/>
          </a:xfrm>
        </p:spPr>
        <p:txBody>
          <a:bodyPr>
            <a:normAutofit fontScale="90000"/>
          </a:bodyPr>
          <a:lstStyle/>
          <a:p>
            <a:pPr eaLnBrk="1" fontAlgn="auto" hangingPunct="1">
              <a:spcAft>
                <a:spcPts val="0"/>
              </a:spcAft>
              <a:defRPr/>
            </a:pPr>
            <a:r>
              <a:rPr lang="en-US" dirty="0" smtClean="0"/>
              <a:t>MMDE 11-150 Web Design</a:t>
            </a:r>
          </a:p>
        </p:txBody>
      </p:sp>
      <p:sp>
        <p:nvSpPr>
          <p:cNvPr id="10244" name="Rectangle 8"/>
          <p:cNvSpPr>
            <a:spLocks noGrp="1" noChangeArrowheads="1"/>
          </p:cNvSpPr>
          <p:nvPr>
            <p:ph type="subTitle" idx="1"/>
          </p:nvPr>
        </p:nvSpPr>
        <p:spPr>
          <a:xfrm>
            <a:off x="1116012" y="2205038"/>
            <a:ext cx="7599391" cy="3816350"/>
          </a:xfrm>
        </p:spPr>
        <p:txBody>
          <a:bodyPr/>
          <a:lstStyle/>
          <a:p>
            <a:pPr marR="0" algn="l" eaLnBrk="1" hangingPunct="1">
              <a:lnSpc>
                <a:spcPct val="90000"/>
              </a:lnSpc>
            </a:pPr>
            <a:r>
              <a:rPr lang="en-US" sz="3600" dirty="0" smtClean="0"/>
              <a:t>Lecture 9</a:t>
            </a:r>
          </a:p>
          <a:p>
            <a:pPr marR="0" algn="l">
              <a:lnSpc>
                <a:spcPct val="90000"/>
              </a:lnSpc>
            </a:pPr>
            <a:r>
              <a:rPr lang="en-US" sz="3200" dirty="0" smtClean="0">
                <a:sym typeface="Wingdings" pitchFamily="2" charset="2"/>
              </a:rPr>
              <a:t></a:t>
            </a:r>
            <a:r>
              <a:rPr lang="en-US" sz="3200" dirty="0" smtClean="0">
                <a:sym typeface="Wingdings" pitchFamily="2" charset="2"/>
              </a:rPr>
              <a:t>Multimedia Web -- Flash</a:t>
            </a:r>
            <a:endParaRPr lang="en-US" sz="3200" dirty="0" smtClean="0"/>
          </a:p>
          <a:p>
            <a:pPr marR="0" algn="l" eaLnBrk="1" hangingPunct="1">
              <a:lnSpc>
                <a:spcPct val="90000"/>
              </a:lnSpc>
            </a:pPr>
            <a:r>
              <a:rPr lang="en-US" dirty="0" smtClean="0">
                <a:solidFill>
                  <a:schemeClr val="tx2"/>
                </a:solidFill>
              </a:rPr>
              <a:t/>
            </a:r>
            <a:br>
              <a:rPr lang="en-US" dirty="0" smtClean="0">
                <a:solidFill>
                  <a:schemeClr val="tx2"/>
                </a:solidFill>
              </a:rPr>
            </a:br>
            <a:endParaRPr lang="en-US" dirty="0" smtClean="0">
              <a:solidFill>
                <a:schemeClr val="tx2"/>
              </a:solidFill>
            </a:endParaRPr>
          </a:p>
          <a:p>
            <a:pPr marR="0" algn="l" eaLnBrk="1" hangingPunct="1">
              <a:lnSpc>
                <a:spcPct val="90000"/>
              </a:lnSpc>
            </a:pPr>
            <a:r>
              <a:rPr lang="en-US" dirty="0" smtClean="0">
                <a:solidFill>
                  <a:schemeClr val="tx2"/>
                </a:solidFill>
              </a:rPr>
              <a:t>Semester 102</a:t>
            </a:r>
          </a:p>
          <a:p>
            <a:pPr marR="0" algn="l" eaLnBrk="1" hangingPunct="1">
              <a:lnSpc>
                <a:spcPct val="90000"/>
              </a:lnSpc>
            </a:pPr>
            <a:r>
              <a:rPr lang="en-US" sz="2800" dirty="0" smtClean="0">
                <a:solidFill>
                  <a:schemeClr val="tx2"/>
                </a:solidFill>
              </a:rPr>
              <a:t>Dr. James </a:t>
            </a:r>
            <a:r>
              <a:rPr lang="en-US" sz="2800" dirty="0" err="1" smtClean="0">
                <a:solidFill>
                  <a:schemeClr val="tx2"/>
                </a:solidFill>
              </a:rPr>
              <a:t>Birt</a:t>
            </a:r>
            <a:endParaRPr lang="en-US" sz="3200" dirty="0" smtClean="0"/>
          </a:p>
        </p:txBody>
      </p:sp>
      <p:sp>
        <p:nvSpPr>
          <p:cNvPr id="9" name="Slide Number Placeholder 8"/>
          <p:cNvSpPr>
            <a:spLocks noGrp="1"/>
          </p:cNvSpPr>
          <p:nvPr>
            <p:ph type="sldNum" sz="quarter" idx="12"/>
          </p:nvPr>
        </p:nvSpPr>
        <p:spPr/>
        <p:txBody>
          <a:bodyPr/>
          <a:lstStyle/>
          <a:p>
            <a:fld id="{C761F05C-133A-4F03-9B7C-953091277880}" type="slidenum">
              <a:rPr lang="en-AU" smtClean="0"/>
              <a:pPr/>
              <a:t>1</a:t>
            </a:fld>
            <a:endParaRPr lang="en-AU"/>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7"/>
          <p:cNvSpPr>
            <a:spLocks noGrp="1"/>
          </p:cNvSpPr>
          <p:nvPr>
            <p:ph type="title"/>
          </p:nvPr>
        </p:nvSpPr>
        <p:spPr>
          <a:xfrm>
            <a:off x="457200" y="704850"/>
            <a:ext cx="8229600" cy="1143000"/>
          </a:xfrm>
        </p:spPr>
        <p:txBody>
          <a:bodyPr>
            <a:normAutofit fontScale="90000"/>
          </a:bodyPr>
          <a:lstStyle/>
          <a:p>
            <a:r>
              <a:rPr lang="en-AU" smtClean="0"/>
              <a:t>Understanding Behaviors</a:t>
            </a:r>
            <a:br>
              <a:rPr lang="en-AU" smtClean="0"/>
            </a:br>
            <a:endParaRPr lang="en-US" smtClean="0"/>
          </a:p>
        </p:txBody>
      </p:sp>
      <p:sp>
        <p:nvSpPr>
          <p:cNvPr id="28675" name="Content Placeholder 8"/>
          <p:cNvSpPr>
            <a:spLocks noGrp="1"/>
          </p:cNvSpPr>
          <p:nvPr>
            <p:ph sz="half" idx="1"/>
          </p:nvPr>
        </p:nvSpPr>
        <p:spPr>
          <a:xfrm>
            <a:off x="457200" y="1920875"/>
            <a:ext cx="4614863" cy="4433888"/>
          </a:xfrm>
        </p:spPr>
        <p:txBody>
          <a:bodyPr/>
          <a:lstStyle/>
          <a:p>
            <a:r>
              <a:rPr lang="en-US" dirty="0" smtClean="0"/>
              <a:t>A behavior brings together three elements: </a:t>
            </a:r>
          </a:p>
          <a:p>
            <a:pPr>
              <a:buFont typeface="Wingdings 2" pitchFamily="18" charset="2"/>
              <a:buNone/>
            </a:pPr>
            <a:endParaRPr lang="en-US" dirty="0" smtClean="0"/>
          </a:p>
          <a:p>
            <a:pPr marL="881063" lvl="1" indent="-514350">
              <a:buFont typeface="Verdana" pitchFamily="-107" charset="0"/>
              <a:buAutoNum type="arabicPeriod"/>
            </a:pPr>
            <a:r>
              <a:rPr lang="en-US" dirty="0" smtClean="0"/>
              <a:t>an action, </a:t>
            </a:r>
          </a:p>
          <a:p>
            <a:pPr marL="881063" lvl="1" indent="-514350">
              <a:buFont typeface="Verdana" pitchFamily="-107" charset="0"/>
              <a:buAutoNum type="arabicPeriod"/>
            </a:pPr>
            <a:r>
              <a:rPr lang="en-US" dirty="0" smtClean="0"/>
              <a:t>an event, </a:t>
            </a:r>
          </a:p>
          <a:p>
            <a:pPr marL="881063" lvl="1" indent="-514350">
              <a:buFont typeface="Verdana" pitchFamily="-107" charset="0"/>
              <a:buAutoNum type="arabicPeriod"/>
            </a:pPr>
            <a:r>
              <a:rPr lang="en-US" dirty="0" smtClean="0"/>
              <a:t>an HTML tag:</a:t>
            </a:r>
          </a:p>
          <a:p>
            <a:endParaRPr lang="en-US" dirty="0" smtClean="0"/>
          </a:p>
        </p:txBody>
      </p:sp>
      <p:sp>
        <p:nvSpPr>
          <p:cNvPr id="28676" name="Slide Number Placeholder 3"/>
          <p:cNvSpPr>
            <a:spLocks noGrp="1"/>
          </p:cNvSpPr>
          <p:nvPr>
            <p:ph type="sldNum" sz="quarter" idx="12"/>
          </p:nvPr>
        </p:nvSpPr>
        <p:spPr bwMode="auto">
          <a:noFill/>
          <a:ln>
            <a:miter lim="800000"/>
            <a:headEnd/>
            <a:tailEnd/>
          </a:ln>
        </p:spPr>
        <p:txBody>
          <a:bodyPr/>
          <a:lstStyle/>
          <a:p>
            <a:fld id="{AD71E7C3-A883-485A-A77C-9E68454381E4}" type="slidenum">
              <a:rPr lang="en-US"/>
              <a:pPr/>
              <a:t>10</a:t>
            </a:fld>
            <a:endParaRPr lang="en-US"/>
          </a:p>
        </p:txBody>
      </p:sp>
      <p:pic>
        <p:nvPicPr>
          <p:cNvPr id="28677" name="Picture 3"/>
          <p:cNvPicPr>
            <a:picLocks noChangeAspect="1" noChangeArrowheads="1"/>
          </p:cNvPicPr>
          <p:nvPr/>
        </p:nvPicPr>
        <p:blipFill>
          <a:blip r:embed="rId3"/>
          <a:srcRect/>
          <a:stretch>
            <a:fillRect/>
          </a:stretch>
        </p:blipFill>
        <p:spPr bwMode="auto">
          <a:xfrm>
            <a:off x="5643563" y="2143125"/>
            <a:ext cx="2357437" cy="1563688"/>
          </a:xfrm>
          <a:prstGeom prst="rect">
            <a:avLst/>
          </a:prstGeom>
          <a:noFill/>
          <a:ln w="9525">
            <a:noFill/>
            <a:miter lim="800000"/>
            <a:headEnd/>
            <a:tailEnd/>
          </a:ln>
        </p:spPr>
      </p:pic>
      <p:pic>
        <p:nvPicPr>
          <p:cNvPr id="28678" name="Picture 4"/>
          <p:cNvPicPr>
            <a:picLocks noGrp="1" noChangeAspect="1" noChangeArrowheads="1"/>
          </p:cNvPicPr>
          <p:nvPr>
            <p:ph sz="half" idx="2"/>
          </p:nvPr>
        </p:nvPicPr>
        <p:blipFill>
          <a:blip r:embed="rId4"/>
          <a:srcRect/>
          <a:stretch>
            <a:fillRect/>
          </a:stretch>
        </p:blipFill>
        <p:spPr>
          <a:xfrm>
            <a:off x="5429250" y="4071938"/>
            <a:ext cx="2643188" cy="2187575"/>
          </a:xfr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12775" y="228600"/>
            <a:ext cx="8153400" cy="990600"/>
          </a:xfrm>
        </p:spPr>
        <p:txBody>
          <a:bodyPr/>
          <a:lstStyle/>
          <a:p>
            <a:pPr eaLnBrk="1" hangingPunct="1"/>
            <a:r>
              <a:rPr lang="en-AU" smtClean="0"/>
              <a:t>Plug Ins</a:t>
            </a:r>
            <a:endParaRPr lang="en-US" smtClean="0"/>
          </a:p>
        </p:txBody>
      </p:sp>
      <p:sp>
        <p:nvSpPr>
          <p:cNvPr id="15363" name="Slide Number Placeholder 5"/>
          <p:cNvSpPr>
            <a:spLocks noGrp="1"/>
          </p:cNvSpPr>
          <p:nvPr>
            <p:ph type="sldNum" sz="quarter" idx="12"/>
          </p:nvPr>
        </p:nvSpPr>
        <p:spPr bwMode="auto">
          <a:xfrm>
            <a:off x="3124200" y="6243638"/>
            <a:ext cx="2895600" cy="457200"/>
          </a:xfrm>
          <a:noFill/>
          <a:ln>
            <a:miter lim="800000"/>
            <a:headEnd/>
            <a:tailEnd/>
          </a:ln>
        </p:spPr>
        <p:txBody>
          <a:bodyPr/>
          <a:lstStyle/>
          <a:p>
            <a:fld id="{563A767C-B34E-4559-A833-4CD26D3DCC9E}" type="slidenum">
              <a:rPr lang="en-US"/>
              <a:pPr/>
              <a:t>11</a:t>
            </a:fld>
            <a:endParaRPr lang="en-US"/>
          </a:p>
        </p:txBody>
      </p:sp>
      <p:sp>
        <p:nvSpPr>
          <p:cNvPr id="15364" name="Rectangle 3"/>
          <p:cNvSpPr>
            <a:spLocks noGrp="1" noChangeArrowheads="1"/>
          </p:cNvSpPr>
          <p:nvPr>
            <p:ph sz="quarter" idx="1"/>
          </p:nvPr>
        </p:nvSpPr>
        <p:spPr>
          <a:xfrm>
            <a:off x="612775" y="1600200"/>
            <a:ext cx="8153400" cy="4495800"/>
          </a:xfrm>
        </p:spPr>
        <p:txBody>
          <a:bodyPr/>
          <a:lstStyle/>
          <a:p>
            <a:pPr eaLnBrk="1" hangingPunct="1"/>
            <a:r>
              <a:rPr lang="en-AU" dirty="0" smtClean="0"/>
              <a:t>Web browsers are designed to display Web pages, GIF</a:t>
            </a:r>
            <a:r>
              <a:rPr lang="en-AU" dirty="0" smtClean="0"/>
              <a:t>, JPG </a:t>
            </a:r>
            <a:r>
              <a:rPr lang="en-AU" dirty="0" smtClean="0"/>
              <a:t>and PNG images (among others)</a:t>
            </a:r>
          </a:p>
          <a:p>
            <a:pPr eaLnBrk="1" hangingPunct="1"/>
            <a:r>
              <a:rPr lang="en-AU" dirty="0" smtClean="0"/>
              <a:t>When the media is not one of these types, the browser searches for a ‘plug-in</a:t>
            </a:r>
            <a:r>
              <a:rPr lang="en-AU" dirty="0" smtClean="0"/>
              <a:t>’.</a:t>
            </a:r>
            <a:endParaRPr lang="en-AU" dirty="0" smtClean="0"/>
          </a:p>
          <a:p>
            <a:pPr eaLnBrk="1" hangingPunct="1"/>
            <a:r>
              <a:rPr lang="en-AU" dirty="0" smtClean="0"/>
              <a:t>A plug-in can run directly in the browser window so that visitor can open objects directly within the Webpage</a:t>
            </a:r>
            <a:r>
              <a:rPr lang="en-AU" dirty="0" smtClean="0"/>
              <a:t>.</a:t>
            </a:r>
          </a:p>
          <a:p>
            <a:pPr eaLnBrk="1" hangingPunct="1"/>
            <a:r>
              <a:rPr lang="en-AU" dirty="0" smtClean="0"/>
              <a:t>Flash is an example where you are required to have a plug-in to play the content</a:t>
            </a:r>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4"/>
          <p:cNvSpPr>
            <a:spLocks noGrp="1"/>
          </p:cNvSpPr>
          <p:nvPr>
            <p:ph type="title"/>
          </p:nvPr>
        </p:nvSpPr>
        <p:spPr>
          <a:xfrm>
            <a:off x="642910" y="2357430"/>
            <a:ext cx="2212975" cy="1582737"/>
          </a:xfrm>
        </p:spPr>
        <p:txBody>
          <a:bodyPr>
            <a:normAutofit/>
          </a:bodyPr>
          <a:lstStyle/>
          <a:p>
            <a:r>
              <a:rPr lang="en-AU" sz="3200" dirty="0" smtClean="0"/>
              <a:t>Introducing ADOBE FLASH CS4</a:t>
            </a:r>
          </a:p>
        </p:txBody>
      </p:sp>
      <p:sp>
        <p:nvSpPr>
          <p:cNvPr id="30724" name="Slide Number Placeholder 3"/>
          <p:cNvSpPr>
            <a:spLocks noGrp="1"/>
          </p:cNvSpPr>
          <p:nvPr>
            <p:ph type="sldNum" sz="quarter" idx="12"/>
          </p:nvPr>
        </p:nvSpPr>
        <p:spPr bwMode="auto">
          <a:noFill/>
          <a:ln>
            <a:miter lim="800000"/>
            <a:headEnd/>
            <a:tailEnd/>
          </a:ln>
        </p:spPr>
        <p:txBody>
          <a:bodyPr/>
          <a:lstStyle/>
          <a:p>
            <a:fld id="{C4CACAED-48A9-4246-B6B3-EC1D63547436}" type="slidenum">
              <a:rPr lang="en-US"/>
              <a:pPr/>
              <a:t>12</a:t>
            </a:fld>
            <a:endParaRPr lang="en-US"/>
          </a:p>
        </p:txBody>
      </p:sp>
      <p:pic>
        <p:nvPicPr>
          <p:cNvPr id="30725" name="Picture 2"/>
          <p:cNvPicPr>
            <a:picLocks noGrp="1" noChangeAspect="1" noChangeArrowheads="1"/>
          </p:cNvPicPr>
          <p:nvPr>
            <p:ph type="pic" idx="1"/>
          </p:nvPr>
        </p:nvPicPr>
        <p:blipFill>
          <a:blip r:embed="rId2"/>
          <a:srcRect l="5942" r="5942"/>
          <a:stretch>
            <a:fillRect/>
          </a:stretch>
        </p:blipFill>
        <p:spPr>
          <a:xfrm rot="420000">
            <a:off x="3486150" y="1200150"/>
            <a:ext cx="4618038" cy="3930650"/>
          </a:xfr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12775" y="228600"/>
            <a:ext cx="8153400" cy="990600"/>
          </a:xfrm>
        </p:spPr>
        <p:txBody>
          <a:bodyPr/>
          <a:lstStyle/>
          <a:p>
            <a:r>
              <a:rPr lang="en-AU" smtClean="0"/>
              <a:t>What is Flash?</a:t>
            </a:r>
            <a:endParaRPr lang="en-US" smtClean="0"/>
          </a:p>
        </p:txBody>
      </p:sp>
      <p:sp>
        <p:nvSpPr>
          <p:cNvPr id="32772" name="Slide Number Placeholder 3"/>
          <p:cNvSpPr>
            <a:spLocks noGrp="1"/>
          </p:cNvSpPr>
          <p:nvPr>
            <p:ph type="sldNum" sz="quarter" idx="12"/>
          </p:nvPr>
        </p:nvSpPr>
        <p:spPr bwMode="auto">
          <a:noFill/>
          <a:ln>
            <a:miter lim="800000"/>
            <a:headEnd/>
            <a:tailEnd/>
          </a:ln>
        </p:spPr>
        <p:txBody>
          <a:bodyPr/>
          <a:lstStyle/>
          <a:p>
            <a:pPr>
              <a:lnSpc>
                <a:spcPct val="80000"/>
              </a:lnSpc>
            </a:pPr>
            <a:fld id="{7BE3A516-944A-44DA-80A5-1A97BBCB3DFF}" type="slidenum">
              <a:rPr lang="en-US"/>
              <a:pPr>
                <a:lnSpc>
                  <a:spcPct val="80000"/>
                </a:lnSpc>
              </a:pPr>
              <a:t>13</a:t>
            </a:fld>
            <a:endParaRPr lang="en-US"/>
          </a:p>
        </p:txBody>
      </p:sp>
      <p:sp>
        <p:nvSpPr>
          <p:cNvPr id="32773" name="Rectangle 3"/>
          <p:cNvSpPr>
            <a:spLocks noGrp="1" noChangeArrowheads="1"/>
          </p:cNvSpPr>
          <p:nvPr>
            <p:ph sz="quarter" idx="1"/>
          </p:nvPr>
        </p:nvSpPr>
        <p:spPr>
          <a:xfrm>
            <a:off x="612775" y="1600200"/>
            <a:ext cx="8153400" cy="4495800"/>
          </a:xfrm>
        </p:spPr>
        <p:txBody>
          <a:bodyPr/>
          <a:lstStyle/>
          <a:p>
            <a:pPr eaLnBrk="1" hangingPunct="1"/>
            <a:r>
              <a:rPr lang="en-US" sz="2400" b="1" smtClean="0"/>
              <a:t>Adobe Flash</a:t>
            </a:r>
            <a:r>
              <a:rPr lang="en-US" sz="2400" smtClean="0"/>
              <a:t>, (or simply </a:t>
            </a:r>
            <a:r>
              <a:rPr lang="en-US" sz="2400" b="1" i="1" smtClean="0"/>
              <a:t>Flash</a:t>
            </a:r>
            <a:r>
              <a:rPr lang="en-US" sz="2400" b="1" smtClean="0"/>
              <a:t>)</a:t>
            </a:r>
            <a:r>
              <a:rPr lang="en-US" sz="2400" smtClean="0"/>
              <a:t>, refers to both the Adobe Flash Player, and to the Adobe Flash Professional multimedia authoring program.</a:t>
            </a:r>
            <a:br>
              <a:rPr lang="en-US" sz="2400" smtClean="0"/>
            </a:br>
            <a:endParaRPr lang="en-US" sz="2400" smtClean="0"/>
          </a:p>
          <a:p>
            <a:pPr eaLnBrk="1" hangingPunct="1"/>
            <a:r>
              <a:rPr lang="en-US" sz="2400" smtClean="0"/>
              <a:t>Flash is considered the authoring environment and Flash Player is the virtual machine used to run the Flash files, but in colloquial language these have become mixed: "Flash" can mean either the authoring environment, the player, or the application files. </a:t>
            </a:r>
          </a:p>
          <a:p>
            <a:pPr eaLnBrk="1" hangingPunct="1">
              <a:buFont typeface="Wingdings" pitchFamily="-107" charset="2"/>
              <a:buNone/>
            </a:pPr>
            <a:endParaRPr lang="en-US" sz="24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612775" y="228600"/>
            <a:ext cx="8153400" cy="990600"/>
          </a:xfrm>
        </p:spPr>
        <p:txBody>
          <a:bodyPr/>
          <a:lstStyle/>
          <a:p>
            <a:pPr eaLnBrk="1" hangingPunct="1"/>
            <a:r>
              <a:rPr lang="en-AU" smtClean="0"/>
              <a:t>What is Flash?</a:t>
            </a:r>
            <a:endParaRPr lang="en-US" smtClean="0"/>
          </a:p>
        </p:txBody>
      </p:sp>
      <p:sp>
        <p:nvSpPr>
          <p:cNvPr id="33795" name="Content Placeholder 2"/>
          <p:cNvSpPr>
            <a:spLocks noGrp="1"/>
          </p:cNvSpPr>
          <p:nvPr>
            <p:ph sz="quarter" idx="1"/>
          </p:nvPr>
        </p:nvSpPr>
        <p:spPr>
          <a:xfrm>
            <a:off x="612775" y="1600200"/>
            <a:ext cx="8153400" cy="4495800"/>
          </a:xfrm>
        </p:spPr>
        <p:txBody>
          <a:bodyPr/>
          <a:lstStyle/>
          <a:p>
            <a:pPr eaLnBrk="1" hangingPunct="1"/>
            <a:r>
              <a:rPr lang="en-US" smtClean="0"/>
              <a:t>Since its introduction in 1996, Flash has become a popular method for adding animation and interactivity to web pages. </a:t>
            </a:r>
          </a:p>
          <a:p>
            <a:pPr eaLnBrk="1" hangingPunct="1"/>
            <a:endParaRPr lang="en-US" smtClean="0"/>
          </a:p>
          <a:p>
            <a:pPr eaLnBrk="1" hangingPunct="1"/>
            <a:r>
              <a:rPr lang="en-US" smtClean="0"/>
              <a:t>Flash is commonly used to create animation, advertisements, and various web page Flash components, to integrate video into web pages, and more recently, to develop rich Internet applications.</a:t>
            </a:r>
          </a:p>
          <a:p>
            <a:pPr eaLnBrk="1" hangingPunct="1"/>
            <a:endParaRPr lang="en-US" smtClean="0"/>
          </a:p>
        </p:txBody>
      </p:sp>
      <p:sp>
        <p:nvSpPr>
          <p:cNvPr id="33797" name="Slide Number Placeholder 4"/>
          <p:cNvSpPr>
            <a:spLocks noGrp="1"/>
          </p:cNvSpPr>
          <p:nvPr>
            <p:ph type="sldNum" sz="quarter" idx="12"/>
          </p:nvPr>
        </p:nvSpPr>
        <p:spPr bwMode="auto">
          <a:noFill/>
          <a:ln>
            <a:miter lim="800000"/>
            <a:headEnd/>
            <a:tailEnd/>
          </a:ln>
        </p:spPr>
        <p:txBody>
          <a:bodyPr/>
          <a:lstStyle/>
          <a:p>
            <a:pPr>
              <a:lnSpc>
                <a:spcPct val="80000"/>
              </a:lnSpc>
            </a:pPr>
            <a:fld id="{C04F72D7-4E2D-4A3D-96C3-DFF5952764E5}" type="slidenum">
              <a:rPr lang="en-US"/>
              <a:pPr>
                <a:lnSpc>
                  <a:spcPct val="80000"/>
                </a:lnSpc>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12775" y="228600"/>
            <a:ext cx="8153400" cy="990600"/>
          </a:xfrm>
        </p:spPr>
        <p:txBody>
          <a:bodyPr/>
          <a:lstStyle/>
          <a:p>
            <a:pPr eaLnBrk="1" hangingPunct="1"/>
            <a:r>
              <a:rPr lang="en-AU" smtClean="0"/>
              <a:t>The Major Attributes</a:t>
            </a:r>
            <a:r>
              <a:rPr lang="en-US" smtClean="0"/>
              <a:t> of Flash</a:t>
            </a:r>
          </a:p>
        </p:txBody>
      </p:sp>
      <p:sp>
        <p:nvSpPr>
          <p:cNvPr id="35844" name="Slide Number Placeholder 3"/>
          <p:cNvSpPr>
            <a:spLocks noGrp="1"/>
          </p:cNvSpPr>
          <p:nvPr>
            <p:ph type="sldNum" sz="quarter" idx="12"/>
          </p:nvPr>
        </p:nvSpPr>
        <p:spPr bwMode="auto">
          <a:noFill/>
          <a:ln>
            <a:miter lim="800000"/>
            <a:headEnd/>
            <a:tailEnd/>
          </a:ln>
        </p:spPr>
        <p:txBody>
          <a:bodyPr/>
          <a:lstStyle/>
          <a:p>
            <a:pPr>
              <a:lnSpc>
                <a:spcPct val="80000"/>
              </a:lnSpc>
            </a:pPr>
            <a:fld id="{A0492A57-3757-45F1-AA1D-005EC96D18BC}" type="slidenum">
              <a:rPr lang="en-US"/>
              <a:pPr>
                <a:lnSpc>
                  <a:spcPct val="80000"/>
                </a:lnSpc>
              </a:pPr>
              <a:t>15</a:t>
            </a:fld>
            <a:endParaRPr lang="en-US"/>
          </a:p>
        </p:txBody>
      </p:sp>
      <p:sp>
        <p:nvSpPr>
          <p:cNvPr id="35845" name="Rectangle 3"/>
          <p:cNvSpPr>
            <a:spLocks noGrp="1" noChangeArrowheads="1"/>
          </p:cNvSpPr>
          <p:nvPr>
            <p:ph sz="quarter" idx="1"/>
          </p:nvPr>
        </p:nvSpPr>
        <p:spPr>
          <a:xfrm>
            <a:off x="612775" y="1600200"/>
            <a:ext cx="8153400" cy="4495800"/>
          </a:xfrm>
        </p:spPr>
        <p:txBody>
          <a:bodyPr/>
          <a:lstStyle/>
          <a:p>
            <a:pPr lvl="1" eaLnBrk="1" hangingPunct="1"/>
            <a:r>
              <a:rPr lang="en-AU" sz="2800" smtClean="0"/>
              <a:t>Until Flash came on the scene almost all web content was raster based, usually provided by Gif or Jpg file formats</a:t>
            </a:r>
          </a:p>
          <a:p>
            <a:pPr lvl="1" eaLnBrk="1" hangingPunct="1">
              <a:buFont typeface="Wingdings 2" pitchFamily="18" charset="2"/>
              <a:buNone/>
            </a:pPr>
            <a:endParaRPr lang="en-AU" sz="2800" smtClean="0"/>
          </a:p>
          <a:p>
            <a:pPr lvl="1" eaLnBrk="1" hangingPunct="1"/>
            <a:r>
              <a:rPr lang="en-AU" sz="2800" smtClean="0"/>
              <a:t>Flash files are small.</a:t>
            </a:r>
            <a:endParaRPr lang="en-AU" smtClean="0"/>
          </a:p>
          <a:p>
            <a:pPr lvl="1" eaLnBrk="1" hangingPunct="1"/>
            <a:r>
              <a:rPr lang="en-AU" smtClean="0"/>
              <a:t>Flash can incorporate: </a:t>
            </a:r>
          </a:p>
          <a:p>
            <a:pPr lvl="2" eaLnBrk="1" hangingPunct="1"/>
            <a:r>
              <a:rPr lang="en-AU" sz="2000" smtClean="0"/>
              <a:t>Vector </a:t>
            </a:r>
          </a:p>
          <a:p>
            <a:pPr lvl="2" eaLnBrk="1" hangingPunct="1"/>
            <a:r>
              <a:rPr lang="en-AU" sz="2000" smtClean="0"/>
              <a:t>Raster images</a:t>
            </a:r>
          </a:p>
          <a:p>
            <a:pPr lvl="2" eaLnBrk="1" hangingPunct="1"/>
            <a:r>
              <a:rPr lang="en-AU" sz="2000" smtClean="0"/>
              <a:t>Audio files</a:t>
            </a:r>
          </a:p>
          <a:p>
            <a:pPr lvl="2" eaLnBrk="1" hangingPunct="1"/>
            <a:r>
              <a:rPr lang="en-AU" sz="2000" smtClean="0"/>
              <a:t>Video files</a:t>
            </a:r>
          </a:p>
          <a:p>
            <a:pPr lvl="2" eaLnBrk="1" hangingPunct="1">
              <a:buFont typeface="Wingdings" pitchFamily="-107" charset="2"/>
              <a:buNone/>
            </a:pPr>
            <a:endParaRPr lang="en-AU" sz="2000" smtClean="0"/>
          </a:p>
          <a:p>
            <a:pPr lvl="1" eaLnBrk="1" hangingPunct="1"/>
            <a:endParaRPr lang="en-AU"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12775" y="228600"/>
            <a:ext cx="8153400" cy="990600"/>
          </a:xfrm>
        </p:spPr>
        <p:txBody>
          <a:bodyPr/>
          <a:lstStyle/>
          <a:p>
            <a:pPr eaLnBrk="1" hangingPunct="1"/>
            <a:r>
              <a:rPr lang="en-AU" smtClean="0"/>
              <a:t>The Major Attributes</a:t>
            </a:r>
            <a:r>
              <a:rPr lang="en-US" smtClean="0"/>
              <a:t> of Flash </a:t>
            </a:r>
          </a:p>
        </p:txBody>
      </p:sp>
      <p:sp>
        <p:nvSpPr>
          <p:cNvPr id="36868" name="Slide Number Placeholder 3"/>
          <p:cNvSpPr>
            <a:spLocks noGrp="1"/>
          </p:cNvSpPr>
          <p:nvPr>
            <p:ph type="sldNum" sz="quarter" idx="12"/>
          </p:nvPr>
        </p:nvSpPr>
        <p:spPr bwMode="auto">
          <a:noFill/>
          <a:ln>
            <a:miter lim="800000"/>
            <a:headEnd/>
            <a:tailEnd/>
          </a:ln>
        </p:spPr>
        <p:txBody>
          <a:bodyPr/>
          <a:lstStyle/>
          <a:p>
            <a:pPr>
              <a:lnSpc>
                <a:spcPct val="80000"/>
              </a:lnSpc>
            </a:pPr>
            <a:fld id="{FF5DF78F-7316-4169-AEE8-7B0CBFA2F336}" type="slidenum">
              <a:rPr lang="en-US"/>
              <a:pPr>
                <a:lnSpc>
                  <a:spcPct val="80000"/>
                </a:lnSpc>
              </a:pPr>
              <a:t>16</a:t>
            </a:fld>
            <a:endParaRPr lang="en-US"/>
          </a:p>
        </p:txBody>
      </p:sp>
      <p:sp>
        <p:nvSpPr>
          <p:cNvPr id="36869" name="Rectangle 3"/>
          <p:cNvSpPr>
            <a:spLocks noGrp="1" noChangeArrowheads="1"/>
          </p:cNvSpPr>
          <p:nvPr>
            <p:ph sz="quarter" idx="1"/>
          </p:nvPr>
        </p:nvSpPr>
        <p:spPr>
          <a:xfrm>
            <a:off x="457200" y="1600200"/>
            <a:ext cx="7758113" cy="4757738"/>
          </a:xfrm>
        </p:spPr>
        <p:txBody>
          <a:bodyPr/>
          <a:lstStyle/>
          <a:p>
            <a:pPr eaLnBrk="1" hangingPunct="1">
              <a:lnSpc>
                <a:spcPct val="90000"/>
              </a:lnSpc>
            </a:pPr>
            <a:r>
              <a:rPr lang="en-AU" sz="2400" b="1" smtClean="0"/>
              <a:t>Scalability</a:t>
            </a:r>
            <a:r>
              <a:rPr lang="en-AU" sz="2400" smtClean="0"/>
              <a:t> </a:t>
            </a:r>
          </a:p>
          <a:p>
            <a:pPr eaLnBrk="1" hangingPunct="1">
              <a:lnSpc>
                <a:spcPct val="90000"/>
              </a:lnSpc>
              <a:buFont typeface="Wingdings" pitchFamily="-107" charset="2"/>
              <a:buNone/>
            </a:pPr>
            <a:endParaRPr lang="en-AU" sz="2400" smtClean="0"/>
          </a:p>
          <a:p>
            <a:pPr lvl="1" eaLnBrk="1" hangingPunct="1">
              <a:lnSpc>
                <a:spcPct val="90000"/>
              </a:lnSpc>
            </a:pPr>
            <a:r>
              <a:rPr lang="en-AU" smtClean="0"/>
              <a:t>Flash movies can be placed on a web site at any size without visual degradation or change to file size.</a:t>
            </a:r>
            <a:br>
              <a:rPr lang="en-AU" smtClean="0"/>
            </a:br>
            <a:endParaRPr lang="en-AU" smtClean="0"/>
          </a:p>
          <a:p>
            <a:pPr lvl="1" eaLnBrk="1" hangingPunct="1">
              <a:lnSpc>
                <a:spcPct val="90000"/>
              </a:lnSpc>
            </a:pPr>
            <a:r>
              <a:rPr lang="en-AU" smtClean="0"/>
              <a:t>When designing a full screen Flash movie, concern over viewer resolution ( 800x 600 for example) is not as vital, you need only be concerned the aspect ratio is 4:3.</a:t>
            </a:r>
            <a:br>
              <a:rPr lang="en-AU" smtClean="0"/>
            </a:br>
            <a:endParaRPr lang="en-AU" smtClean="0"/>
          </a:p>
          <a:p>
            <a:pPr lvl="1" eaLnBrk="1" hangingPunct="1">
              <a:lnSpc>
                <a:spcPct val="90000"/>
              </a:lnSpc>
            </a:pPr>
            <a:r>
              <a:rPr lang="en-AU" smtClean="0"/>
              <a:t>Once the Flash movie is created it can be defined at any physical size. ( as long as the aspect ratio is constant) </a:t>
            </a:r>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00063" y="571500"/>
            <a:ext cx="8229600" cy="1143000"/>
          </a:xfrm>
        </p:spPr>
        <p:txBody>
          <a:bodyPr>
            <a:normAutofit fontScale="90000"/>
          </a:bodyPr>
          <a:lstStyle/>
          <a:p>
            <a:pPr eaLnBrk="1" hangingPunct="1"/>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Key Features</a:t>
            </a:r>
            <a:r>
              <a:rPr lang="en-US" b="1" smtClean="0"/>
              <a:t/>
            </a:r>
            <a:br>
              <a:rPr lang="en-US" b="1" smtClean="0"/>
            </a:br>
            <a:endParaRPr lang="en-US" b="1" smtClean="0"/>
          </a:p>
        </p:txBody>
      </p:sp>
      <p:sp>
        <p:nvSpPr>
          <p:cNvPr id="37891" name="Rectangle 3"/>
          <p:cNvSpPr>
            <a:spLocks noGrp="1" noChangeArrowheads="1"/>
          </p:cNvSpPr>
          <p:nvPr>
            <p:ph type="body" sz="half" idx="1"/>
          </p:nvPr>
        </p:nvSpPr>
        <p:spPr>
          <a:xfrm>
            <a:off x="428625" y="1643063"/>
            <a:ext cx="3929063" cy="4643437"/>
          </a:xfrm>
        </p:spPr>
        <p:txBody>
          <a:bodyPr/>
          <a:lstStyle/>
          <a:p>
            <a:pPr eaLnBrk="1" hangingPunct="1">
              <a:buFont typeface="Wingdings" pitchFamily="-107" charset="2"/>
              <a:buNone/>
            </a:pPr>
            <a:r>
              <a:rPr lang="en-US" sz="2400" b="1" smtClean="0"/>
              <a:t>Workflow</a:t>
            </a:r>
          </a:p>
          <a:p>
            <a:pPr eaLnBrk="1" hangingPunct="1"/>
            <a:r>
              <a:rPr lang="en-US" sz="2400" smtClean="0"/>
              <a:t>Flexible workspace</a:t>
            </a:r>
          </a:p>
          <a:p>
            <a:pPr eaLnBrk="1" hangingPunct="1"/>
            <a:r>
              <a:rPr lang="en-US" sz="2400" smtClean="0"/>
              <a:t>Shared libraries</a:t>
            </a:r>
          </a:p>
          <a:p>
            <a:pPr eaLnBrk="1" hangingPunct="1"/>
            <a:r>
              <a:rPr lang="en-US" sz="2400" smtClean="0"/>
              <a:t>Native support for OS X and XP</a:t>
            </a:r>
          </a:p>
          <a:p>
            <a:pPr eaLnBrk="1" hangingPunct="1"/>
            <a:endParaRPr lang="en-US" sz="2400" smtClean="0"/>
          </a:p>
          <a:p>
            <a:pPr eaLnBrk="1" hangingPunct="1"/>
            <a:r>
              <a:rPr lang="en-AU" sz="2800" smtClean="0"/>
              <a:t>Flash file format  .fla</a:t>
            </a:r>
          </a:p>
          <a:p>
            <a:pPr eaLnBrk="1" hangingPunct="1"/>
            <a:r>
              <a:rPr lang="en-AU" sz="2800" smtClean="0"/>
              <a:t>Flash movie format .swf</a:t>
            </a:r>
          </a:p>
          <a:p>
            <a:pPr eaLnBrk="1" hangingPunct="1"/>
            <a:endParaRPr lang="en-US" sz="2400" smtClean="0"/>
          </a:p>
        </p:txBody>
      </p:sp>
      <p:sp>
        <p:nvSpPr>
          <p:cNvPr id="37892" name="Slide Number Placeholder 4"/>
          <p:cNvSpPr>
            <a:spLocks noGrp="1"/>
          </p:cNvSpPr>
          <p:nvPr>
            <p:ph type="sldNum" sz="quarter" idx="12"/>
          </p:nvPr>
        </p:nvSpPr>
        <p:spPr bwMode="auto">
          <a:noFill/>
          <a:ln>
            <a:miter lim="800000"/>
            <a:headEnd/>
            <a:tailEnd/>
          </a:ln>
        </p:spPr>
        <p:txBody>
          <a:bodyPr/>
          <a:lstStyle/>
          <a:p>
            <a:pPr>
              <a:lnSpc>
                <a:spcPct val="80000"/>
              </a:lnSpc>
            </a:pPr>
            <a:fld id="{04986C1D-3EFF-4303-AC91-E0AE4DB7B8BA}" type="slidenum">
              <a:rPr lang="en-US"/>
              <a:pPr>
                <a:lnSpc>
                  <a:spcPct val="80000"/>
                </a:lnSpc>
              </a:pPr>
              <a:t>17</a:t>
            </a:fld>
            <a:endParaRPr lang="en-US"/>
          </a:p>
        </p:txBody>
      </p:sp>
      <p:pic>
        <p:nvPicPr>
          <p:cNvPr id="37894" name="Picture 2"/>
          <p:cNvPicPr>
            <a:picLocks noGrp="1" noChangeAspect="1" noChangeArrowheads="1"/>
          </p:cNvPicPr>
          <p:nvPr>
            <p:ph sz="half" idx="2"/>
          </p:nvPr>
        </p:nvPicPr>
        <p:blipFill>
          <a:blip r:embed="rId2"/>
          <a:srcRect/>
          <a:stretch>
            <a:fillRect/>
          </a:stretch>
        </p:blipFill>
        <p:spPr>
          <a:xfrm>
            <a:off x="5214938" y="1500188"/>
            <a:ext cx="2857500" cy="2270125"/>
          </a:xfrm>
          <a:noFill/>
        </p:spPr>
      </p:pic>
      <p:pic>
        <p:nvPicPr>
          <p:cNvPr id="37895" name="Picture 3"/>
          <p:cNvPicPr>
            <a:picLocks noChangeAspect="1" noChangeArrowheads="1"/>
          </p:cNvPicPr>
          <p:nvPr/>
        </p:nvPicPr>
        <p:blipFill>
          <a:blip r:embed="rId3"/>
          <a:srcRect/>
          <a:stretch>
            <a:fillRect/>
          </a:stretch>
        </p:blipFill>
        <p:spPr bwMode="auto">
          <a:xfrm>
            <a:off x="5214938" y="4143375"/>
            <a:ext cx="2767012" cy="2214563"/>
          </a:xfrm>
          <a:prstGeom prst="rect">
            <a:avLst/>
          </a:prstGeom>
          <a:noFill/>
          <a:ln w="9525" algn="ctr">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28625" y="500063"/>
            <a:ext cx="8229600" cy="1143000"/>
          </a:xfrm>
        </p:spPr>
        <p:txBody>
          <a:bodyPr>
            <a:normAutofit fontScale="90000"/>
          </a:bodyPr>
          <a:lstStyle/>
          <a:p>
            <a:pPr eaLnBrk="1" hangingPunct="1"/>
            <a:r>
              <a:rPr lang="en-US" smtClean="0"/>
              <a:t>Key</a:t>
            </a:r>
            <a:r>
              <a:rPr lang="en-US" b="1" smtClean="0"/>
              <a:t> </a:t>
            </a:r>
            <a:r>
              <a:rPr lang="en-US" smtClean="0"/>
              <a:t>Features</a:t>
            </a:r>
            <a:br>
              <a:rPr lang="en-US" smtClean="0"/>
            </a:br>
            <a:endParaRPr lang="en-US" smtClean="0"/>
          </a:p>
        </p:txBody>
      </p:sp>
      <p:sp>
        <p:nvSpPr>
          <p:cNvPr id="38915" name="Rectangle 3"/>
          <p:cNvSpPr>
            <a:spLocks noGrp="1" noChangeArrowheads="1"/>
          </p:cNvSpPr>
          <p:nvPr>
            <p:ph type="body" sz="half" idx="1"/>
          </p:nvPr>
        </p:nvSpPr>
        <p:spPr>
          <a:xfrm>
            <a:off x="457200" y="1600200"/>
            <a:ext cx="4475163" cy="4208463"/>
          </a:xfrm>
        </p:spPr>
        <p:txBody>
          <a:bodyPr/>
          <a:lstStyle/>
          <a:p>
            <a:pPr eaLnBrk="1" hangingPunct="1">
              <a:lnSpc>
                <a:spcPct val="80000"/>
              </a:lnSpc>
              <a:buFont typeface="Wingdings" pitchFamily="-107" charset="2"/>
              <a:buNone/>
            </a:pPr>
            <a:r>
              <a:rPr lang="en-US" sz="2400" b="1" smtClean="0"/>
              <a:t>Rich media support</a:t>
            </a:r>
          </a:p>
          <a:p>
            <a:pPr eaLnBrk="1" hangingPunct="1">
              <a:lnSpc>
                <a:spcPct val="80000"/>
              </a:lnSpc>
            </a:pPr>
            <a:r>
              <a:rPr lang="en-US" sz="2400" smtClean="0"/>
              <a:t>Video support</a:t>
            </a:r>
          </a:p>
          <a:p>
            <a:pPr eaLnBrk="1" hangingPunct="1">
              <a:lnSpc>
                <a:spcPct val="80000"/>
              </a:lnSpc>
            </a:pPr>
            <a:r>
              <a:rPr lang="en-US" sz="2400" smtClean="0"/>
              <a:t>Dynamic loading at runtime</a:t>
            </a:r>
          </a:p>
          <a:p>
            <a:pPr eaLnBrk="1" hangingPunct="1">
              <a:lnSpc>
                <a:spcPct val="80000"/>
              </a:lnSpc>
            </a:pPr>
            <a:r>
              <a:rPr lang="en-US" sz="2400" smtClean="0"/>
              <a:t>High- fidelity audio support</a:t>
            </a:r>
          </a:p>
          <a:p>
            <a:pPr lvl="1" eaLnBrk="1" hangingPunct="1">
              <a:lnSpc>
                <a:spcPct val="80000"/>
              </a:lnSpc>
            </a:pPr>
            <a:r>
              <a:rPr lang="en-AU" smtClean="0"/>
              <a:t>.avi (Audio Video Interleaved).</a:t>
            </a:r>
          </a:p>
          <a:p>
            <a:pPr lvl="1" eaLnBrk="1" hangingPunct="1">
              <a:lnSpc>
                <a:spcPct val="80000"/>
              </a:lnSpc>
            </a:pPr>
            <a:r>
              <a:rPr lang="en-AU" smtClean="0"/>
              <a:t>.dv (Digital Video) </a:t>
            </a:r>
          </a:p>
          <a:p>
            <a:pPr lvl="1" eaLnBrk="1" hangingPunct="1">
              <a:lnSpc>
                <a:spcPct val="80000"/>
              </a:lnSpc>
            </a:pPr>
            <a:r>
              <a:rPr lang="en-AU" smtClean="0"/>
              <a:t>.mpg or mpeg </a:t>
            </a:r>
            <a:br>
              <a:rPr lang="en-AU" smtClean="0"/>
            </a:br>
            <a:r>
              <a:rPr lang="en-AU" smtClean="0"/>
              <a:t>(Motion Picture Experts group) </a:t>
            </a:r>
          </a:p>
          <a:p>
            <a:pPr lvl="1" eaLnBrk="1" hangingPunct="1">
              <a:lnSpc>
                <a:spcPct val="80000"/>
              </a:lnSpc>
            </a:pPr>
            <a:r>
              <a:rPr lang="en-AU" smtClean="0"/>
              <a:t>.mov (QuickTime Video)</a:t>
            </a:r>
            <a:endParaRPr lang="en-US" smtClean="0"/>
          </a:p>
        </p:txBody>
      </p:sp>
      <p:pic>
        <p:nvPicPr>
          <p:cNvPr id="38916" name="Picture 4"/>
          <p:cNvPicPr>
            <a:picLocks noGrp="1" noChangeAspect="1" noChangeArrowheads="1"/>
          </p:cNvPicPr>
          <p:nvPr>
            <p:ph sz="half" idx="2"/>
          </p:nvPr>
        </p:nvPicPr>
        <p:blipFill>
          <a:blip r:embed="rId3"/>
          <a:srcRect/>
          <a:stretch>
            <a:fillRect/>
          </a:stretch>
        </p:blipFill>
        <p:spPr>
          <a:xfrm>
            <a:off x="5076825" y="1692275"/>
            <a:ext cx="3465513" cy="3959225"/>
          </a:xfrm>
          <a:noFill/>
        </p:spPr>
      </p:pic>
      <p:sp>
        <p:nvSpPr>
          <p:cNvPr id="38917" name="Slide Number Placeholder 4"/>
          <p:cNvSpPr>
            <a:spLocks noGrp="1"/>
          </p:cNvSpPr>
          <p:nvPr>
            <p:ph type="sldNum" sz="quarter" idx="12"/>
          </p:nvPr>
        </p:nvSpPr>
        <p:spPr bwMode="auto">
          <a:noFill/>
          <a:ln>
            <a:miter lim="800000"/>
            <a:headEnd/>
            <a:tailEnd/>
          </a:ln>
        </p:spPr>
        <p:txBody>
          <a:bodyPr/>
          <a:lstStyle/>
          <a:p>
            <a:pPr>
              <a:lnSpc>
                <a:spcPct val="80000"/>
              </a:lnSpc>
            </a:pPr>
            <a:fld id="{EEDF4EAD-FED9-404B-AC28-5BDDAFB5C71B}" type="slidenum">
              <a:rPr lang="en-US"/>
              <a:pPr>
                <a:lnSpc>
                  <a:spcPct val="80000"/>
                </a:lnSpc>
              </a:pPr>
              <a:t>18</a:t>
            </a:fld>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28625" y="500063"/>
            <a:ext cx="8229600" cy="1143000"/>
          </a:xfrm>
        </p:spPr>
        <p:txBody>
          <a:bodyPr>
            <a:normAutofit fontScale="90000"/>
          </a:bodyPr>
          <a:lstStyle/>
          <a:p>
            <a:pPr eaLnBrk="1" hangingPunct="1"/>
            <a:r>
              <a:rPr lang="en-US" smtClean="0"/>
              <a:t>Key Features</a:t>
            </a:r>
            <a:br>
              <a:rPr lang="en-US" smtClean="0"/>
            </a:br>
            <a:endParaRPr lang="en-US" smtClean="0"/>
          </a:p>
        </p:txBody>
      </p:sp>
      <p:sp>
        <p:nvSpPr>
          <p:cNvPr id="39939" name="Rectangle 3"/>
          <p:cNvSpPr>
            <a:spLocks noGrp="1" noChangeArrowheads="1"/>
          </p:cNvSpPr>
          <p:nvPr>
            <p:ph type="body" sz="half" idx="1"/>
          </p:nvPr>
        </p:nvSpPr>
        <p:spPr/>
        <p:txBody>
          <a:bodyPr/>
          <a:lstStyle/>
          <a:p>
            <a:pPr eaLnBrk="1" hangingPunct="1">
              <a:buFont typeface="Wingdings" pitchFamily="-107" charset="2"/>
              <a:buNone/>
            </a:pPr>
            <a:r>
              <a:rPr lang="en-US" sz="2400" b="1" smtClean="0"/>
              <a:t>Publishing and playback</a:t>
            </a:r>
          </a:p>
          <a:p>
            <a:pPr eaLnBrk="1" hangingPunct="1"/>
            <a:r>
              <a:rPr lang="en-US" sz="2400" smtClean="0"/>
              <a:t>Design for multiple mediums</a:t>
            </a:r>
          </a:p>
          <a:p>
            <a:pPr eaLnBrk="1" hangingPunct="1"/>
            <a:r>
              <a:rPr lang="en-US" sz="2400" smtClean="0"/>
              <a:t>Named anchors</a:t>
            </a:r>
          </a:p>
          <a:p>
            <a:pPr eaLnBrk="1" hangingPunct="1"/>
            <a:r>
              <a:rPr lang="en-US" sz="2400" smtClean="0"/>
              <a:t>Web native printing</a:t>
            </a:r>
          </a:p>
          <a:p>
            <a:pPr eaLnBrk="1" hangingPunct="1"/>
            <a:r>
              <a:rPr lang="en-US" sz="2400" smtClean="0"/>
              <a:t>Multiple file format export</a:t>
            </a:r>
          </a:p>
          <a:p>
            <a:pPr eaLnBrk="1" hangingPunct="1"/>
            <a:r>
              <a:rPr lang="en-US" sz="2400" smtClean="0"/>
              <a:t>Enhanced compression</a:t>
            </a:r>
          </a:p>
          <a:p>
            <a:pPr eaLnBrk="1" hangingPunct="1">
              <a:buFont typeface="Wingdings" pitchFamily="-107" charset="2"/>
              <a:buNone/>
            </a:pPr>
            <a:endParaRPr lang="en-US" sz="2400" smtClean="0"/>
          </a:p>
        </p:txBody>
      </p:sp>
      <p:pic>
        <p:nvPicPr>
          <p:cNvPr id="39940" name="Picture 4"/>
          <p:cNvPicPr>
            <a:picLocks noGrp="1" noChangeAspect="1" noChangeArrowheads="1"/>
          </p:cNvPicPr>
          <p:nvPr>
            <p:ph sz="half" idx="2"/>
          </p:nvPr>
        </p:nvPicPr>
        <p:blipFill>
          <a:blip r:embed="rId2"/>
          <a:srcRect/>
          <a:stretch>
            <a:fillRect/>
          </a:stretch>
        </p:blipFill>
        <p:spPr>
          <a:xfrm>
            <a:off x="4500563" y="1609725"/>
            <a:ext cx="4038600" cy="3714750"/>
          </a:xfrm>
          <a:noFill/>
        </p:spPr>
      </p:pic>
      <p:sp>
        <p:nvSpPr>
          <p:cNvPr id="39941" name="Slide Number Placeholder 4"/>
          <p:cNvSpPr>
            <a:spLocks noGrp="1"/>
          </p:cNvSpPr>
          <p:nvPr>
            <p:ph type="sldNum" sz="quarter" idx="12"/>
          </p:nvPr>
        </p:nvSpPr>
        <p:spPr bwMode="auto">
          <a:noFill/>
          <a:ln>
            <a:miter lim="800000"/>
            <a:headEnd/>
            <a:tailEnd/>
          </a:ln>
        </p:spPr>
        <p:txBody>
          <a:bodyPr/>
          <a:lstStyle/>
          <a:p>
            <a:pPr>
              <a:lnSpc>
                <a:spcPct val="80000"/>
              </a:lnSpc>
            </a:pPr>
            <a:fld id="{50C0004A-9736-4071-B011-6072968D04A1}" type="slidenum">
              <a:rPr lang="en-US"/>
              <a:pPr>
                <a:lnSpc>
                  <a:spcPct val="80000"/>
                </a:lnSpc>
              </a:pPr>
              <a:t>19</a:t>
            </a:fld>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Outline</a:t>
            </a:r>
            <a:endParaRPr lang="en-AU" dirty="0"/>
          </a:p>
        </p:txBody>
      </p:sp>
      <p:sp>
        <p:nvSpPr>
          <p:cNvPr id="3" name="Content Placeholder 2"/>
          <p:cNvSpPr>
            <a:spLocks noGrp="1"/>
          </p:cNvSpPr>
          <p:nvPr>
            <p:ph idx="1"/>
          </p:nvPr>
        </p:nvSpPr>
        <p:spPr>
          <a:xfrm>
            <a:off x="457200" y="1935163"/>
            <a:ext cx="8229600" cy="4565671"/>
          </a:xfrm>
        </p:spPr>
        <p:txBody>
          <a:bodyPr>
            <a:normAutofit/>
          </a:bodyPr>
          <a:lstStyle/>
          <a:p>
            <a:r>
              <a:rPr lang="en-AU" sz="3200" dirty="0" smtClean="0"/>
              <a:t>Web Multimedia</a:t>
            </a:r>
          </a:p>
          <a:p>
            <a:r>
              <a:rPr lang="en-AU" sz="3200" dirty="0" smtClean="0"/>
              <a:t>Behaviours – Dreamweaver</a:t>
            </a:r>
          </a:p>
          <a:p>
            <a:r>
              <a:rPr lang="en-AU" sz="3200" dirty="0" smtClean="0"/>
              <a:t>Flash</a:t>
            </a:r>
            <a:endParaRPr lang="en-AU" sz="3200" dirty="0" smtClean="0"/>
          </a:p>
        </p:txBody>
      </p:sp>
      <p:sp>
        <p:nvSpPr>
          <p:cNvPr id="4" name="Slide Number Placeholder 3"/>
          <p:cNvSpPr>
            <a:spLocks noGrp="1"/>
          </p:cNvSpPr>
          <p:nvPr>
            <p:ph type="sldNum" sz="quarter" idx="12"/>
          </p:nvPr>
        </p:nvSpPr>
        <p:spPr/>
        <p:txBody>
          <a:bodyPr/>
          <a:lstStyle/>
          <a:p>
            <a:fld id="{E009F9A9-ABA6-4F38-8DCF-C93684C8AD6A}"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00063" y="571500"/>
            <a:ext cx="8229600" cy="1143000"/>
          </a:xfrm>
        </p:spPr>
        <p:txBody>
          <a:bodyPr>
            <a:normAutofit fontScale="90000"/>
          </a:bodyPr>
          <a:lstStyle/>
          <a:p>
            <a:pPr eaLnBrk="1" hangingPunct="1"/>
            <a:r>
              <a:rPr lang="en-US" smtClean="0"/>
              <a:t>Key Features</a:t>
            </a:r>
            <a:br>
              <a:rPr lang="en-US" smtClean="0"/>
            </a:br>
            <a:endParaRPr lang="en-US" smtClean="0"/>
          </a:p>
        </p:txBody>
      </p:sp>
      <p:sp>
        <p:nvSpPr>
          <p:cNvPr id="40963" name="Rectangle 3"/>
          <p:cNvSpPr>
            <a:spLocks noGrp="1" noChangeArrowheads="1"/>
          </p:cNvSpPr>
          <p:nvPr>
            <p:ph type="body" sz="half" idx="1"/>
          </p:nvPr>
        </p:nvSpPr>
        <p:spPr/>
        <p:txBody>
          <a:bodyPr/>
          <a:lstStyle/>
          <a:p>
            <a:pPr eaLnBrk="1" hangingPunct="1"/>
            <a:r>
              <a:rPr lang="en-AU" smtClean="0"/>
              <a:t>Document tab </a:t>
            </a:r>
          </a:p>
          <a:p>
            <a:pPr eaLnBrk="1" hangingPunct="1"/>
            <a:r>
              <a:rPr lang="en-AU" smtClean="0"/>
              <a:t>Toolbar</a:t>
            </a:r>
          </a:p>
          <a:p>
            <a:pPr eaLnBrk="1" hangingPunct="1"/>
            <a:r>
              <a:rPr lang="en-AU" smtClean="0"/>
              <a:t>Timeline</a:t>
            </a:r>
          </a:p>
          <a:p>
            <a:pPr eaLnBrk="1" hangingPunct="1"/>
            <a:r>
              <a:rPr lang="en-AU" smtClean="0"/>
              <a:t>Stage</a:t>
            </a:r>
          </a:p>
          <a:p>
            <a:pPr eaLnBrk="1" hangingPunct="1"/>
            <a:r>
              <a:rPr lang="en-AU" smtClean="0"/>
              <a:t>Panels </a:t>
            </a:r>
          </a:p>
          <a:p>
            <a:pPr eaLnBrk="1" hangingPunct="1"/>
            <a:r>
              <a:rPr lang="en-AU" smtClean="0"/>
              <a:t>Properties </a:t>
            </a:r>
          </a:p>
          <a:p>
            <a:pPr eaLnBrk="1" hangingPunct="1"/>
            <a:endParaRPr lang="en-AU" smtClean="0"/>
          </a:p>
          <a:p>
            <a:pPr eaLnBrk="1" hangingPunct="1"/>
            <a:endParaRPr lang="en-AU" smtClean="0"/>
          </a:p>
          <a:p>
            <a:pPr eaLnBrk="1" hangingPunct="1">
              <a:buFont typeface="Wingdings" pitchFamily="-107" charset="2"/>
              <a:buNone/>
            </a:pPr>
            <a:endParaRPr lang="en-US" smtClean="0"/>
          </a:p>
        </p:txBody>
      </p:sp>
      <p:pic>
        <p:nvPicPr>
          <p:cNvPr id="40964" name="Picture 4"/>
          <p:cNvPicPr>
            <a:picLocks noGrp="1" noChangeAspect="1" noChangeArrowheads="1"/>
          </p:cNvPicPr>
          <p:nvPr>
            <p:ph sz="half" idx="2"/>
          </p:nvPr>
        </p:nvPicPr>
        <p:blipFill>
          <a:blip r:embed="rId2"/>
          <a:srcRect/>
          <a:stretch>
            <a:fillRect/>
          </a:stretch>
        </p:blipFill>
        <p:spPr>
          <a:xfrm>
            <a:off x="3492500" y="1692275"/>
            <a:ext cx="5054600" cy="4386263"/>
          </a:xfrm>
          <a:noFill/>
          <a:ln>
            <a:solidFill>
              <a:schemeClr val="tx1"/>
            </a:solidFill>
          </a:ln>
        </p:spPr>
      </p:pic>
      <p:sp>
        <p:nvSpPr>
          <p:cNvPr id="40965" name="Slide Number Placeholder 4"/>
          <p:cNvSpPr>
            <a:spLocks noGrp="1"/>
          </p:cNvSpPr>
          <p:nvPr>
            <p:ph type="sldNum" sz="quarter" idx="12"/>
          </p:nvPr>
        </p:nvSpPr>
        <p:spPr bwMode="auto">
          <a:noFill/>
          <a:ln>
            <a:miter lim="800000"/>
            <a:headEnd/>
            <a:tailEnd/>
          </a:ln>
        </p:spPr>
        <p:txBody>
          <a:bodyPr/>
          <a:lstStyle/>
          <a:p>
            <a:pPr>
              <a:lnSpc>
                <a:spcPct val="80000"/>
              </a:lnSpc>
            </a:pPr>
            <a:fld id="{8C91ECC1-5061-42F9-B8A0-D1FF1A0094DD}" type="slidenum">
              <a:rPr lang="en-US"/>
              <a:pPr>
                <a:lnSpc>
                  <a:spcPct val="80000"/>
                </a:lnSpc>
              </a:pPr>
              <a:t>20</a:t>
            </a:fld>
            <a:endParaRPr lang="en-US"/>
          </a:p>
        </p:txBody>
      </p:sp>
      <p:sp>
        <p:nvSpPr>
          <p:cNvPr id="40967" name="Line 5"/>
          <p:cNvSpPr>
            <a:spLocks noChangeShapeType="1"/>
          </p:cNvSpPr>
          <p:nvPr/>
        </p:nvSpPr>
        <p:spPr bwMode="auto">
          <a:xfrm>
            <a:off x="1835150" y="3573463"/>
            <a:ext cx="2665413" cy="287337"/>
          </a:xfrm>
          <a:prstGeom prst="line">
            <a:avLst/>
          </a:prstGeom>
          <a:noFill/>
          <a:ln w="19050" cap="sq">
            <a:solidFill>
              <a:srgbClr val="CC3300"/>
            </a:solidFill>
            <a:miter lim="800000"/>
            <a:headEnd type="none" w="sm" len="sm"/>
            <a:tailEnd type="triangle" w="med" len="med"/>
          </a:ln>
        </p:spPr>
        <p:txBody>
          <a:bodyPr wrap="none"/>
          <a:lstStyle/>
          <a:p>
            <a:endParaRPr lang="en-AU"/>
          </a:p>
        </p:txBody>
      </p:sp>
      <p:sp>
        <p:nvSpPr>
          <p:cNvPr id="40968" name="Line 6"/>
          <p:cNvSpPr>
            <a:spLocks noChangeShapeType="1"/>
          </p:cNvSpPr>
          <p:nvPr/>
        </p:nvSpPr>
        <p:spPr bwMode="auto">
          <a:xfrm flipV="1">
            <a:off x="2195513" y="2852738"/>
            <a:ext cx="4321175" cy="215900"/>
          </a:xfrm>
          <a:prstGeom prst="line">
            <a:avLst/>
          </a:prstGeom>
          <a:noFill/>
          <a:ln w="28575" cap="sq">
            <a:solidFill>
              <a:srgbClr val="CC3300"/>
            </a:solidFill>
            <a:miter lim="800000"/>
            <a:headEnd type="none" w="sm" len="sm"/>
            <a:tailEnd type="triangle" w="med" len="med"/>
          </a:ln>
        </p:spPr>
        <p:txBody>
          <a:bodyPr wrap="none"/>
          <a:lstStyle/>
          <a:p>
            <a:endParaRPr lang="en-AU"/>
          </a:p>
        </p:txBody>
      </p:sp>
      <p:sp>
        <p:nvSpPr>
          <p:cNvPr id="40969" name="Line 7"/>
          <p:cNvSpPr>
            <a:spLocks noChangeShapeType="1"/>
          </p:cNvSpPr>
          <p:nvPr/>
        </p:nvSpPr>
        <p:spPr bwMode="auto">
          <a:xfrm>
            <a:off x="2843213" y="2276475"/>
            <a:ext cx="1223962" cy="144463"/>
          </a:xfrm>
          <a:prstGeom prst="line">
            <a:avLst/>
          </a:prstGeom>
          <a:noFill/>
          <a:ln w="19050" cap="sq">
            <a:solidFill>
              <a:srgbClr val="CC3300"/>
            </a:solidFill>
            <a:miter lim="800000"/>
            <a:headEnd type="none" w="sm" len="sm"/>
            <a:tailEnd type="triangle" w="sm" len="sm"/>
          </a:ln>
        </p:spPr>
        <p:txBody>
          <a:bodyPr wrap="none"/>
          <a:lstStyle/>
          <a:p>
            <a:endParaRPr lang="en-AU"/>
          </a:p>
        </p:txBody>
      </p:sp>
      <p:sp>
        <p:nvSpPr>
          <p:cNvPr id="40970" name="Line 8"/>
          <p:cNvSpPr>
            <a:spLocks noChangeShapeType="1"/>
          </p:cNvSpPr>
          <p:nvPr/>
        </p:nvSpPr>
        <p:spPr bwMode="auto">
          <a:xfrm>
            <a:off x="1979613" y="2708275"/>
            <a:ext cx="1800225" cy="0"/>
          </a:xfrm>
          <a:prstGeom prst="line">
            <a:avLst/>
          </a:prstGeom>
          <a:noFill/>
          <a:ln w="19050" cap="sq">
            <a:solidFill>
              <a:srgbClr val="CC3300"/>
            </a:solidFill>
            <a:miter lim="800000"/>
            <a:headEnd type="none" w="sm" len="sm"/>
            <a:tailEnd type="triangle" w="med" len="med"/>
          </a:ln>
        </p:spPr>
        <p:txBody>
          <a:bodyPr wrap="none"/>
          <a:lstStyle/>
          <a:p>
            <a:endParaRPr lang="en-AU"/>
          </a:p>
        </p:txBody>
      </p:sp>
      <p:sp>
        <p:nvSpPr>
          <p:cNvPr id="40971" name="Line 9"/>
          <p:cNvSpPr>
            <a:spLocks noChangeShapeType="1"/>
          </p:cNvSpPr>
          <p:nvPr/>
        </p:nvSpPr>
        <p:spPr bwMode="auto">
          <a:xfrm>
            <a:off x="2411413" y="4508500"/>
            <a:ext cx="1944687" cy="936625"/>
          </a:xfrm>
          <a:prstGeom prst="line">
            <a:avLst/>
          </a:prstGeom>
          <a:noFill/>
          <a:ln w="28575" cap="sq">
            <a:solidFill>
              <a:srgbClr val="CC3300"/>
            </a:solidFill>
            <a:miter lim="800000"/>
            <a:headEnd type="none" w="sm" len="sm"/>
            <a:tailEnd type="triangle" w="med" len="med"/>
          </a:ln>
        </p:spPr>
        <p:txBody>
          <a:bodyPr wrap="none"/>
          <a:lstStyle/>
          <a:p>
            <a:endParaRPr lang="en-AU"/>
          </a:p>
        </p:txBody>
      </p:sp>
      <p:sp>
        <p:nvSpPr>
          <p:cNvPr id="40972" name="Line 10"/>
          <p:cNvSpPr>
            <a:spLocks noChangeShapeType="1"/>
          </p:cNvSpPr>
          <p:nvPr/>
        </p:nvSpPr>
        <p:spPr bwMode="auto">
          <a:xfrm>
            <a:off x="1908175" y="3933825"/>
            <a:ext cx="5832475" cy="719138"/>
          </a:xfrm>
          <a:prstGeom prst="line">
            <a:avLst/>
          </a:prstGeom>
          <a:noFill/>
          <a:ln w="28575" cap="sq">
            <a:solidFill>
              <a:srgbClr val="CC3300"/>
            </a:solidFill>
            <a:miter lim="800000"/>
            <a:headEnd type="none" w="sm" len="sm"/>
            <a:tailEnd type="triangle" w="med" len="med"/>
          </a:ln>
        </p:spPr>
        <p:txBody>
          <a:bodyPr wrap="none"/>
          <a:lstStyle/>
          <a:p>
            <a:endParaRPr lang="en-AU"/>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500063" y="571500"/>
            <a:ext cx="8229600" cy="1143000"/>
          </a:xfrm>
        </p:spPr>
        <p:txBody>
          <a:bodyPr>
            <a:normAutofit fontScale="90000"/>
          </a:bodyPr>
          <a:lstStyle/>
          <a:p>
            <a:pPr eaLnBrk="1" hangingPunct="1"/>
            <a:r>
              <a:rPr lang="en-US" smtClean="0"/>
              <a:t>Key Features</a:t>
            </a:r>
            <a:br>
              <a:rPr lang="en-US" smtClean="0"/>
            </a:br>
            <a:endParaRPr lang="en-US" smtClean="0"/>
          </a:p>
        </p:txBody>
      </p:sp>
      <p:sp>
        <p:nvSpPr>
          <p:cNvPr id="41987" name="Rectangle 3"/>
          <p:cNvSpPr>
            <a:spLocks noGrp="1" noChangeArrowheads="1"/>
          </p:cNvSpPr>
          <p:nvPr>
            <p:ph type="body" sz="half" idx="1"/>
          </p:nvPr>
        </p:nvSpPr>
        <p:spPr>
          <a:xfrm>
            <a:off x="457200" y="1600200"/>
            <a:ext cx="4259263" cy="4533900"/>
          </a:xfrm>
        </p:spPr>
        <p:txBody>
          <a:bodyPr/>
          <a:lstStyle/>
          <a:p>
            <a:pPr eaLnBrk="1" hangingPunct="1">
              <a:buFont typeface="Wingdings" pitchFamily="-107" charset="2"/>
              <a:buNone/>
            </a:pPr>
            <a:r>
              <a:rPr lang="en-US" sz="2400" b="1" smtClean="0"/>
              <a:t>ActionScript editor</a:t>
            </a:r>
          </a:p>
          <a:p>
            <a:pPr eaLnBrk="1" hangingPunct="1"/>
            <a:r>
              <a:rPr lang="en-US" sz="2400" smtClean="0"/>
              <a:t>Enhanced for novice and expert users</a:t>
            </a:r>
          </a:p>
          <a:p>
            <a:pPr eaLnBrk="1" hangingPunct="1"/>
            <a:r>
              <a:rPr lang="en-US" sz="2400" smtClean="0"/>
              <a:t>Customizable</a:t>
            </a:r>
          </a:p>
          <a:p>
            <a:pPr eaLnBrk="1" hangingPunct="1"/>
            <a:r>
              <a:rPr lang="en-US" sz="2400" smtClean="0"/>
              <a:t>Code hinting and completion</a:t>
            </a:r>
          </a:p>
          <a:p>
            <a:pPr eaLnBrk="1" hangingPunct="1"/>
            <a:r>
              <a:rPr lang="en-US" sz="2400" smtClean="0"/>
              <a:t>Debugger</a:t>
            </a:r>
          </a:p>
          <a:p>
            <a:pPr eaLnBrk="1" hangingPunct="1"/>
            <a:r>
              <a:rPr lang="en-US" sz="2400" smtClean="0"/>
              <a:t>ActionScript reference panel</a:t>
            </a:r>
          </a:p>
          <a:p>
            <a:pPr eaLnBrk="1" hangingPunct="1">
              <a:buFont typeface="Wingdings" pitchFamily="-107" charset="2"/>
              <a:buNone/>
            </a:pPr>
            <a:endParaRPr lang="en-US" sz="2400" smtClean="0"/>
          </a:p>
        </p:txBody>
      </p:sp>
      <p:pic>
        <p:nvPicPr>
          <p:cNvPr id="41988" name="Picture 4"/>
          <p:cNvPicPr>
            <a:picLocks noGrp="1" noChangeAspect="1" noChangeArrowheads="1"/>
          </p:cNvPicPr>
          <p:nvPr>
            <p:ph sz="half" idx="2"/>
          </p:nvPr>
        </p:nvPicPr>
        <p:blipFill>
          <a:blip r:embed="rId2"/>
          <a:srcRect/>
          <a:stretch>
            <a:fillRect/>
          </a:stretch>
        </p:blipFill>
        <p:spPr>
          <a:xfrm>
            <a:off x="4648200" y="2190750"/>
            <a:ext cx="4038600" cy="3352800"/>
          </a:xfrm>
          <a:noFill/>
        </p:spPr>
      </p:pic>
      <p:sp>
        <p:nvSpPr>
          <p:cNvPr id="41989" name="Slide Number Placeholder 4"/>
          <p:cNvSpPr>
            <a:spLocks noGrp="1"/>
          </p:cNvSpPr>
          <p:nvPr>
            <p:ph type="sldNum" sz="quarter" idx="12"/>
          </p:nvPr>
        </p:nvSpPr>
        <p:spPr bwMode="auto">
          <a:noFill/>
          <a:ln>
            <a:miter lim="800000"/>
            <a:headEnd/>
            <a:tailEnd/>
          </a:ln>
        </p:spPr>
        <p:txBody>
          <a:bodyPr/>
          <a:lstStyle/>
          <a:p>
            <a:pPr>
              <a:lnSpc>
                <a:spcPct val="80000"/>
              </a:lnSpc>
            </a:pPr>
            <a:fld id="{A434EAE7-784E-4E40-9DC9-36856FAD45C7}" type="slidenum">
              <a:rPr lang="en-US"/>
              <a:pPr>
                <a:lnSpc>
                  <a:spcPct val="80000"/>
                </a:lnSpc>
              </a:pPr>
              <a:t>21</a:t>
            </a:fld>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9"/>
          <p:cNvSpPr>
            <a:spLocks noGrp="1"/>
          </p:cNvSpPr>
          <p:nvPr>
            <p:ph type="title"/>
          </p:nvPr>
        </p:nvSpPr>
        <p:spPr>
          <a:xfrm>
            <a:off x="457200" y="704850"/>
            <a:ext cx="8229600" cy="1143000"/>
          </a:xfrm>
        </p:spPr>
        <p:txBody>
          <a:bodyPr>
            <a:normAutofit fontScale="90000"/>
          </a:bodyPr>
          <a:lstStyle/>
          <a:p>
            <a:pPr eaLnBrk="1" hangingPunct="1"/>
            <a:r>
              <a:rPr lang="en-AU" smtClean="0"/>
              <a:t>Vector vs. Raster/ Bitmap</a:t>
            </a:r>
            <a:br>
              <a:rPr lang="en-AU" smtClean="0"/>
            </a:br>
            <a:endParaRPr lang="en-US" smtClean="0"/>
          </a:p>
        </p:txBody>
      </p:sp>
      <p:sp>
        <p:nvSpPr>
          <p:cNvPr id="43011" name="Content Placeholder 2"/>
          <p:cNvSpPr>
            <a:spLocks noGrp="1"/>
          </p:cNvSpPr>
          <p:nvPr>
            <p:ph sz="quarter" idx="1"/>
          </p:nvPr>
        </p:nvSpPr>
        <p:spPr>
          <a:xfrm>
            <a:off x="609600" y="1589088"/>
            <a:ext cx="5534025" cy="4625975"/>
          </a:xfrm>
        </p:spPr>
        <p:txBody>
          <a:bodyPr/>
          <a:lstStyle/>
          <a:p>
            <a:pPr eaLnBrk="1" hangingPunct="1"/>
            <a:r>
              <a:rPr lang="en-US" smtClean="0"/>
              <a:t>Flash can manipulate vector and raster graphics, and supports bidirectional streaming of audio and video. </a:t>
            </a:r>
            <a:br>
              <a:rPr lang="en-US" smtClean="0"/>
            </a:br>
            <a:endParaRPr lang="en-US" smtClean="0"/>
          </a:p>
          <a:p>
            <a:pPr eaLnBrk="1" hangingPunct="1"/>
            <a:r>
              <a:rPr lang="en-AU" smtClean="0"/>
              <a:t>Vector: </a:t>
            </a:r>
          </a:p>
          <a:p>
            <a:pPr lvl="1" eaLnBrk="1" hangingPunct="1"/>
            <a:r>
              <a:rPr lang="en-US" smtClean="0"/>
              <a:t>based on mathematical equations, to represent images in computer graphics. Made up of points, lines, curves, and shapes or polygon(s).</a:t>
            </a:r>
          </a:p>
          <a:p>
            <a:pPr eaLnBrk="1" hangingPunct="1"/>
            <a:endParaRPr lang="en-US" smtClean="0"/>
          </a:p>
          <a:p>
            <a:pPr eaLnBrk="1" hangingPunct="1">
              <a:buFont typeface="Wingdings" pitchFamily="-107" charset="2"/>
              <a:buNone/>
            </a:pPr>
            <a:endParaRPr lang="en-US" smtClean="0"/>
          </a:p>
        </p:txBody>
      </p:sp>
      <p:sp>
        <p:nvSpPr>
          <p:cNvPr id="43013" name="Slide Number Placeholder 4"/>
          <p:cNvSpPr>
            <a:spLocks noGrp="1"/>
          </p:cNvSpPr>
          <p:nvPr>
            <p:ph type="sldNum" sz="quarter" idx="12"/>
          </p:nvPr>
        </p:nvSpPr>
        <p:spPr bwMode="auto">
          <a:xfrm>
            <a:off x="5500694" y="6357958"/>
            <a:ext cx="3352800" cy="365125"/>
          </a:xfrm>
          <a:noFill/>
          <a:ln>
            <a:miter lim="800000"/>
            <a:headEnd/>
            <a:tailEnd/>
          </a:ln>
        </p:spPr>
        <p:txBody>
          <a:bodyPr/>
          <a:lstStyle/>
          <a:p>
            <a:pPr>
              <a:lnSpc>
                <a:spcPct val="80000"/>
              </a:lnSpc>
            </a:pPr>
            <a:fld id="{6D0A7B72-FB35-4D7A-A7C4-44D5A4882EF3}" type="slidenum">
              <a:rPr lang="en-US"/>
              <a:pPr>
                <a:lnSpc>
                  <a:spcPct val="80000"/>
                </a:lnSpc>
              </a:pPr>
              <a:t>22</a:t>
            </a:fld>
            <a:endParaRPr lang="en-US" dirty="0"/>
          </a:p>
        </p:txBody>
      </p:sp>
      <p:pic>
        <p:nvPicPr>
          <p:cNvPr id="43014" name="Picture 2"/>
          <p:cNvPicPr>
            <a:picLocks noGrp="1" noChangeAspect="1" noChangeArrowheads="1"/>
          </p:cNvPicPr>
          <p:nvPr>
            <p:ph sz="quarter" idx="2"/>
          </p:nvPr>
        </p:nvPicPr>
        <p:blipFill>
          <a:blip r:embed="rId2"/>
          <a:srcRect/>
          <a:stretch>
            <a:fillRect/>
          </a:stretch>
        </p:blipFill>
        <p:spPr>
          <a:xfrm>
            <a:off x="7572375" y="1643063"/>
            <a:ext cx="1203325" cy="1214437"/>
          </a:xfrm>
          <a:noFill/>
        </p:spPr>
      </p:pic>
      <p:pic>
        <p:nvPicPr>
          <p:cNvPr id="43015" name="Picture 3"/>
          <p:cNvPicPr>
            <a:picLocks noChangeAspect="1" noChangeArrowheads="1"/>
          </p:cNvPicPr>
          <p:nvPr/>
        </p:nvPicPr>
        <p:blipFill>
          <a:blip r:embed="rId3"/>
          <a:srcRect/>
          <a:stretch>
            <a:fillRect/>
          </a:stretch>
        </p:blipFill>
        <p:spPr bwMode="auto">
          <a:xfrm>
            <a:off x="6143625" y="1643063"/>
            <a:ext cx="1377950" cy="1214437"/>
          </a:xfrm>
          <a:prstGeom prst="rect">
            <a:avLst/>
          </a:prstGeom>
          <a:noFill/>
          <a:ln w="9525" algn="ctr">
            <a:noFill/>
            <a:miter lim="800000"/>
            <a:headEnd/>
            <a:tailEnd/>
          </a:ln>
        </p:spPr>
      </p:pic>
      <p:pic>
        <p:nvPicPr>
          <p:cNvPr id="43016" name="Picture 2"/>
          <p:cNvPicPr>
            <a:picLocks noChangeAspect="1" noChangeArrowheads="1"/>
          </p:cNvPicPr>
          <p:nvPr/>
        </p:nvPicPr>
        <p:blipFill>
          <a:blip r:embed="rId4"/>
          <a:srcRect/>
          <a:stretch>
            <a:fillRect/>
          </a:stretch>
        </p:blipFill>
        <p:spPr bwMode="auto">
          <a:xfrm>
            <a:off x="6215063" y="2928938"/>
            <a:ext cx="2500312" cy="3243262"/>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704850"/>
            <a:ext cx="8229600" cy="1143000"/>
          </a:xfrm>
        </p:spPr>
        <p:txBody>
          <a:bodyPr>
            <a:normAutofit fontScale="90000"/>
          </a:bodyPr>
          <a:lstStyle/>
          <a:p>
            <a:pPr eaLnBrk="1" hangingPunct="1"/>
            <a:r>
              <a:rPr lang="en-AU" smtClean="0"/>
              <a:t>Vector vs. Raster/ Bitmap</a:t>
            </a:r>
            <a:br>
              <a:rPr lang="en-AU" smtClean="0"/>
            </a:br>
            <a:endParaRPr lang="en-US" smtClean="0"/>
          </a:p>
        </p:txBody>
      </p:sp>
      <p:sp>
        <p:nvSpPr>
          <p:cNvPr id="44035" name="Content Placeholder 2"/>
          <p:cNvSpPr>
            <a:spLocks noGrp="1"/>
          </p:cNvSpPr>
          <p:nvPr>
            <p:ph sz="quarter" idx="1"/>
          </p:nvPr>
        </p:nvSpPr>
        <p:spPr>
          <a:xfrm>
            <a:off x="642938" y="1428750"/>
            <a:ext cx="4891087" cy="4572000"/>
          </a:xfrm>
        </p:spPr>
        <p:txBody>
          <a:bodyPr/>
          <a:lstStyle/>
          <a:p>
            <a:pPr eaLnBrk="1" hangingPunct="1"/>
            <a:r>
              <a:rPr lang="en-US" sz="2400" smtClean="0"/>
              <a:t>A </a:t>
            </a:r>
            <a:r>
              <a:rPr lang="en-US" sz="2400" b="1" smtClean="0"/>
              <a:t>raster </a:t>
            </a:r>
            <a:r>
              <a:rPr lang="en-US" sz="2400" smtClean="0"/>
              <a:t>image or </a:t>
            </a:r>
            <a:r>
              <a:rPr lang="en-US" sz="2400" b="1" smtClean="0"/>
              <a:t>bitmap</a:t>
            </a:r>
            <a:r>
              <a:rPr lang="en-US" sz="2400" smtClean="0"/>
              <a:t> is a data structure representing a grid of pixels, or points of color, viewable via a monitor, paper, or other display medium. </a:t>
            </a:r>
            <a:endParaRPr lang="en-US" sz="3200" smtClean="0"/>
          </a:p>
          <a:p>
            <a:pPr eaLnBrk="1" hangingPunct="1"/>
            <a:r>
              <a:rPr lang="en-US" sz="2400" smtClean="0"/>
              <a:t>Characterized by the width and height of the image in pixels and by the number of bits per pixel (a color depth, which determines the number of colors it can represent).</a:t>
            </a:r>
            <a:endParaRPr lang="en-AU" sz="2400" smtClean="0"/>
          </a:p>
          <a:p>
            <a:pPr eaLnBrk="1" hangingPunct="1"/>
            <a:endParaRPr lang="en-US" sz="2400" smtClean="0"/>
          </a:p>
        </p:txBody>
      </p:sp>
      <p:sp>
        <p:nvSpPr>
          <p:cNvPr id="44037" name="Slide Number Placeholder 5"/>
          <p:cNvSpPr>
            <a:spLocks noGrp="1"/>
          </p:cNvSpPr>
          <p:nvPr>
            <p:ph type="sldNum" sz="quarter" idx="12"/>
          </p:nvPr>
        </p:nvSpPr>
        <p:spPr bwMode="auto">
          <a:xfrm>
            <a:off x="5500694" y="6286520"/>
            <a:ext cx="3352800" cy="365125"/>
          </a:xfrm>
          <a:noFill/>
          <a:ln>
            <a:miter lim="800000"/>
            <a:headEnd/>
            <a:tailEnd/>
          </a:ln>
        </p:spPr>
        <p:txBody>
          <a:bodyPr/>
          <a:lstStyle/>
          <a:p>
            <a:pPr>
              <a:lnSpc>
                <a:spcPct val="80000"/>
              </a:lnSpc>
            </a:pPr>
            <a:fld id="{A839C3C0-1BEA-43DA-80D4-2BA75C3FA5A8}" type="slidenum">
              <a:rPr lang="en-US"/>
              <a:pPr>
                <a:lnSpc>
                  <a:spcPct val="80000"/>
                </a:lnSpc>
              </a:pPr>
              <a:t>23</a:t>
            </a:fld>
            <a:endParaRPr lang="en-US" dirty="0"/>
          </a:p>
        </p:txBody>
      </p:sp>
      <p:pic>
        <p:nvPicPr>
          <p:cNvPr id="44038" name="Picture 4"/>
          <p:cNvPicPr>
            <a:picLocks noGrp="1" noChangeAspect="1" noChangeArrowheads="1"/>
          </p:cNvPicPr>
          <p:nvPr>
            <p:ph sz="quarter" idx="2"/>
          </p:nvPr>
        </p:nvPicPr>
        <p:blipFill>
          <a:blip r:embed="rId2"/>
          <a:srcRect/>
          <a:stretch>
            <a:fillRect/>
          </a:stretch>
        </p:blipFill>
        <p:spPr>
          <a:xfrm>
            <a:off x="5092700" y="1974850"/>
            <a:ext cx="3390900" cy="3800475"/>
          </a:xfr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612775" y="228600"/>
            <a:ext cx="8153400" cy="990600"/>
          </a:xfrm>
        </p:spPr>
        <p:txBody>
          <a:bodyPr/>
          <a:lstStyle/>
          <a:p>
            <a:pPr eaLnBrk="1" hangingPunct="1"/>
            <a:r>
              <a:rPr lang="en-AU" dirty="0" smtClean="0"/>
              <a:t>Action Script</a:t>
            </a:r>
            <a:endParaRPr lang="en-US" dirty="0" smtClean="0"/>
          </a:p>
        </p:txBody>
      </p:sp>
      <p:sp>
        <p:nvSpPr>
          <p:cNvPr id="45059" name="Content Placeholder 2"/>
          <p:cNvSpPr>
            <a:spLocks noGrp="1"/>
          </p:cNvSpPr>
          <p:nvPr>
            <p:ph sz="quarter" idx="1"/>
          </p:nvPr>
        </p:nvSpPr>
        <p:spPr>
          <a:xfrm>
            <a:off x="612775" y="1600200"/>
            <a:ext cx="8153400" cy="4495800"/>
          </a:xfrm>
        </p:spPr>
        <p:txBody>
          <a:bodyPr>
            <a:normAutofit fontScale="92500"/>
          </a:bodyPr>
          <a:lstStyle/>
          <a:p>
            <a:pPr eaLnBrk="1" hangingPunct="1"/>
            <a:r>
              <a:rPr lang="en-US" dirty="0" smtClean="0"/>
              <a:t>Flash uses a scripting language called Action Script – </a:t>
            </a:r>
            <a:r>
              <a:rPr lang="en-US" dirty="0" smtClean="0"/>
              <a:t>Current Version is Action </a:t>
            </a:r>
            <a:r>
              <a:rPr lang="en-US" dirty="0" smtClean="0"/>
              <a:t>Script 3</a:t>
            </a:r>
          </a:p>
          <a:p>
            <a:pPr lvl="1" eaLnBrk="1" hangingPunct="1"/>
            <a:r>
              <a:rPr lang="en-AU" dirty="0" smtClean="0"/>
              <a:t>Used to control animation, video and audio </a:t>
            </a:r>
            <a:r>
              <a:rPr lang="en-AU" dirty="0" smtClean="0"/>
              <a:t>applications</a:t>
            </a:r>
          </a:p>
          <a:p>
            <a:pPr lvl="1" eaLnBrk="1" hangingPunct="1"/>
            <a:r>
              <a:rPr lang="en-AU" dirty="0" smtClean="0"/>
              <a:t>Some common AS3 scripts you might want to try:</a:t>
            </a:r>
          </a:p>
          <a:p>
            <a:pPr lvl="1" eaLnBrk="1" hangingPunct="1"/>
            <a:r>
              <a:rPr lang="en-AU" dirty="0" smtClean="0"/>
              <a:t>stop(); Stop the action playback on that </a:t>
            </a:r>
            <a:r>
              <a:rPr lang="en-AU" dirty="0" err="1" smtClean="0"/>
              <a:t>keyframe</a:t>
            </a:r>
            <a:endParaRPr lang="en-AU" dirty="0" smtClean="0"/>
          </a:p>
          <a:p>
            <a:pPr lvl="1" eaLnBrk="1" hangingPunct="1"/>
            <a:r>
              <a:rPr lang="en-AU" dirty="0" smtClean="0"/>
              <a:t>play(); Continue the playback from that position</a:t>
            </a:r>
          </a:p>
          <a:p>
            <a:pPr lvl="1" eaLnBrk="1" hangingPunct="1"/>
            <a:r>
              <a:rPr lang="en-AU" dirty="0" err="1" smtClean="0"/>
              <a:t>gotoAndStop</a:t>
            </a:r>
            <a:r>
              <a:rPr lang="en-AU" dirty="0" smtClean="0"/>
              <a:t>(); and </a:t>
            </a:r>
            <a:r>
              <a:rPr lang="en-AU" dirty="0" err="1" smtClean="0"/>
              <a:t>gotoAndPlay</a:t>
            </a:r>
            <a:r>
              <a:rPr lang="en-AU" dirty="0" smtClean="0"/>
              <a:t>(); jump to a specific frame then stop or play</a:t>
            </a:r>
            <a:endParaRPr lang="en-AU" dirty="0" smtClean="0"/>
          </a:p>
          <a:p>
            <a:r>
              <a:rPr lang="en-US" dirty="0" smtClean="0"/>
              <a:t>E.g. </a:t>
            </a:r>
            <a:r>
              <a:rPr lang="en-US" dirty="0" err="1" smtClean="0"/>
              <a:t>gotoAndStop</a:t>
            </a:r>
            <a:r>
              <a:rPr lang="en-US" dirty="0" smtClean="0"/>
              <a:t>(5); would go to frame five and stop the play you would then require a play(); on that frame to start the action</a:t>
            </a:r>
            <a:endParaRPr lang="en-US" dirty="0" smtClean="0"/>
          </a:p>
        </p:txBody>
      </p:sp>
      <p:sp>
        <p:nvSpPr>
          <p:cNvPr id="45061" name="Slide Number Placeholder 4"/>
          <p:cNvSpPr>
            <a:spLocks noGrp="1"/>
          </p:cNvSpPr>
          <p:nvPr>
            <p:ph type="sldNum" sz="quarter" idx="12"/>
          </p:nvPr>
        </p:nvSpPr>
        <p:spPr bwMode="auto">
          <a:noFill/>
          <a:ln>
            <a:miter lim="800000"/>
            <a:headEnd/>
            <a:tailEnd/>
          </a:ln>
        </p:spPr>
        <p:txBody>
          <a:bodyPr/>
          <a:lstStyle/>
          <a:p>
            <a:pPr>
              <a:lnSpc>
                <a:spcPct val="80000"/>
              </a:lnSpc>
            </a:pPr>
            <a:fld id="{63324D0F-006B-4B78-B236-FB9B5D91404C}" type="slidenum">
              <a:rPr lang="en-US"/>
              <a:pPr>
                <a:lnSpc>
                  <a:spcPct val="80000"/>
                </a:lnSpc>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Placeholder 8"/>
          <p:cNvSpPr>
            <a:spLocks noGrp="1"/>
          </p:cNvSpPr>
          <p:nvPr>
            <p:ph type="body" idx="1"/>
          </p:nvPr>
        </p:nvSpPr>
        <p:spPr>
          <a:xfrm>
            <a:off x="530225" y="2705100"/>
            <a:ext cx="7772400" cy="1509713"/>
          </a:xfrm>
        </p:spPr>
        <p:txBody>
          <a:bodyPr/>
          <a:lstStyle/>
          <a:p>
            <a:pPr algn="r"/>
            <a:r>
              <a:rPr lang="en-AU" smtClean="0"/>
              <a:t>The Basics</a:t>
            </a:r>
          </a:p>
        </p:txBody>
      </p:sp>
      <p:sp>
        <p:nvSpPr>
          <p:cNvPr id="25603" name="Title 5"/>
          <p:cNvSpPr>
            <a:spLocks noGrp="1"/>
          </p:cNvSpPr>
          <p:nvPr>
            <p:ph type="title"/>
          </p:nvPr>
        </p:nvSpPr>
        <p:spPr/>
        <p:txBody>
          <a:bodyPr/>
          <a:lstStyle/>
          <a:p>
            <a:pPr algn="r">
              <a:defRPr/>
            </a:pPr>
            <a:r>
              <a:rPr lang="en-AU" smtClean="0"/>
              <a:t>FLASH ANIMATION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12775" y="228600"/>
            <a:ext cx="8153400" cy="990600"/>
          </a:xfrm>
        </p:spPr>
        <p:txBody>
          <a:bodyPr/>
          <a:lstStyle/>
          <a:p>
            <a:pPr eaLnBrk="1" hangingPunct="1"/>
            <a:r>
              <a:rPr lang="en-AU" smtClean="0"/>
              <a:t>Flash Animation</a:t>
            </a:r>
            <a:endParaRPr lang="en-US" smtClean="0"/>
          </a:p>
        </p:txBody>
      </p:sp>
      <p:sp>
        <p:nvSpPr>
          <p:cNvPr id="47108" name="Slide Number Placeholder 3"/>
          <p:cNvSpPr>
            <a:spLocks noGrp="1"/>
          </p:cNvSpPr>
          <p:nvPr>
            <p:ph type="sldNum" sz="quarter" idx="12"/>
          </p:nvPr>
        </p:nvSpPr>
        <p:spPr bwMode="auto">
          <a:noFill/>
          <a:ln>
            <a:miter lim="800000"/>
            <a:headEnd/>
            <a:tailEnd/>
          </a:ln>
        </p:spPr>
        <p:txBody>
          <a:bodyPr/>
          <a:lstStyle/>
          <a:p>
            <a:pPr>
              <a:lnSpc>
                <a:spcPct val="80000"/>
              </a:lnSpc>
            </a:pPr>
            <a:fld id="{9DA829A4-7915-4863-B359-A3EDE63EAAF0}" type="slidenum">
              <a:rPr lang="en-US"/>
              <a:pPr>
                <a:lnSpc>
                  <a:spcPct val="80000"/>
                </a:lnSpc>
              </a:pPr>
              <a:t>26</a:t>
            </a:fld>
            <a:endParaRPr lang="en-US"/>
          </a:p>
        </p:txBody>
      </p:sp>
      <p:sp>
        <p:nvSpPr>
          <p:cNvPr id="47109" name="Rectangle 3"/>
          <p:cNvSpPr>
            <a:spLocks noGrp="1" noChangeArrowheads="1"/>
          </p:cNvSpPr>
          <p:nvPr>
            <p:ph sz="quarter" idx="1"/>
          </p:nvPr>
        </p:nvSpPr>
        <p:spPr>
          <a:xfrm>
            <a:off x="457201" y="1600200"/>
            <a:ext cx="5257808" cy="4533900"/>
          </a:xfrm>
        </p:spPr>
        <p:txBody>
          <a:bodyPr>
            <a:normAutofit fontScale="92500"/>
          </a:bodyPr>
          <a:lstStyle/>
          <a:p>
            <a:pPr eaLnBrk="1" hangingPunct="1">
              <a:buFont typeface="Wingdings" pitchFamily="-107" charset="2"/>
              <a:buNone/>
            </a:pPr>
            <a:r>
              <a:rPr lang="en-AU" sz="2800" dirty="0" smtClean="0"/>
              <a:t>Overview </a:t>
            </a:r>
          </a:p>
          <a:p>
            <a:pPr eaLnBrk="1" hangingPunct="1"/>
            <a:r>
              <a:rPr lang="en-AU" sz="2800" dirty="0" smtClean="0"/>
              <a:t>Flash allows you to create projects called </a:t>
            </a:r>
            <a:r>
              <a:rPr lang="en-AU" sz="2800" b="1" dirty="0" smtClean="0"/>
              <a:t>movies</a:t>
            </a:r>
            <a:r>
              <a:rPr lang="en-AU" sz="2800" dirty="0" smtClean="0"/>
              <a:t>. </a:t>
            </a:r>
          </a:p>
          <a:p>
            <a:pPr eaLnBrk="1" hangingPunct="1"/>
            <a:endParaRPr lang="en-AU" sz="2800" dirty="0" smtClean="0"/>
          </a:p>
          <a:p>
            <a:pPr eaLnBrk="1" hangingPunct="1"/>
            <a:r>
              <a:rPr lang="en-AU" sz="2800" dirty="0" smtClean="0"/>
              <a:t>Flash can create all the objects you need for an animation in Flash or import from other compatible software (Such as Adobe Photoshop, Illustrator etc)</a:t>
            </a:r>
            <a:br>
              <a:rPr lang="en-AU" sz="2800" dirty="0" smtClean="0"/>
            </a:br>
            <a:endParaRPr lang="en-AU" sz="28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12775" y="228600"/>
            <a:ext cx="8153400" cy="990600"/>
          </a:xfrm>
        </p:spPr>
        <p:txBody>
          <a:bodyPr/>
          <a:lstStyle/>
          <a:p>
            <a:pPr eaLnBrk="1" hangingPunct="1"/>
            <a:r>
              <a:rPr lang="en-AU" smtClean="0"/>
              <a:t>Flash Animation</a:t>
            </a:r>
            <a:endParaRPr lang="en-US" smtClean="0"/>
          </a:p>
        </p:txBody>
      </p:sp>
      <p:sp>
        <p:nvSpPr>
          <p:cNvPr id="48132" name="Slide Number Placeholder 3"/>
          <p:cNvSpPr>
            <a:spLocks noGrp="1"/>
          </p:cNvSpPr>
          <p:nvPr>
            <p:ph type="sldNum" sz="quarter" idx="12"/>
          </p:nvPr>
        </p:nvSpPr>
        <p:spPr bwMode="auto">
          <a:noFill/>
          <a:ln>
            <a:miter lim="800000"/>
            <a:headEnd/>
            <a:tailEnd/>
          </a:ln>
        </p:spPr>
        <p:txBody>
          <a:bodyPr/>
          <a:lstStyle/>
          <a:p>
            <a:pPr>
              <a:lnSpc>
                <a:spcPct val="80000"/>
              </a:lnSpc>
            </a:pPr>
            <a:fld id="{43A35AAB-A135-458E-84C6-CF519EA27352}" type="slidenum">
              <a:rPr lang="en-US"/>
              <a:pPr>
                <a:lnSpc>
                  <a:spcPct val="80000"/>
                </a:lnSpc>
              </a:pPr>
              <a:t>27</a:t>
            </a:fld>
            <a:endParaRPr lang="en-US"/>
          </a:p>
        </p:txBody>
      </p:sp>
      <p:sp>
        <p:nvSpPr>
          <p:cNvPr id="48133" name="Rectangle 3"/>
          <p:cNvSpPr>
            <a:spLocks noGrp="1" noChangeArrowheads="1"/>
          </p:cNvSpPr>
          <p:nvPr>
            <p:ph sz="quarter" idx="1"/>
          </p:nvPr>
        </p:nvSpPr>
        <p:spPr>
          <a:xfrm>
            <a:off x="457200" y="1600200"/>
            <a:ext cx="7758113" cy="4533900"/>
          </a:xfrm>
        </p:spPr>
        <p:txBody>
          <a:bodyPr>
            <a:normAutofit/>
          </a:bodyPr>
          <a:lstStyle/>
          <a:p>
            <a:pPr eaLnBrk="1" hangingPunct="1"/>
            <a:r>
              <a:rPr lang="en-AU" sz="3200" b="1" dirty="0" smtClean="0"/>
              <a:t>A movie </a:t>
            </a:r>
            <a:r>
              <a:rPr lang="en-AU" sz="3200" dirty="0" smtClean="0"/>
              <a:t>is much like what you go to see in a movie theatre. It is composed of one or more scenes. </a:t>
            </a:r>
            <a:br>
              <a:rPr lang="en-AU" sz="3200" dirty="0" smtClean="0"/>
            </a:br>
            <a:endParaRPr lang="en-AU" sz="3200" dirty="0" smtClean="0"/>
          </a:p>
          <a:p>
            <a:pPr eaLnBrk="1" hangingPunct="1"/>
            <a:r>
              <a:rPr lang="en-AU" sz="3200" b="1" dirty="0" smtClean="0"/>
              <a:t>A scene </a:t>
            </a:r>
            <a:r>
              <a:rPr lang="en-AU" sz="3200" dirty="0" smtClean="0"/>
              <a:t>can be considered a small, self-contained movie and is comparable to a chapter in a book.</a:t>
            </a:r>
            <a:endParaRPr lang="en-US" sz="32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p:cNvSpPr>
            <a:spLocks noGrp="1" noChangeArrowheads="1"/>
          </p:cNvSpPr>
          <p:nvPr>
            <p:ph type="title"/>
          </p:nvPr>
        </p:nvSpPr>
        <p:spPr>
          <a:xfrm>
            <a:off x="457200" y="704850"/>
            <a:ext cx="8229600" cy="1143000"/>
          </a:xfrm>
        </p:spPr>
        <p:txBody>
          <a:bodyPr>
            <a:normAutofit fontScale="90000"/>
          </a:bodyPr>
          <a:lstStyle/>
          <a:p>
            <a:pPr eaLnBrk="1" hangingPunct="1"/>
            <a:r>
              <a:rPr lang="en-AU" sz="4000" smtClean="0"/>
              <a:t>Flash Animation – Frames</a:t>
            </a:r>
            <a:r>
              <a:rPr lang="en-AU" sz="3600" b="1" smtClean="0"/>
              <a:t/>
            </a:r>
            <a:br>
              <a:rPr lang="en-AU" sz="3600" b="1" smtClean="0"/>
            </a:br>
            <a:endParaRPr lang="en-US" sz="3600" smtClean="0">
              <a:solidFill>
                <a:srgbClr val="000000"/>
              </a:solidFill>
              <a:effectLst>
                <a:outerShdw blurRad="38100" dist="38100" dir="2700000" algn="tl">
                  <a:srgbClr val="C0C0C0"/>
                </a:outerShdw>
              </a:effectLst>
              <a:latin typeface="Times New Roman" pitchFamily="-107" charset="0"/>
            </a:endParaRPr>
          </a:p>
        </p:txBody>
      </p:sp>
      <p:sp>
        <p:nvSpPr>
          <p:cNvPr id="934915" name="Rectangle 3"/>
          <p:cNvSpPr>
            <a:spLocks noGrp="1" noChangeArrowheads="1"/>
          </p:cNvSpPr>
          <p:nvPr>
            <p:ph sz="quarter" idx="1"/>
          </p:nvPr>
        </p:nvSpPr>
        <p:spPr>
          <a:xfrm>
            <a:off x="609600" y="1589088"/>
            <a:ext cx="3886200" cy="4572000"/>
          </a:xfrm>
        </p:spPr>
        <p:txBody>
          <a:bodyPr>
            <a:noAutofit/>
          </a:bodyPr>
          <a:lstStyle/>
          <a:p>
            <a:pPr eaLnBrk="1" hangingPunct="1">
              <a:lnSpc>
                <a:spcPct val="60000"/>
              </a:lnSpc>
            </a:pPr>
            <a:r>
              <a:rPr lang="en-AU" sz="3200" dirty="0" smtClean="0"/>
              <a:t>Each </a:t>
            </a:r>
            <a:r>
              <a:rPr lang="en-AU" sz="3200" b="1" dirty="0" smtClean="0"/>
              <a:t>scene</a:t>
            </a:r>
            <a:r>
              <a:rPr lang="en-AU" sz="3200" dirty="0" smtClean="0"/>
              <a:t> consists of several </a:t>
            </a:r>
            <a:r>
              <a:rPr lang="en-AU" sz="3200" b="1" dirty="0" smtClean="0"/>
              <a:t>frames. </a:t>
            </a:r>
            <a:r>
              <a:rPr lang="en-AU" sz="3200" dirty="0" smtClean="0"/>
              <a:t/>
            </a:r>
            <a:br>
              <a:rPr lang="en-AU" sz="3200" dirty="0" smtClean="0"/>
            </a:br>
            <a:endParaRPr lang="en-AU" sz="3200" dirty="0" smtClean="0"/>
          </a:p>
          <a:p>
            <a:pPr eaLnBrk="1" hangingPunct="1">
              <a:lnSpc>
                <a:spcPct val="60000"/>
              </a:lnSpc>
            </a:pPr>
            <a:r>
              <a:rPr lang="en-AU" sz="3200" dirty="0" smtClean="0"/>
              <a:t>A </a:t>
            </a:r>
            <a:r>
              <a:rPr lang="en-AU" sz="3200" b="1" dirty="0" smtClean="0"/>
              <a:t>frame</a:t>
            </a:r>
            <a:r>
              <a:rPr lang="en-AU" sz="3200" dirty="0" smtClean="0"/>
              <a:t> is one single picture within a scene.</a:t>
            </a:r>
          </a:p>
          <a:p>
            <a:pPr eaLnBrk="1" hangingPunct="1">
              <a:lnSpc>
                <a:spcPct val="60000"/>
              </a:lnSpc>
              <a:buFont typeface="Wingdings" pitchFamily="-107" charset="2"/>
              <a:buNone/>
            </a:pPr>
            <a:endParaRPr lang="en-AU" sz="3200" dirty="0" smtClean="0"/>
          </a:p>
          <a:p>
            <a:pPr eaLnBrk="1" hangingPunct="1">
              <a:lnSpc>
                <a:spcPct val="60000"/>
              </a:lnSpc>
            </a:pPr>
            <a:r>
              <a:rPr lang="en-AU" sz="3200" dirty="0" smtClean="0"/>
              <a:t>Playing frames in rapid succession gives the human eye the illusion of constant motion. </a:t>
            </a:r>
            <a:br>
              <a:rPr lang="en-AU" sz="3200" dirty="0" smtClean="0"/>
            </a:br>
            <a:endParaRPr lang="en-AU" sz="3200" dirty="0" smtClean="0"/>
          </a:p>
          <a:p>
            <a:pPr eaLnBrk="1" hangingPunct="1">
              <a:lnSpc>
                <a:spcPct val="60000"/>
              </a:lnSpc>
              <a:buFont typeface="Wingdings" pitchFamily="-107" charset="2"/>
              <a:buNone/>
            </a:pPr>
            <a:r>
              <a:rPr lang="en-AU" sz="2800" dirty="0" smtClean="0">
                <a:solidFill>
                  <a:srgbClr val="000000"/>
                </a:solidFill>
                <a:effectLst>
                  <a:outerShdw blurRad="38100" dist="38100" dir="2700000" algn="tl">
                    <a:srgbClr val="C0C0C0"/>
                  </a:outerShdw>
                </a:effectLst>
              </a:rPr>
              <a:t/>
            </a:r>
            <a:br>
              <a:rPr lang="en-AU" sz="2800" dirty="0" smtClean="0">
                <a:solidFill>
                  <a:srgbClr val="000000"/>
                </a:solidFill>
                <a:effectLst>
                  <a:outerShdw blurRad="38100" dist="38100" dir="2700000" algn="tl">
                    <a:srgbClr val="C0C0C0"/>
                  </a:outerShdw>
                </a:effectLst>
              </a:rPr>
            </a:br>
            <a:endParaRPr lang="en-US" sz="2800" dirty="0" smtClean="0"/>
          </a:p>
        </p:txBody>
      </p:sp>
      <p:sp>
        <p:nvSpPr>
          <p:cNvPr id="49157" name="Slide Number Placeholder 3"/>
          <p:cNvSpPr>
            <a:spLocks noGrp="1"/>
          </p:cNvSpPr>
          <p:nvPr>
            <p:ph type="sldNum" sz="quarter" idx="12"/>
          </p:nvPr>
        </p:nvSpPr>
        <p:spPr bwMode="auto">
          <a:xfrm>
            <a:off x="2667000" y="6356350"/>
            <a:ext cx="6119842" cy="365125"/>
          </a:xfrm>
          <a:noFill/>
          <a:ln>
            <a:miter lim="800000"/>
            <a:headEnd/>
            <a:tailEnd/>
          </a:ln>
        </p:spPr>
        <p:txBody>
          <a:bodyPr/>
          <a:lstStyle/>
          <a:p>
            <a:pPr>
              <a:lnSpc>
                <a:spcPct val="80000"/>
              </a:lnSpc>
            </a:pPr>
            <a:fld id="{F66E7C0A-19B0-4E9F-8CA2-98BC0EB9CD9C}" type="slidenum">
              <a:rPr lang="en-US"/>
              <a:pPr>
                <a:lnSpc>
                  <a:spcPct val="80000"/>
                </a:lnSpc>
              </a:pPr>
              <a:t>28</a:t>
            </a:fld>
            <a:endParaRPr lang="en-US" dirty="0"/>
          </a:p>
        </p:txBody>
      </p:sp>
      <p:pic>
        <p:nvPicPr>
          <p:cNvPr id="49158" name="Picture 6"/>
          <p:cNvPicPr>
            <a:picLocks noGrp="1" noChangeAspect="1" noChangeArrowheads="1"/>
          </p:cNvPicPr>
          <p:nvPr>
            <p:ph sz="quarter" idx="2"/>
          </p:nvPr>
        </p:nvPicPr>
        <p:blipFill>
          <a:blip r:embed="rId2"/>
          <a:srcRect/>
          <a:stretch>
            <a:fillRect/>
          </a:stretch>
        </p:blipFill>
        <p:spPr>
          <a:xfrm>
            <a:off x="4643438" y="2000250"/>
            <a:ext cx="2149475" cy="1785938"/>
          </a:xfrm>
          <a:noFill/>
        </p:spPr>
      </p:pic>
      <p:pic>
        <p:nvPicPr>
          <p:cNvPr id="49159" name="Picture 7"/>
          <p:cNvPicPr>
            <a:picLocks noChangeAspect="1" noChangeArrowheads="1"/>
          </p:cNvPicPr>
          <p:nvPr/>
        </p:nvPicPr>
        <p:blipFill>
          <a:blip r:embed="rId3"/>
          <a:srcRect/>
          <a:stretch>
            <a:fillRect/>
          </a:stretch>
        </p:blipFill>
        <p:spPr bwMode="auto">
          <a:xfrm>
            <a:off x="7000875" y="2000250"/>
            <a:ext cx="1804988" cy="3502025"/>
          </a:xfrm>
          <a:prstGeom prst="rect">
            <a:avLst/>
          </a:prstGeom>
          <a:noFill/>
          <a:ln w="9525" algn="ctr">
            <a:noFill/>
            <a:miter lim="800000"/>
            <a:headEnd/>
            <a:tailEnd/>
          </a:ln>
        </p:spPr>
      </p:pic>
      <p:pic>
        <p:nvPicPr>
          <p:cNvPr id="49160" name="Picture 9"/>
          <p:cNvPicPr>
            <a:picLocks noChangeAspect="1" noChangeArrowheads="1"/>
          </p:cNvPicPr>
          <p:nvPr/>
        </p:nvPicPr>
        <p:blipFill>
          <a:blip r:embed="rId4"/>
          <a:srcRect/>
          <a:stretch>
            <a:fillRect/>
          </a:stretch>
        </p:blipFill>
        <p:spPr bwMode="auto">
          <a:xfrm>
            <a:off x="4643438" y="4071938"/>
            <a:ext cx="2143125" cy="147955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Flash Tools</a:t>
            </a:r>
            <a:endParaRPr lang="en-AU" dirty="0"/>
          </a:p>
        </p:txBody>
      </p:sp>
      <p:sp>
        <p:nvSpPr>
          <p:cNvPr id="4" name="Slide Number Placeholder 3"/>
          <p:cNvSpPr>
            <a:spLocks noGrp="1"/>
          </p:cNvSpPr>
          <p:nvPr>
            <p:ph type="sldNum" sz="quarter" idx="12"/>
          </p:nvPr>
        </p:nvSpPr>
        <p:spPr/>
        <p:txBody>
          <a:bodyPr/>
          <a:lstStyle/>
          <a:p>
            <a:fld id="{C761F05C-133A-4F03-9B7C-953091277880}" type="slidenum">
              <a:rPr lang="en-AU" smtClean="0"/>
              <a:pPr/>
              <a:t>29</a:t>
            </a:fld>
            <a:endParaRPr lang="en-AU"/>
          </a:p>
        </p:txBody>
      </p:sp>
      <p:pic>
        <p:nvPicPr>
          <p:cNvPr id="2052" name="Picture 4"/>
          <p:cNvPicPr>
            <a:picLocks noChangeArrowheads="1"/>
          </p:cNvPicPr>
          <p:nvPr/>
        </p:nvPicPr>
        <p:blipFill>
          <a:blip r:embed="rId2"/>
          <a:srcRect r="28562"/>
          <a:stretch>
            <a:fillRect/>
          </a:stretch>
        </p:blipFill>
        <p:spPr bwMode="auto">
          <a:xfrm>
            <a:off x="4500562" y="1857364"/>
            <a:ext cx="3960000" cy="1800000"/>
          </a:xfrm>
          <a:prstGeom prst="rect">
            <a:avLst/>
          </a:prstGeom>
          <a:noFill/>
          <a:ln w="9525">
            <a:noFill/>
            <a:miter lim="800000"/>
            <a:headEnd/>
            <a:tailEnd/>
          </a:ln>
          <a:effectLst/>
        </p:spPr>
      </p:pic>
      <p:pic>
        <p:nvPicPr>
          <p:cNvPr id="2053" name="Picture 5"/>
          <p:cNvPicPr>
            <a:picLocks noChangeArrowheads="1"/>
          </p:cNvPicPr>
          <p:nvPr/>
        </p:nvPicPr>
        <p:blipFill>
          <a:blip r:embed="rId3"/>
          <a:srcRect r="24593"/>
          <a:stretch>
            <a:fillRect/>
          </a:stretch>
        </p:blipFill>
        <p:spPr bwMode="auto">
          <a:xfrm>
            <a:off x="214282" y="3714752"/>
            <a:ext cx="3960000" cy="1800000"/>
          </a:xfrm>
          <a:prstGeom prst="rect">
            <a:avLst/>
          </a:prstGeom>
          <a:noFill/>
          <a:ln w="9525">
            <a:noFill/>
            <a:miter lim="800000"/>
            <a:headEnd/>
            <a:tailEnd/>
          </a:ln>
          <a:effectLst/>
        </p:spPr>
      </p:pic>
      <p:pic>
        <p:nvPicPr>
          <p:cNvPr id="2054" name="Picture 6"/>
          <p:cNvPicPr>
            <a:picLocks noChangeArrowheads="1"/>
          </p:cNvPicPr>
          <p:nvPr/>
        </p:nvPicPr>
        <p:blipFill>
          <a:blip r:embed="rId4"/>
          <a:srcRect r="23270"/>
          <a:stretch>
            <a:fillRect/>
          </a:stretch>
        </p:blipFill>
        <p:spPr bwMode="auto">
          <a:xfrm>
            <a:off x="214282" y="1857364"/>
            <a:ext cx="3960000" cy="1800000"/>
          </a:xfrm>
          <a:prstGeom prst="rect">
            <a:avLst/>
          </a:prstGeom>
          <a:noFill/>
          <a:ln w="9525">
            <a:noFill/>
            <a:miter lim="800000"/>
            <a:headEnd/>
            <a:tailEnd/>
          </a:ln>
          <a:effectLst/>
        </p:spPr>
      </p:pic>
      <p:pic>
        <p:nvPicPr>
          <p:cNvPr id="2055" name="Picture 7"/>
          <p:cNvPicPr>
            <a:picLocks noChangeArrowheads="1"/>
          </p:cNvPicPr>
          <p:nvPr/>
        </p:nvPicPr>
        <p:blipFill>
          <a:blip r:embed="rId5"/>
          <a:srcRect b="15663"/>
          <a:stretch>
            <a:fillRect/>
          </a:stretch>
        </p:blipFill>
        <p:spPr bwMode="auto">
          <a:xfrm>
            <a:off x="214282" y="5500702"/>
            <a:ext cx="3960000" cy="1214446"/>
          </a:xfrm>
          <a:prstGeom prst="rect">
            <a:avLst/>
          </a:prstGeom>
          <a:noFill/>
          <a:ln w="9525">
            <a:noFill/>
            <a:miter lim="800000"/>
            <a:headEnd/>
            <a:tailEnd/>
          </a:ln>
          <a:effectLst/>
        </p:spPr>
      </p:pic>
      <p:pic>
        <p:nvPicPr>
          <p:cNvPr id="2056" name="Picture 8"/>
          <p:cNvPicPr>
            <a:picLocks noChangeAspect="1" noChangeArrowheads="1"/>
          </p:cNvPicPr>
          <p:nvPr/>
        </p:nvPicPr>
        <p:blipFill>
          <a:blip r:embed="rId6"/>
          <a:srcRect/>
          <a:stretch>
            <a:fillRect/>
          </a:stretch>
        </p:blipFill>
        <p:spPr bwMode="auto">
          <a:xfrm>
            <a:off x="4500562" y="4667251"/>
            <a:ext cx="3960000" cy="2184173"/>
          </a:xfrm>
          <a:prstGeom prst="rect">
            <a:avLst/>
          </a:prstGeom>
          <a:noFill/>
          <a:ln w="9525">
            <a:noFill/>
            <a:miter lim="800000"/>
            <a:headEnd/>
            <a:tailEnd/>
          </a:ln>
          <a:effectLst/>
        </p:spPr>
      </p:pic>
      <p:pic>
        <p:nvPicPr>
          <p:cNvPr id="2057" name="Picture 9"/>
          <p:cNvPicPr>
            <a:picLocks noChangeArrowheads="1"/>
          </p:cNvPicPr>
          <p:nvPr/>
        </p:nvPicPr>
        <p:blipFill>
          <a:blip r:embed="rId7"/>
          <a:srcRect b="13461"/>
          <a:stretch>
            <a:fillRect/>
          </a:stretch>
        </p:blipFill>
        <p:spPr bwMode="auto">
          <a:xfrm>
            <a:off x="4500562" y="3714752"/>
            <a:ext cx="3960000" cy="8572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12775" y="228600"/>
            <a:ext cx="8153400" cy="990600"/>
          </a:xfrm>
        </p:spPr>
        <p:txBody>
          <a:bodyPr/>
          <a:lstStyle/>
          <a:p>
            <a:pPr eaLnBrk="1" hangingPunct="1"/>
            <a:r>
              <a:rPr lang="en-AU" smtClean="0"/>
              <a:t>Web Multimedia</a:t>
            </a:r>
            <a:endParaRPr lang="en-US" smtClean="0"/>
          </a:p>
        </p:txBody>
      </p:sp>
      <p:sp>
        <p:nvSpPr>
          <p:cNvPr id="14339" name="Slide Number Placeholder 5"/>
          <p:cNvSpPr>
            <a:spLocks noGrp="1"/>
          </p:cNvSpPr>
          <p:nvPr>
            <p:ph type="sldNum" sz="quarter" idx="12"/>
          </p:nvPr>
        </p:nvSpPr>
        <p:spPr bwMode="auto">
          <a:xfrm>
            <a:off x="6000750" y="6243638"/>
            <a:ext cx="2895600" cy="457200"/>
          </a:xfrm>
          <a:noFill/>
          <a:ln>
            <a:miter lim="800000"/>
            <a:headEnd/>
            <a:tailEnd/>
          </a:ln>
        </p:spPr>
        <p:txBody>
          <a:bodyPr/>
          <a:lstStyle/>
          <a:p>
            <a:fld id="{EB469FFE-21A4-48AB-A5C7-0B57E70F8AE3}" type="slidenum">
              <a:rPr lang="en-US"/>
              <a:pPr/>
              <a:t>3</a:t>
            </a:fld>
            <a:endParaRPr lang="en-US"/>
          </a:p>
        </p:txBody>
      </p:sp>
      <p:sp>
        <p:nvSpPr>
          <p:cNvPr id="14340" name="Rectangle 3"/>
          <p:cNvSpPr>
            <a:spLocks noGrp="1" noChangeArrowheads="1"/>
          </p:cNvSpPr>
          <p:nvPr>
            <p:ph sz="quarter" idx="1"/>
          </p:nvPr>
        </p:nvSpPr>
        <p:spPr>
          <a:xfrm>
            <a:off x="612775" y="1600200"/>
            <a:ext cx="8153400" cy="4495800"/>
          </a:xfrm>
        </p:spPr>
        <p:txBody>
          <a:bodyPr/>
          <a:lstStyle/>
          <a:p>
            <a:pPr eaLnBrk="1" hangingPunct="1"/>
            <a:r>
              <a:rPr lang="en-AU" dirty="0" smtClean="0"/>
              <a:t>Web page interactivity includes:</a:t>
            </a:r>
          </a:p>
          <a:p>
            <a:pPr lvl="1" eaLnBrk="1" hangingPunct="1"/>
            <a:r>
              <a:rPr lang="en-AU" dirty="0" smtClean="0"/>
              <a:t>Moving the mouse to make a new image appear</a:t>
            </a:r>
          </a:p>
          <a:p>
            <a:pPr lvl="1" eaLnBrk="1" hangingPunct="1"/>
            <a:r>
              <a:rPr lang="en-AU" dirty="0" smtClean="0"/>
              <a:t>Clicking on radio buttons to take a survey</a:t>
            </a:r>
          </a:p>
          <a:p>
            <a:pPr lvl="1" eaLnBrk="1" hangingPunct="1"/>
            <a:r>
              <a:rPr lang="en-AU" dirty="0" smtClean="0"/>
              <a:t>Click a product to watch a Flash movie about a company.</a:t>
            </a:r>
            <a:br>
              <a:rPr lang="en-AU" dirty="0" smtClean="0"/>
            </a:br>
            <a:endParaRPr lang="en-AU" dirty="0" smtClean="0"/>
          </a:p>
          <a:p>
            <a:pPr eaLnBrk="1" hangingPunct="1"/>
            <a:r>
              <a:rPr lang="en-AU" dirty="0" smtClean="0"/>
              <a:t>Adding the right touch can make a Webpage more engaging and compelling for your visitors.</a:t>
            </a:r>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28625" y="500063"/>
            <a:ext cx="8229600" cy="1143000"/>
          </a:xfrm>
        </p:spPr>
        <p:txBody>
          <a:bodyPr>
            <a:normAutofit fontScale="90000"/>
          </a:bodyPr>
          <a:lstStyle/>
          <a:p>
            <a:pPr eaLnBrk="1" hangingPunct="1"/>
            <a:r>
              <a:rPr lang="en-AU" smtClean="0"/>
              <a:t>Flash Animation – Timeline</a:t>
            </a:r>
            <a:br>
              <a:rPr lang="en-AU" smtClean="0"/>
            </a:br>
            <a:endParaRPr lang="en-US" smtClean="0"/>
          </a:p>
        </p:txBody>
      </p:sp>
      <p:sp>
        <p:nvSpPr>
          <p:cNvPr id="50179" name="Text Placeholder 10"/>
          <p:cNvSpPr>
            <a:spLocks noGrp="1"/>
          </p:cNvSpPr>
          <p:nvPr>
            <p:ph type="body" sz="half" idx="1"/>
          </p:nvPr>
        </p:nvSpPr>
        <p:spPr/>
        <p:txBody>
          <a:bodyPr/>
          <a:lstStyle/>
          <a:p>
            <a:pPr eaLnBrk="1" hangingPunct="1"/>
            <a:endParaRPr lang="en-US" smtClean="0"/>
          </a:p>
        </p:txBody>
      </p:sp>
      <p:sp>
        <p:nvSpPr>
          <p:cNvPr id="50180" name="Rectangle 3"/>
          <p:cNvSpPr>
            <a:spLocks noGrp="1" noChangeArrowheads="1"/>
          </p:cNvSpPr>
          <p:nvPr>
            <p:ph sz="half" idx="2"/>
          </p:nvPr>
        </p:nvSpPr>
        <p:spPr/>
        <p:txBody>
          <a:bodyPr/>
          <a:lstStyle/>
          <a:p>
            <a:pPr eaLnBrk="1" hangingPunct="1"/>
            <a:r>
              <a:rPr lang="en-AU" smtClean="0"/>
              <a:t>The amount of time your movie is showing depends on the total number of frames you define.</a:t>
            </a:r>
          </a:p>
          <a:p>
            <a:pPr eaLnBrk="1" hangingPunct="1"/>
            <a:r>
              <a:rPr lang="en-US" smtClean="0"/>
              <a:t>The timeline shows the structure of the working area and is divided into sections of frames measured in </a:t>
            </a:r>
            <a:r>
              <a:rPr lang="en-US" b="1" i="1" smtClean="0"/>
              <a:t>fps</a:t>
            </a:r>
            <a:endParaRPr lang="en-AU" b="1" i="1" smtClean="0"/>
          </a:p>
          <a:p>
            <a:pPr eaLnBrk="1" hangingPunct="1"/>
            <a:endParaRPr lang="en-AU" sz="2400" smtClean="0"/>
          </a:p>
        </p:txBody>
      </p:sp>
      <p:sp>
        <p:nvSpPr>
          <p:cNvPr id="50181" name="Slide Number Placeholder 3"/>
          <p:cNvSpPr>
            <a:spLocks noGrp="1"/>
          </p:cNvSpPr>
          <p:nvPr>
            <p:ph type="sldNum" sz="quarter" idx="12"/>
          </p:nvPr>
        </p:nvSpPr>
        <p:spPr bwMode="auto">
          <a:noFill/>
          <a:ln>
            <a:miter lim="800000"/>
            <a:headEnd/>
            <a:tailEnd/>
          </a:ln>
        </p:spPr>
        <p:txBody>
          <a:bodyPr/>
          <a:lstStyle/>
          <a:p>
            <a:pPr>
              <a:lnSpc>
                <a:spcPct val="80000"/>
              </a:lnSpc>
            </a:pPr>
            <a:fld id="{21939F5A-E081-499F-AD6E-6B3D448BEF2F}" type="slidenum">
              <a:rPr lang="en-US"/>
              <a:pPr>
                <a:lnSpc>
                  <a:spcPct val="80000"/>
                </a:lnSpc>
              </a:pPr>
              <a:t>30</a:t>
            </a:fld>
            <a:endParaRPr lang="en-US"/>
          </a:p>
        </p:txBody>
      </p:sp>
      <p:pic>
        <p:nvPicPr>
          <p:cNvPr id="50183" name="Picture 5"/>
          <p:cNvPicPr>
            <a:picLocks noChangeAspect="1" noChangeArrowheads="1"/>
          </p:cNvPicPr>
          <p:nvPr/>
        </p:nvPicPr>
        <p:blipFill>
          <a:blip r:embed="rId2"/>
          <a:srcRect/>
          <a:stretch>
            <a:fillRect/>
          </a:stretch>
        </p:blipFill>
        <p:spPr bwMode="auto">
          <a:xfrm>
            <a:off x="428625" y="1785938"/>
            <a:ext cx="8399463" cy="1933575"/>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612775" y="228600"/>
            <a:ext cx="8153400" cy="990600"/>
          </a:xfrm>
        </p:spPr>
        <p:txBody>
          <a:bodyPr/>
          <a:lstStyle/>
          <a:p>
            <a:pPr eaLnBrk="1" hangingPunct="1"/>
            <a:r>
              <a:rPr lang="en-AU" smtClean="0"/>
              <a:t>Keyframes</a:t>
            </a:r>
            <a:endParaRPr lang="en-US" smtClean="0"/>
          </a:p>
        </p:txBody>
      </p:sp>
      <p:sp>
        <p:nvSpPr>
          <p:cNvPr id="51203" name="Content Placeholder 2"/>
          <p:cNvSpPr>
            <a:spLocks noGrp="1"/>
          </p:cNvSpPr>
          <p:nvPr>
            <p:ph sz="quarter" idx="1"/>
          </p:nvPr>
        </p:nvSpPr>
        <p:spPr>
          <a:xfrm>
            <a:off x="612775" y="1600200"/>
            <a:ext cx="8153400" cy="4495800"/>
          </a:xfrm>
        </p:spPr>
        <p:txBody>
          <a:bodyPr/>
          <a:lstStyle/>
          <a:p>
            <a:pPr eaLnBrk="1" hangingPunct="1"/>
            <a:r>
              <a:rPr lang="en-AU" smtClean="0"/>
              <a:t>A </a:t>
            </a:r>
            <a:r>
              <a:rPr lang="en-AU" b="1" smtClean="0"/>
              <a:t>keyframe</a:t>
            </a:r>
            <a:r>
              <a:rPr lang="en-AU" smtClean="0"/>
              <a:t> is a frame where the action of your object changes significantly.</a:t>
            </a:r>
          </a:p>
          <a:p>
            <a:pPr eaLnBrk="1" hangingPunct="1"/>
            <a:endParaRPr lang="en-AU" smtClean="0"/>
          </a:p>
          <a:p>
            <a:pPr eaLnBrk="1" hangingPunct="1"/>
            <a:endParaRPr lang="en-AU" smtClean="0"/>
          </a:p>
        </p:txBody>
      </p:sp>
      <p:sp>
        <p:nvSpPr>
          <p:cNvPr id="51205" name="Slide Number Placeholder 4"/>
          <p:cNvSpPr>
            <a:spLocks noGrp="1"/>
          </p:cNvSpPr>
          <p:nvPr>
            <p:ph type="sldNum" sz="quarter" idx="12"/>
          </p:nvPr>
        </p:nvSpPr>
        <p:spPr bwMode="auto">
          <a:noFill/>
          <a:ln>
            <a:miter lim="800000"/>
            <a:headEnd/>
            <a:tailEnd/>
          </a:ln>
        </p:spPr>
        <p:txBody>
          <a:bodyPr/>
          <a:lstStyle/>
          <a:p>
            <a:pPr>
              <a:lnSpc>
                <a:spcPct val="80000"/>
              </a:lnSpc>
            </a:pPr>
            <a:fld id="{01855E75-7705-4EC8-88B4-6F8E10549CE3}" type="slidenum">
              <a:rPr lang="en-US"/>
              <a:pPr>
                <a:lnSpc>
                  <a:spcPct val="80000"/>
                </a:lnSpc>
              </a:pPr>
              <a:t>31</a:t>
            </a:fld>
            <a:endParaRPr lang="en-US"/>
          </a:p>
        </p:txBody>
      </p:sp>
      <p:pic>
        <p:nvPicPr>
          <p:cNvPr id="51206" name="Picture 4"/>
          <p:cNvPicPr>
            <a:picLocks noChangeAspect="1" noChangeArrowheads="1"/>
          </p:cNvPicPr>
          <p:nvPr/>
        </p:nvPicPr>
        <p:blipFill>
          <a:blip r:embed="rId2"/>
          <a:srcRect/>
          <a:stretch>
            <a:fillRect/>
          </a:stretch>
        </p:blipFill>
        <p:spPr bwMode="auto">
          <a:xfrm>
            <a:off x="1000125" y="3071813"/>
            <a:ext cx="5713413" cy="1857375"/>
          </a:xfrm>
          <a:prstGeom prst="rect">
            <a:avLst/>
          </a:prstGeom>
          <a:noFill/>
          <a:ln w="12700" cap="sq">
            <a:noFill/>
            <a:miter lim="800000"/>
            <a:headEnd type="none" w="sm" len="sm"/>
            <a:tailEnd type="none" w="sm" len="sm"/>
          </a:ln>
        </p:spPr>
      </p:pic>
      <p:pic>
        <p:nvPicPr>
          <p:cNvPr id="51207" name="Picture 7"/>
          <p:cNvPicPr>
            <a:picLocks noChangeAspect="1" noChangeArrowheads="1"/>
          </p:cNvPicPr>
          <p:nvPr/>
        </p:nvPicPr>
        <p:blipFill>
          <a:blip r:embed="rId3"/>
          <a:srcRect/>
          <a:stretch>
            <a:fillRect/>
          </a:stretch>
        </p:blipFill>
        <p:spPr bwMode="auto">
          <a:xfrm>
            <a:off x="7000875" y="2428875"/>
            <a:ext cx="1804988" cy="3502025"/>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12775" y="228600"/>
            <a:ext cx="8153400" cy="990600"/>
          </a:xfrm>
        </p:spPr>
        <p:txBody>
          <a:bodyPr/>
          <a:lstStyle/>
          <a:p>
            <a:pPr eaLnBrk="1" hangingPunct="1"/>
            <a:r>
              <a:rPr lang="en-AU" smtClean="0"/>
              <a:t>Flash Animation - Timeline</a:t>
            </a:r>
            <a:endParaRPr lang="en-US" smtClean="0"/>
          </a:p>
        </p:txBody>
      </p:sp>
      <p:sp>
        <p:nvSpPr>
          <p:cNvPr id="52228" name="Slide Number Placeholder 3"/>
          <p:cNvSpPr>
            <a:spLocks noGrp="1"/>
          </p:cNvSpPr>
          <p:nvPr>
            <p:ph type="sldNum" sz="quarter" idx="12"/>
          </p:nvPr>
        </p:nvSpPr>
        <p:spPr bwMode="auto">
          <a:noFill/>
          <a:ln>
            <a:miter lim="800000"/>
            <a:headEnd/>
            <a:tailEnd/>
          </a:ln>
        </p:spPr>
        <p:txBody>
          <a:bodyPr/>
          <a:lstStyle/>
          <a:p>
            <a:pPr>
              <a:lnSpc>
                <a:spcPct val="80000"/>
              </a:lnSpc>
            </a:pPr>
            <a:fld id="{78FD2478-C751-436A-8F64-091B9EFB16A5}" type="slidenum">
              <a:rPr lang="en-US"/>
              <a:pPr>
                <a:lnSpc>
                  <a:spcPct val="80000"/>
                </a:lnSpc>
              </a:pPr>
              <a:t>32</a:t>
            </a:fld>
            <a:endParaRPr lang="en-US"/>
          </a:p>
        </p:txBody>
      </p:sp>
      <p:sp>
        <p:nvSpPr>
          <p:cNvPr id="935939" name="Rectangle 3"/>
          <p:cNvSpPr>
            <a:spLocks noGrp="1" noChangeArrowheads="1"/>
          </p:cNvSpPr>
          <p:nvPr>
            <p:ph sz="quarter" idx="1"/>
          </p:nvPr>
        </p:nvSpPr>
        <p:spPr>
          <a:xfrm>
            <a:off x="457200" y="1600200"/>
            <a:ext cx="7786688" cy="4829175"/>
          </a:xfrm>
        </p:spPr>
        <p:txBody>
          <a:bodyPr>
            <a:normAutofit/>
          </a:bodyPr>
          <a:lstStyle/>
          <a:p>
            <a:pPr eaLnBrk="1" hangingPunct="1"/>
            <a:r>
              <a:rPr lang="en-US" smtClean="0"/>
              <a:t>Each section is started by a keyframe. </a:t>
            </a:r>
            <a:br>
              <a:rPr lang="en-US" smtClean="0"/>
            </a:br>
            <a:r>
              <a:rPr lang="en-US" smtClean="0"/>
              <a:t> </a:t>
            </a:r>
          </a:p>
          <a:p>
            <a:pPr eaLnBrk="1" hangingPunct="1"/>
            <a:r>
              <a:rPr lang="en-US" smtClean="0"/>
              <a:t>A section can be as long as you want, and whatever is in the section's keyframe will remain onscreen until the next keyframe.</a:t>
            </a:r>
            <a:br>
              <a:rPr lang="en-US" smtClean="0"/>
            </a:br>
            <a:endParaRPr lang="en-US" smtClean="0"/>
          </a:p>
          <a:p>
            <a:pPr eaLnBrk="1" hangingPunct="1"/>
            <a:r>
              <a:rPr lang="en-US" smtClean="0"/>
              <a:t>The light red rectangle with </a:t>
            </a:r>
            <a:br>
              <a:rPr lang="en-US" smtClean="0"/>
            </a:br>
            <a:r>
              <a:rPr lang="en-US" smtClean="0"/>
              <a:t>a vertical line underneath </a:t>
            </a:r>
            <a:br>
              <a:rPr lang="en-US" smtClean="0"/>
            </a:br>
            <a:r>
              <a:rPr lang="en-US" smtClean="0"/>
              <a:t>is the playhead</a:t>
            </a:r>
            <a:r>
              <a:rPr lang="en-US" sz="2400" smtClean="0"/>
              <a:t>.</a:t>
            </a:r>
            <a:r>
              <a:rPr lang="en-US" smtClean="0">
                <a:solidFill>
                  <a:srgbClr val="000000"/>
                </a:solidFill>
                <a:effectLst>
                  <a:outerShdw blurRad="38100" dist="38100" dir="2700000" algn="tl">
                    <a:srgbClr val="C0C0C0"/>
                  </a:outerShdw>
                </a:effectLst>
              </a:rPr>
              <a:t>  </a:t>
            </a:r>
          </a:p>
          <a:p>
            <a:pPr eaLnBrk="1" hangingPunct="1"/>
            <a:endParaRPr lang="en-AU" smtClean="0">
              <a:solidFill>
                <a:srgbClr val="000000"/>
              </a:solidFill>
              <a:effectLst>
                <a:outerShdw blurRad="38100" dist="38100" dir="2700000" algn="tl">
                  <a:srgbClr val="C0C0C0"/>
                </a:outerShdw>
              </a:effectLst>
            </a:endParaRPr>
          </a:p>
        </p:txBody>
      </p:sp>
      <p:pic>
        <p:nvPicPr>
          <p:cNvPr id="52230" name="Picture 4"/>
          <p:cNvPicPr>
            <a:picLocks noChangeAspect="1" noChangeArrowheads="1"/>
          </p:cNvPicPr>
          <p:nvPr/>
        </p:nvPicPr>
        <p:blipFill>
          <a:blip r:embed="rId2"/>
          <a:srcRect/>
          <a:stretch>
            <a:fillRect/>
          </a:stretch>
        </p:blipFill>
        <p:spPr bwMode="auto">
          <a:xfrm>
            <a:off x="5214938" y="4643438"/>
            <a:ext cx="3457575" cy="1123950"/>
          </a:xfrm>
          <a:prstGeom prst="rect">
            <a:avLst/>
          </a:prstGeom>
          <a:noFill/>
          <a:ln w="12700" cap="sq">
            <a:noFill/>
            <a:miter lim="800000"/>
            <a:headEnd type="none" w="sm" len="sm"/>
            <a:tailEnd type="none" w="sm" len="sm"/>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704850"/>
            <a:ext cx="8229600" cy="1143000"/>
          </a:xfrm>
        </p:spPr>
        <p:txBody>
          <a:bodyPr>
            <a:normAutofit fontScale="90000"/>
          </a:bodyPr>
          <a:lstStyle/>
          <a:p>
            <a:pPr eaLnBrk="1" hangingPunct="1"/>
            <a:r>
              <a:rPr lang="en-AU" smtClean="0"/>
              <a:t>Flash Animation</a:t>
            </a:r>
            <a:br>
              <a:rPr lang="en-AU" smtClean="0"/>
            </a:br>
            <a:endParaRPr lang="en-US" smtClean="0"/>
          </a:p>
        </p:txBody>
      </p:sp>
      <p:sp>
        <p:nvSpPr>
          <p:cNvPr id="53251" name="Rectangle 3"/>
          <p:cNvSpPr>
            <a:spLocks noGrp="1" noChangeArrowheads="1"/>
          </p:cNvSpPr>
          <p:nvPr>
            <p:ph sz="quarter" idx="1"/>
          </p:nvPr>
        </p:nvSpPr>
        <p:spPr>
          <a:xfrm>
            <a:off x="609600" y="1589088"/>
            <a:ext cx="4605338" cy="4572000"/>
          </a:xfrm>
        </p:spPr>
        <p:txBody>
          <a:bodyPr/>
          <a:lstStyle/>
          <a:p>
            <a:pPr eaLnBrk="1" hangingPunct="1"/>
            <a:r>
              <a:rPr lang="en-AU" sz="2400" b="1" i="1" smtClean="0"/>
              <a:t>Example: </a:t>
            </a:r>
            <a:r>
              <a:rPr lang="en-AU" sz="2400" smtClean="0"/>
              <a:t>a plane flies across the screen from left to right. </a:t>
            </a:r>
            <a:br>
              <a:rPr lang="en-AU" sz="2400" smtClean="0"/>
            </a:br>
            <a:endParaRPr lang="en-AU" sz="2400" smtClean="0"/>
          </a:p>
          <a:p>
            <a:pPr eaLnBrk="1" hangingPunct="1"/>
            <a:r>
              <a:rPr lang="en-AU" sz="2400" b="1" i="1" smtClean="0"/>
              <a:t>Keyframe 1</a:t>
            </a:r>
            <a:r>
              <a:rPr lang="en-AU" sz="2400" smtClean="0"/>
              <a:t> in this case would be the frame where the plane starts on the left  side of the screen, </a:t>
            </a:r>
            <a:r>
              <a:rPr lang="en-AU" sz="2400" b="1" i="1" smtClean="0"/>
              <a:t>keyframe 2</a:t>
            </a:r>
            <a:r>
              <a:rPr lang="en-AU" sz="2400" smtClean="0"/>
              <a:t> in this case would be the frame where the plane stops on the right of the screen.</a:t>
            </a:r>
            <a:endParaRPr lang="en-AU" sz="2400" smtClean="0">
              <a:latin typeface="Times New Roman" pitchFamily="-107" charset="0"/>
            </a:endParaRPr>
          </a:p>
          <a:p>
            <a:pPr eaLnBrk="1" hangingPunct="1"/>
            <a:endParaRPr lang="en-US" sz="2400" smtClean="0"/>
          </a:p>
          <a:p>
            <a:pPr eaLnBrk="1" hangingPunct="1"/>
            <a:endParaRPr lang="en-US" sz="2400" smtClean="0"/>
          </a:p>
        </p:txBody>
      </p:sp>
      <p:sp>
        <p:nvSpPr>
          <p:cNvPr id="53253" name="Slide Number Placeholder 3"/>
          <p:cNvSpPr>
            <a:spLocks noGrp="1"/>
          </p:cNvSpPr>
          <p:nvPr>
            <p:ph type="sldNum" sz="quarter" idx="12"/>
          </p:nvPr>
        </p:nvSpPr>
        <p:spPr bwMode="auto">
          <a:xfrm>
            <a:off x="2667000" y="6356350"/>
            <a:ext cx="6048404" cy="365125"/>
          </a:xfrm>
          <a:noFill/>
          <a:ln>
            <a:miter lim="800000"/>
            <a:headEnd/>
            <a:tailEnd/>
          </a:ln>
        </p:spPr>
        <p:txBody>
          <a:bodyPr/>
          <a:lstStyle/>
          <a:p>
            <a:pPr>
              <a:lnSpc>
                <a:spcPct val="80000"/>
              </a:lnSpc>
            </a:pPr>
            <a:fld id="{A5772E81-0ECD-4A54-8374-EE1991792D4D}" type="slidenum">
              <a:rPr lang="en-US"/>
              <a:pPr>
                <a:lnSpc>
                  <a:spcPct val="80000"/>
                </a:lnSpc>
              </a:pPr>
              <a:t>33</a:t>
            </a:fld>
            <a:endParaRPr lang="en-US"/>
          </a:p>
        </p:txBody>
      </p:sp>
      <p:pic>
        <p:nvPicPr>
          <p:cNvPr id="53254" name="Picture 7"/>
          <p:cNvPicPr>
            <a:picLocks noGrp="1" noChangeAspect="1" noChangeArrowheads="1"/>
          </p:cNvPicPr>
          <p:nvPr>
            <p:ph sz="quarter" idx="2"/>
          </p:nvPr>
        </p:nvPicPr>
        <p:blipFill>
          <a:blip r:embed="rId2"/>
          <a:srcRect/>
          <a:stretch>
            <a:fillRect/>
          </a:stretch>
        </p:blipFill>
        <p:spPr>
          <a:xfrm>
            <a:off x="4929188" y="3214688"/>
            <a:ext cx="3886200" cy="1841500"/>
          </a:xfr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12775" y="228600"/>
            <a:ext cx="8153400" cy="990600"/>
          </a:xfrm>
        </p:spPr>
        <p:txBody>
          <a:bodyPr/>
          <a:lstStyle/>
          <a:p>
            <a:pPr eaLnBrk="1" hangingPunct="1"/>
            <a:r>
              <a:rPr lang="en-AU" smtClean="0"/>
              <a:t>Flash Animation - Playhead</a:t>
            </a:r>
            <a:endParaRPr lang="en-US" smtClean="0"/>
          </a:p>
        </p:txBody>
      </p:sp>
      <p:sp>
        <p:nvSpPr>
          <p:cNvPr id="54276" name="Slide Number Placeholder 3"/>
          <p:cNvSpPr>
            <a:spLocks noGrp="1"/>
          </p:cNvSpPr>
          <p:nvPr>
            <p:ph type="sldNum" sz="quarter" idx="12"/>
          </p:nvPr>
        </p:nvSpPr>
        <p:spPr bwMode="auto">
          <a:noFill/>
          <a:ln>
            <a:miter lim="800000"/>
            <a:headEnd/>
            <a:tailEnd/>
          </a:ln>
        </p:spPr>
        <p:txBody>
          <a:bodyPr/>
          <a:lstStyle/>
          <a:p>
            <a:pPr>
              <a:lnSpc>
                <a:spcPct val="80000"/>
              </a:lnSpc>
            </a:pPr>
            <a:fld id="{C1BD215F-7B5D-436A-8F9E-48EB655161E7}" type="slidenum">
              <a:rPr lang="en-US"/>
              <a:pPr>
                <a:lnSpc>
                  <a:spcPct val="80000"/>
                </a:lnSpc>
              </a:pPr>
              <a:t>34</a:t>
            </a:fld>
            <a:endParaRPr lang="en-US"/>
          </a:p>
        </p:txBody>
      </p:sp>
      <p:sp>
        <p:nvSpPr>
          <p:cNvPr id="54277" name="Rectangle 3"/>
          <p:cNvSpPr>
            <a:spLocks noGrp="1" noChangeArrowheads="1"/>
          </p:cNvSpPr>
          <p:nvPr>
            <p:ph sz="quarter" idx="1"/>
          </p:nvPr>
        </p:nvSpPr>
        <p:spPr>
          <a:xfrm>
            <a:off x="612775" y="1600200"/>
            <a:ext cx="8153400" cy="4495800"/>
          </a:xfrm>
        </p:spPr>
        <p:txBody>
          <a:bodyPr/>
          <a:lstStyle/>
          <a:p>
            <a:pPr eaLnBrk="1" hangingPunct="1"/>
            <a:r>
              <a:rPr lang="en-US" smtClean="0"/>
              <a:t>The screen (or stage) displays the contents of whatever frame the playhead is on.  </a:t>
            </a:r>
          </a:p>
          <a:p>
            <a:pPr eaLnBrk="1" hangingPunct="1"/>
            <a:r>
              <a:rPr lang="en-US" smtClean="0"/>
              <a:t>So, if you wanted to add something to the blank keyframe in the timeline, you would drag the </a:t>
            </a:r>
            <a:br>
              <a:rPr lang="en-US" smtClean="0"/>
            </a:br>
            <a:r>
              <a:rPr lang="en-US" smtClean="0"/>
              <a:t>playhead anywhere in that section, and add your </a:t>
            </a:r>
            <a:br>
              <a:rPr lang="en-US" smtClean="0"/>
            </a:br>
            <a:r>
              <a:rPr lang="en-US" smtClean="0"/>
              <a:t>content to the stage.</a:t>
            </a:r>
          </a:p>
          <a:p>
            <a:pPr eaLnBrk="1" hangingPunct="1"/>
            <a:endParaRPr lang="en-US" sz="2400" smtClean="0"/>
          </a:p>
        </p:txBody>
      </p:sp>
      <p:pic>
        <p:nvPicPr>
          <p:cNvPr id="54278" name="Picture 4"/>
          <p:cNvPicPr>
            <a:picLocks noChangeAspect="1" noChangeArrowheads="1"/>
          </p:cNvPicPr>
          <p:nvPr/>
        </p:nvPicPr>
        <p:blipFill>
          <a:blip r:embed="rId2"/>
          <a:srcRect/>
          <a:stretch>
            <a:fillRect/>
          </a:stretch>
        </p:blipFill>
        <p:spPr bwMode="auto">
          <a:xfrm>
            <a:off x="4500563" y="4929188"/>
            <a:ext cx="4048125" cy="1057275"/>
          </a:xfrm>
          <a:prstGeom prst="rect">
            <a:avLst/>
          </a:prstGeom>
          <a:noFill/>
          <a:ln w="12700" cap="sq">
            <a:noFill/>
            <a:miter lim="800000"/>
            <a:headEnd type="none" w="sm" len="sm"/>
            <a:tailEnd type="none" w="sm" len="sm"/>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12775" y="228600"/>
            <a:ext cx="8153400" cy="990600"/>
          </a:xfrm>
        </p:spPr>
        <p:txBody>
          <a:bodyPr/>
          <a:lstStyle/>
          <a:p>
            <a:pPr eaLnBrk="1" hangingPunct="1"/>
            <a:r>
              <a:rPr lang="en-AU" smtClean="0"/>
              <a:t>Flash Animation - Tweens</a:t>
            </a:r>
            <a:endParaRPr lang="en-US" smtClean="0"/>
          </a:p>
        </p:txBody>
      </p:sp>
      <p:sp>
        <p:nvSpPr>
          <p:cNvPr id="55300" name="Slide Number Placeholder 3"/>
          <p:cNvSpPr>
            <a:spLocks noGrp="1"/>
          </p:cNvSpPr>
          <p:nvPr>
            <p:ph type="sldNum" sz="quarter" idx="12"/>
          </p:nvPr>
        </p:nvSpPr>
        <p:spPr bwMode="auto">
          <a:noFill/>
          <a:ln>
            <a:miter lim="800000"/>
            <a:headEnd/>
            <a:tailEnd/>
          </a:ln>
        </p:spPr>
        <p:txBody>
          <a:bodyPr/>
          <a:lstStyle/>
          <a:p>
            <a:pPr>
              <a:lnSpc>
                <a:spcPct val="80000"/>
              </a:lnSpc>
            </a:pPr>
            <a:fld id="{6B2AD348-50FF-46FE-ACE9-516AFFB64C17}" type="slidenum">
              <a:rPr lang="en-US"/>
              <a:pPr>
                <a:lnSpc>
                  <a:spcPct val="80000"/>
                </a:lnSpc>
              </a:pPr>
              <a:t>35</a:t>
            </a:fld>
            <a:endParaRPr lang="en-US"/>
          </a:p>
        </p:txBody>
      </p:sp>
      <p:sp>
        <p:nvSpPr>
          <p:cNvPr id="55301" name="Rectangle 3"/>
          <p:cNvSpPr>
            <a:spLocks noGrp="1" noChangeArrowheads="1"/>
          </p:cNvSpPr>
          <p:nvPr>
            <p:ph sz="quarter" idx="1"/>
          </p:nvPr>
        </p:nvSpPr>
        <p:spPr>
          <a:xfrm>
            <a:off x="457200" y="1600200"/>
            <a:ext cx="7786688" cy="4533900"/>
          </a:xfrm>
        </p:spPr>
        <p:txBody>
          <a:bodyPr/>
          <a:lstStyle/>
          <a:p>
            <a:pPr eaLnBrk="1" hangingPunct="1"/>
            <a:r>
              <a:rPr lang="en-AU" smtClean="0"/>
              <a:t>To animate an object, you define two or more keyframes (frames where the action changes significantly). </a:t>
            </a:r>
            <a:br>
              <a:rPr lang="en-AU" smtClean="0"/>
            </a:br>
            <a:endParaRPr lang="en-AU" smtClean="0"/>
          </a:p>
          <a:p>
            <a:pPr eaLnBrk="1" hangingPunct="1"/>
            <a:r>
              <a:rPr lang="en-AU" smtClean="0"/>
              <a:t>Between those keyframes are several frames which show the transition between those keyframes. </a:t>
            </a:r>
            <a:br>
              <a:rPr lang="en-AU" smtClean="0"/>
            </a:br>
            <a:endParaRPr lang="en-AU" smtClean="0"/>
          </a:p>
          <a:p>
            <a:pPr eaLnBrk="1" hangingPunct="1"/>
            <a:r>
              <a:rPr lang="en-AU" smtClean="0"/>
              <a:t>This</a:t>
            </a:r>
            <a:r>
              <a:rPr lang="en-AU" b="1" smtClean="0"/>
              <a:t> transition </a:t>
            </a:r>
            <a:r>
              <a:rPr lang="en-AU" smtClean="0"/>
              <a:t>can be generated using Flash.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12775" y="228600"/>
            <a:ext cx="8153400" cy="990600"/>
          </a:xfrm>
        </p:spPr>
        <p:txBody>
          <a:bodyPr/>
          <a:lstStyle/>
          <a:p>
            <a:pPr eaLnBrk="1" hangingPunct="1"/>
            <a:r>
              <a:rPr lang="en-AU" smtClean="0"/>
              <a:t>Flash Animation - Tweens</a:t>
            </a:r>
          </a:p>
        </p:txBody>
      </p:sp>
      <p:sp>
        <p:nvSpPr>
          <p:cNvPr id="56324" name="Slide Number Placeholder 3"/>
          <p:cNvSpPr>
            <a:spLocks noGrp="1"/>
          </p:cNvSpPr>
          <p:nvPr>
            <p:ph type="sldNum" sz="quarter" idx="12"/>
          </p:nvPr>
        </p:nvSpPr>
        <p:spPr bwMode="auto">
          <a:noFill/>
          <a:ln>
            <a:miter lim="800000"/>
            <a:headEnd/>
            <a:tailEnd/>
          </a:ln>
        </p:spPr>
        <p:txBody>
          <a:bodyPr/>
          <a:lstStyle/>
          <a:p>
            <a:pPr>
              <a:lnSpc>
                <a:spcPct val="80000"/>
              </a:lnSpc>
            </a:pPr>
            <a:fld id="{C08B9D62-968B-4B99-8D5D-A41CF761590A}" type="slidenum">
              <a:rPr lang="en-US"/>
              <a:pPr>
                <a:lnSpc>
                  <a:spcPct val="80000"/>
                </a:lnSpc>
              </a:pPr>
              <a:t>36</a:t>
            </a:fld>
            <a:endParaRPr lang="en-US"/>
          </a:p>
        </p:txBody>
      </p:sp>
      <p:sp>
        <p:nvSpPr>
          <p:cNvPr id="56325" name="Rectangle 3"/>
          <p:cNvSpPr>
            <a:spLocks noGrp="1" noChangeArrowheads="1"/>
          </p:cNvSpPr>
          <p:nvPr>
            <p:ph sz="quarter" idx="1"/>
          </p:nvPr>
        </p:nvSpPr>
        <p:spPr>
          <a:xfrm>
            <a:off x="612775" y="1600200"/>
            <a:ext cx="8153400" cy="4495800"/>
          </a:xfrm>
        </p:spPr>
        <p:txBody>
          <a:bodyPr/>
          <a:lstStyle/>
          <a:p>
            <a:pPr eaLnBrk="1" hangingPunct="1"/>
            <a:r>
              <a:rPr lang="en-AU" smtClean="0"/>
              <a:t>The process of transition is called </a:t>
            </a:r>
            <a:r>
              <a:rPr lang="en-AU" b="1" smtClean="0"/>
              <a:t>tweening. </a:t>
            </a:r>
            <a:r>
              <a:rPr lang="en-AU" smtClean="0"/>
              <a:t/>
            </a:r>
            <a:br>
              <a:rPr lang="en-AU" smtClean="0"/>
            </a:br>
            <a:endParaRPr lang="en-AU" smtClean="0"/>
          </a:p>
          <a:p>
            <a:pPr eaLnBrk="1" hangingPunct="1"/>
            <a:r>
              <a:rPr lang="en-AU" smtClean="0"/>
              <a:t>Tweening is a Flash function which determines the best way to transfer an object from one keyframe to the next.</a:t>
            </a:r>
          </a:p>
          <a:p>
            <a:pPr eaLnBrk="1" hangingPunct="1"/>
            <a:endParaRPr lang="en-US" sz="240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AU" smtClean="0"/>
              <a:t>Flash Animation - Tweens</a:t>
            </a:r>
            <a:endParaRPr lang="en-US" smtClean="0"/>
          </a:p>
        </p:txBody>
      </p:sp>
      <p:sp>
        <p:nvSpPr>
          <p:cNvPr id="943107" name="Rectangle 3"/>
          <p:cNvSpPr>
            <a:spLocks noGrp="1" noChangeArrowheads="1"/>
          </p:cNvSpPr>
          <p:nvPr>
            <p:ph type="body" sz="half" idx="1"/>
          </p:nvPr>
        </p:nvSpPr>
        <p:spPr>
          <a:xfrm>
            <a:off x="457200" y="1600200"/>
            <a:ext cx="8229600" cy="2178050"/>
          </a:xfrm>
        </p:spPr>
        <p:txBody>
          <a:bodyPr>
            <a:normAutofit/>
          </a:bodyPr>
          <a:lstStyle/>
          <a:p>
            <a:pPr eaLnBrk="1" hangingPunct="1">
              <a:lnSpc>
                <a:spcPct val="90000"/>
              </a:lnSpc>
            </a:pPr>
            <a:r>
              <a:rPr lang="en-US" sz="2700" smtClean="0"/>
              <a:t>There are actually two types of tweens with different limitations: </a:t>
            </a:r>
          </a:p>
          <a:p>
            <a:pPr lvl="1" eaLnBrk="1" hangingPunct="1">
              <a:lnSpc>
                <a:spcPct val="90000"/>
              </a:lnSpc>
            </a:pPr>
            <a:r>
              <a:rPr lang="en-US" sz="2700" smtClean="0"/>
              <a:t>Motion tweens   </a:t>
            </a:r>
          </a:p>
          <a:p>
            <a:pPr lvl="1" eaLnBrk="1" hangingPunct="1">
              <a:lnSpc>
                <a:spcPct val="90000"/>
              </a:lnSpc>
            </a:pPr>
            <a:r>
              <a:rPr lang="en-US" sz="2700" smtClean="0"/>
              <a:t>A circle moving from the left to the right. This is a motion tween</a:t>
            </a:r>
          </a:p>
          <a:p>
            <a:pPr lvl="1" eaLnBrk="1" hangingPunct="1">
              <a:lnSpc>
                <a:spcPct val="90000"/>
              </a:lnSpc>
            </a:pPr>
            <a:endParaRPr lang="en-US" sz="2200" smtClean="0"/>
          </a:p>
          <a:p>
            <a:pPr eaLnBrk="1" hangingPunct="1">
              <a:lnSpc>
                <a:spcPct val="80000"/>
              </a:lnSpc>
            </a:pPr>
            <a:endParaRPr lang="en-AU" sz="2200" smtClean="0">
              <a:solidFill>
                <a:srgbClr val="000000"/>
              </a:solidFill>
              <a:effectLst>
                <a:outerShdw blurRad="38100" dist="38100" dir="2700000" algn="tl">
                  <a:srgbClr val="C0C0C0"/>
                </a:outerShdw>
              </a:effectLst>
            </a:endParaRPr>
          </a:p>
        </p:txBody>
      </p:sp>
      <p:pic>
        <p:nvPicPr>
          <p:cNvPr id="57348" name="Picture 4"/>
          <p:cNvPicPr>
            <a:picLocks noGrp="1" noChangeAspect="1" noChangeArrowheads="1"/>
          </p:cNvPicPr>
          <p:nvPr>
            <p:ph sz="half" idx="2"/>
          </p:nvPr>
        </p:nvPicPr>
        <p:blipFill>
          <a:blip r:embed="rId2"/>
          <a:srcRect/>
          <a:stretch>
            <a:fillRect/>
          </a:stretch>
        </p:blipFill>
        <p:spPr>
          <a:xfrm>
            <a:off x="642938" y="4572000"/>
            <a:ext cx="3744912" cy="1139825"/>
          </a:xfrm>
        </p:spPr>
      </p:pic>
      <p:sp>
        <p:nvSpPr>
          <p:cNvPr id="57349" name="Slide Number Placeholder 4"/>
          <p:cNvSpPr>
            <a:spLocks noGrp="1"/>
          </p:cNvSpPr>
          <p:nvPr>
            <p:ph type="sldNum" sz="quarter" idx="12"/>
          </p:nvPr>
        </p:nvSpPr>
        <p:spPr bwMode="auto">
          <a:noFill/>
          <a:ln>
            <a:miter lim="800000"/>
            <a:headEnd/>
            <a:tailEnd/>
          </a:ln>
        </p:spPr>
        <p:txBody>
          <a:bodyPr/>
          <a:lstStyle/>
          <a:p>
            <a:pPr>
              <a:lnSpc>
                <a:spcPct val="80000"/>
              </a:lnSpc>
            </a:pPr>
            <a:fld id="{1C04EBD4-58FB-4AA1-A1FD-6678CD3B35DC}" type="slidenum">
              <a:rPr lang="en-US"/>
              <a:pPr>
                <a:lnSpc>
                  <a:spcPct val="80000"/>
                </a:lnSpc>
              </a:pPr>
              <a:t>37</a:t>
            </a:fld>
            <a:endParaRPr lang="en-US"/>
          </a:p>
        </p:txBody>
      </p:sp>
      <p:pic>
        <p:nvPicPr>
          <p:cNvPr id="57351" name="Picture 5" descr="Motion"/>
          <p:cNvPicPr>
            <a:picLocks noChangeAspect="1" noChangeArrowheads="1" noCrop="1"/>
          </p:cNvPicPr>
          <p:nvPr/>
        </p:nvPicPr>
        <p:blipFill>
          <a:blip r:embed="rId3"/>
          <a:srcRect/>
          <a:stretch>
            <a:fillRect/>
          </a:stretch>
        </p:blipFill>
        <p:spPr bwMode="auto">
          <a:xfrm>
            <a:off x="4714875" y="3571875"/>
            <a:ext cx="3898900" cy="2833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12775" y="228600"/>
            <a:ext cx="8153400" cy="990600"/>
          </a:xfrm>
        </p:spPr>
        <p:txBody>
          <a:bodyPr/>
          <a:lstStyle/>
          <a:p>
            <a:pPr eaLnBrk="1" hangingPunct="1"/>
            <a:r>
              <a:rPr lang="en-AU" smtClean="0"/>
              <a:t>Shape Tween</a:t>
            </a:r>
            <a:endParaRPr lang="en-US" smtClean="0"/>
          </a:p>
        </p:txBody>
      </p:sp>
      <p:sp>
        <p:nvSpPr>
          <p:cNvPr id="58372" name="Slide Number Placeholder 3"/>
          <p:cNvSpPr>
            <a:spLocks noGrp="1"/>
          </p:cNvSpPr>
          <p:nvPr>
            <p:ph type="sldNum" sz="quarter" idx="12"/>
          </p:nvPr>
        </p:nvSpPr>
        <p:spPr bwMode="auto">
          <a:noFill/>
          <a:ln>
            <a:miter lim="800000"/>
            <a:headEnd/>
            <a:tailEnd/>
          </a:ln>
        </p:spPr>
        <p:txBody>
          <a:bodyPr/>
          <a:lstStyle/>
          <a:p>
            <a:pPr>
              <a:lnSpc>
                <a:spcPct val="80000"/>
              </a:lnSpc>
            </a:pPr>
            <a:fld id="{4B65B815-F81A-41E1-888F-201BFA30EF16}" type="slidenum">
              <a:rPr lang="en-US"/>
              <a:pPr>
                <a:lnSpc>
                  <a:spcPct val="80000"/>
                </a:lnSpc>
              </a:pPr>
              <a:t>38</a:t>
            </a:fld>
            <a:endParaRPr lang="en-US"/>
          </a:p>
        </p:txBody>
      </p:sp>
      <p:sp>
        <p:nvSpPr>
          <p:cNvPr id="58373" name="Rectangle 3"/>
          <p:cNvSpPr>
            <a:spLocks noGrp="1" noChangeArrowheads="1"/>
          </p:cNvSpPr>
          <p:nvPr>
            <p:ph sz="quarter" idx="1"/>
          </p:nvPr>
        </p:nvSpPr>
        <p:spPr>
          <a:xfrm>
            <a:off x="612775" y="1600200"/>
            <a:ext cx="8153400" cy="4495800"/>
          </a:xfrm>
        </p:spPr>
        <p:txBody>
          <a:bodyPr/>
          <a:lstStyle/>
          <a:p>
            <a:pPr eaLnBrk="1" hangingPunct="1"/>
            <a:r>
              <a:rPr lang="en-US" smtClean="0"/>
              <a:t>Shape tweens: The transition of a square-to-circle sequence is a shape tween. </a:t>
            </a:r>
          </a:p>
        </p:txBody>
      </p:sp>
      <p:pic>
        <p:nvPicPr>
          <p:cNvPr id="58374" name="Picture 4" descr="shape"/>
          <p:cNvPicPr>
            <a:picLocks noChangeAspect="1" noChangeArrowheads="1" noCrop="1"/>
          </p:cNvPicPr>
          <p:nvPr/>
        </p:nvPicPr>
        <p:blipFill>
          <a:blip r:embed="rId2"/>
          <a:srcRect/>
          <a:stretch>
            <a:fillRect/>
          </a:stretch>
        </p:blipFill>
        <p:spPr bwMode="auto">
          <a:xfrm>
            <a:off x="3851275" y="2852738"/>
            <a:ext cx="4557713" cy="3313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12775" y="228600"/>
            <a:ext cx="8153400" cy="990600"/>
          </a:xfrm>
        </p:spPr>
        <p:txBody>
          <a:bodyPr/>
          <a:lstStyle/>
          <a:p>
            <a:pPr eaLnBrk="1" hangingPunct="1"/>
            <a:r>
              <a:rPr lang="en-AU" smtClean="0"/>
              <a:t>Motion Guide Tween</a:t>
            </a:r>
            <a:endParaRPr lang="en-US" smtClean="0"/>
          </a:p>
        </p:txBody>
      </p:sp>
      <p:sp>
        <p:nvSpPr>
          <p:cNvPr id="59396" name="Slide Number Placeholder 3"/>
          <p:cNvSpPr>
            <a:spLocks noGrp="1"/>
          </p:cNvSpPr>
          <p:nvPr>
            <p:ph type="sldNum" sz="quarter" idx="12"/>
          </p:nvPr>
        </p:nvSpPr>
        <p:spPr bwMode="auto">
          <a:noFill/>
          <a:ln>
            <a:miter lim="800000"/>
            <a:headEnd/>
            <a:tailEnd/>
          </a:ln>
        </p:spPr>
        <p:txBody>
          <a:bodyPr/>
          <a:lstStyle/>
          <a:p>
            <a:pPr>
              <a:lnSpc>
                <a:spcPct val="80000"/>
              </a:lnSpc>
            </a:pPr>
            <a:fld id="{013343DE-3869-4A47-951B-DBDB14434F22}" type="slidenum">
              <a:rPr lang="en-US"/>
              <a:pPr>
                <a:lnSpc>
                  <a:spcPct val="80000"/>
                </a:lnSpc>
              </a:pPr>
              <a:t>39</a:t>
            </a:fld>
            <a:endParaRPr lang="en-US"/>
          </a:p>
        </p:txBody>
      </p:sp>
      <p:sp>
        <p:nvSpPr>
          <p:cNvPr id="59397" name="Rectangle 3"/>
          <p:cNvSpPr>
            <a:spLocks noGrp="1" noChangeArrowheads="1"/>
          </p:cNvSpPr>
          <p:nvPr>
            <p:ph sz="quarter" idx="1"/>
          </p:nvPr>
        </p:nvSpPr>
        <p:spPr>
          <a:xfrm>
            <a:off x="612775" y="1600200"/>
            <a:ext cx="8153400" cy="4495800"/>
          </a:xfrm>
        </p:spPr>
        <p:txBody>
          <a:bodyPr/>
          <a:lstStyle/>
          <a:p>
            <a:pPr eaLnBrk="1" hangingPunct="1"/>
            <a:r>
              <a:rPr lang="en-US" smtClean="0"/>
              <a:t>A third animation is a variant of the motion tween </a:t>
            </a:r>
            <a:br>
              <a:rPr lang="en-US" smtClean="0"/>
            </a:br>
            <a:r>
              <a:rPr lang="en-US" smtClean="0"/>
              <a:t>i.e. a circle moving in a curved path. </a:t>
            </a:r>
            <a:br>
              <a:rPr lang="en-US" smtClean="0"/>
            </a:br>
            <a:r>
              <a:rPr lang="en-US" smtClean="0"/>
              <a:t>This is a motion tween with a motion guide.</a:t>
            </a:r>
          </a:p>
          <a:p>
            <a:pPr eaLnBrk="1" hangingPunct="1"/>
            <a:endParaRPr lang="en-US" sz="2400" smtClean="0"/>
          </a:p>
        </p:txBody>
      </p:sp>
      <p:pic>
        <p:nvPicPr>
          <p:cNvPr id="59398" name="Picture 4" descr="MotionGuide"/>
          <p:cNvPicPr>
            <a:picLocks noChangeAspect="1" noChangeArrowheads="1" noCrop="1"/>
          </p:cNvPicPr>
          <p:nvPr/>
        </p:nvPicPr>
        <p:blipFill>
          <a:blip r:embed="rId2"/>
          <a:srcRect/>
          <a:stretch>
            <a:fillRect/>
          </a:stretch>
        </p:blipFill>
        <p:spPr bwMode="auto">
          <a:xfrm>
            <a:off x="3924300" y="2924175"/>
            <a:ext cx="4833938" cy="3513138"/>
          </a:xfrm>
          <a:prstGeom prst="rect">
            <a:avLst/>
          </a:prstGeom>
          <a:noFill/>
          <a:ln w="9525">
            <a:noFill/>
            <a:miter lim="800000"/>
            <a:headEnd/>
            <a:tailEnd/>
          </a:ln>
        </p:spPr>
      </p:pic>
      <p:pic>
        <p:nvPicPr>
          <p:cNvPr id="59399" name="Picture 5"/>
          <p:cNvPicPr>
            <a:picLocks noChangeAspect="1" noChangeArrowheads="1"/>
          </p:cNvPicPr>
          <p:nvPr/>
        </p:nvPicPr>
        <p:blipFill>
          <a:blip r:embed="rId3"/>
          <a:srcRect/>
          <a:stretch>
            <a:fillRect/>
          </a:stretch>
        </p:blipFill>
        <p:spPr bwMode="auto">
          <a:xfrm>
            <a:off x="395288" y="4365625"/>
            <a:ext cx="2771775" cy="1549400"/>
          </a:xfrm>
          <a:prstGeom prst="rect">
            <a:avLst/>
          </a:prstGeom>
          <a:noFill/>
          <a:ln w="12700" cap="sq">
            <a:solidFill>
              <a:schemeClr val="tx1"/>
            </a:solidFill>
            <a:miter lim="800000"/>
            <a:headEnd type="none" w="sm" len="sm"/>
            <a:tailEnd type="none" w="sm" len="sm"/>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Examples of Web Multimedia</a:t>
            </a:r>
            <a:endParaRPr lang="en-AU" dirty="0"/>
          </a:p>
        </p:txBody>
      </p:sp>
      <p:sp>
        <p:nvSpPr>
          <p:cNvPr id="3" name="Content Placeholder 2"/>
          <p:cNvSpPr>
            <a:spLocks noGrp="1"/>
          </p:cNvSpPr>
          <p:nvPr>
            <p:ph idx="1"/>
          </p:nvPr>
        </p:nvSpPr>
        <p:spPr/>
        <p:txBody>
          <a:bodyPr/>
          <a:lstStyle/>
          <a:p>
            <a:r>
              <a:rPr lang="en-AU" dirty="0" err="1" smtClean="0">
                <a:hlinkClick r:id="rId2"/>
              </a:rPr>
              <a:t>Moodstream</a:t>
            </a:r>
            <a:r>
              <a:rPr lang="en-AU" dirty="0" smtClean="0">
                <a:hlinkClick r:id="rId2"/>
              </a:rPr>
              <a:t>:</a:t>
            </a:r>
            <a:r>
              <a:rPr lang="en-AU" dirty="0" smtClean="0"/>
              <a:t> Offers tools to adjust </a:t>
            </a:r>
            <a:r>
              <a:rPr lang="en-AU" dirty="0" smtClean="0"/>
              <a:t>a stream of images, footage, &amp; audio that can help inspire your creative direction</a:t>
            </a:r>
            <a:r>
              <a:rPr lang="en-AU" dirty="0" smtClean="0"/>
              <a:t>.</a:t>
            </a:r>
          </a:p>
          <a:p>
            <a:r>
              <a:rPr lang="en-AU" dirty="0" err="1" smtClean="0">
                <a:hlinkClick r:id="rId3"/>
              </a:rPr>
              <a:t>Waterlife</a:t>
            </a:r>
            <a:r>
              <a:rPr lang="en-AU" dirty="0" smtClean="0">
                <a:hlinkClick r:id="rId3"/>
              </a:rPr>
              <a:t>: </a:t>
            </a:r>
            <a:r>
              <a:rPr lang="en-AU" dirty="0" smtClean="0"/>
              <a:t>A showcase </a:t>
            </a:r>
            <a:r>
              <a:rPr lang="en-AU" dirty="0" smtClean="0"/>
              <a:t>for the documentary film of the same name that offers its audience a wonderful preview of the lush cinematography and rich storytelling found in the film</a:t>
            </a:r>
            <a:r>
              <a:rPr lang="en-AU" dirty="0" smtClean="0"/>
              <a:t>.</a:t>
            </a:r>
          </a:p>
          <a:p>
            <a:r>
              <a:rPr lang="en-AU" dirty="0" err="1" smtClean="0">
                <a:hlinkClick r:id="rId4"/>
              </a:rPr>
              <a:t>MarcEcko</a:t>
            </a:r>
            <a:r>
              <a:rPr lang="en-AU" dirty="0" smtClean="0">
                <a:hlinkClick r:id="rId4"/>
              </a:rPr>
              <a:t>:</a:t>
            </a:r>
            <a:r>
              <a:rPr lang="en-AU" dirty="0" smtClean="0"/>
              <a:t> wonderful </a:t>
            </a:r>
            <a:r>
              <a:rPr lang="en-AU" dirty="0" smtClean="0"/>
              <a:t>example of using the vast possibilities of Flash to accurately reflect the ethos of a consumer brand within a website.</a:t>
            </a:r>
            <a:endParaRPr lang="en-AU" dirty="0" smtClean="0"/>
          </a:p>
          <a:p>
            <a:endParaRPr lang="en-AU" dirty="0"/>
          </a:p>
        </p:txBody>
      </p:sp>
      <p:sp>
        <p:nvSpPr>
          <p:cNvPr id="4" name="Slide Number Placeholder 3"/>
          <p:cNvSpPr>
            <a:spLocks noGrp="1"/>
          </p:cNvSpPr>
          <p:nvPr>
            <p:ph type="sldNum" sz="quarter" idx="12"/>
          </p:nvPr>
        </p:nvSpPr>
        <p:spPr/>
        <p:txBody>
          <a:bodyPr/>
          <a:lstStyle/>
          <a:p>
            <a:fld id="{C761F05C-133A-4F03-9B7C-953091277880}" type="slidenum">
              <a:rPr lang="en-AU" smtClean="0"/>
              <a:pPr/>
              <a:t>4</a:t>
            </a:fld>
            <a:endParaRPr lang="en-AU"/>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AU" smtClean="0"/>
              <a:t>Flash Animation - Symbols</a:t>
            </a:r>
            <a:endParaRPr lang="en-US" smtClean="0"/>
          </a:p>
        </p:txBody>
      </p:sp>
      <p:sp>
        <p:nvSpPr>
          <p:cNvPr id="60419" name="Rectangle 3"/>
          <p:cNvSpPr>
            <a:spLocks noGrp="1" noChangeArrowheads="1"/>
          </p:cNvSpPr>
          <p:nvPr>
            <p:ph type="body" sz="half" idx="1"/>
          </p:nvPr>
        </p:nvSpPr>
        <p:spPr>
          <a:xfrm>
            <a:off x="457200" y="1600200"/>
            <a:ext cx="5400675" cy="4533900"/>
          </a:xfrm>
        </p:spPr>
        <p:txBody>
          <a:bodyPr>
            <a:normAutofit lnSpcReduction="10000"/>
          </a:bodyPr>
          <a:lstStyle/>
          <a:p>
            <a:pPr eaLnBrk="1" hangingPunct="1"/>
            <a:r>
              <a:rPr lang="en-AU" sz="2800" smtClean="0"/>
              <a:t>The </a:t>
            </a:r>
            <a:r>
              <a:rPr lang="en-AU" sz="2800" b="1" i="1" smtClean="0"/>
              <a:t>objects</a:t>
            </a:r>
            <a:r>
              <a:rPr lang="en-AU" sz="2800" smtClean="0"/>
              <a:t> created must be saved as a s</a:t>
            </a:r>
            <a:r>
              <a:rPr lang="en-AU" sz="2800" b="1" i="1" smtClean="0"/>
              <a:t>ymbol</a:t>
            </a:r>
            <a:r>
              <a:rPr lang="en-AU" sz="2800" smtClean="0"/>
              <a:t>. </a:t>
            </a:r>
          </a:p>
          <a:p>
            <a:pPr eaLnBrk="1" hangingPunct="1"/>
            <a:r>
              <a:rPr lang="en-AU" sz="2800" b="1" i="1" smtClean="0"/>
              <a:t>Symbols</a:t>
            </a:r>
            <a:r>
              <a:rPr lang="en-AU" sz="2800" smtClean="0"/>
              <a:t> are those objects which make up your scene. </a:t>
            </a:r>
          </a:p>
          <a:p>
            <a:pPr lvl="1" eaLnBrk="1" hangingPunct="1"/>
            <a:r>
              <a:rPr lang="en-AU" b="1" i="1" smtClean="0"/>
              <a:t>Symbols </a:t>
            </a:r>
            <a:r>
              <a:rPr lang="en-AU" smtClean="0"/>
              <a:t>are objects that are stored in your movie's library for reuse. </a:t>
            </a:r>
          </a:p>
          <a:p>
            <a:pPr lvl="1" eaLnBrk="1" hangingPunct="1"/>
            <a:r>
              <a:rPr lang="en-AU" smtClean="0"/>
              <a:t>Symbols can easily be reused </a:t>
            </a:r>
            <a:br>
              <a:rPr lang="en-AU" smtClean="0"/>
            </a:br>
            <a:r>
              <a:rPr lang="en-AU" smtClean="0"/>
              <a:t>and/or modified. </a:t>
            </a:r>
          </a:p>
          <a:p>
            <a:pPr lvl="1" eaLnBrk="1" hangingPunct="1"/>
            <a:r>
              <a:rPr lang="en-AU" smtClean="0"/>
              <a:t>Symbols can be added to the </a:t>
            </a:r>
            <a:br>
              <a:rPr lang="en-AU" smtClean="0"/>
            </a:br>
            <a:r>
              <a:rPr lang="en-AU" smtClean="0"/>
              <a:t>library by the user.  </a:t>
            </a:r>
          </a:p>
        </p:txBody>
      </p:sp>
      <p:pic>
        <p:nvPicPr>
          <p:cNvPr id="60420" name="Picture 4"/>
          <p:cNvPicPr>
            <a:picLocks noGrp="1" noChangeAspect="1" noChangeArrowheads="1"/>
          </p:cNvPicPr>
          <p:nvPr>
            <p:ph sz="half" idx="2"/>
          </p:nvPr>
        </p:nvPicPr>
        <p:blipFill>
          <a:blip r:embed="rId2"/>
          <a:srcRect/>
          <a:stretch>
            <a:fillRect/>
          </a:stretch>
        </p:blipFill>
        <p:spPr>
          <a:xfrm>
            <a:off x="6183313" y="1571625"/>
            <a:ext cx="2730500" cy="3786188"/>
          </a:xfrm>
          <a:noFill/>
        </p:spPr>
      </p:pic>
      <p:sp>
        <p:nvSpPr>
          <p:cNvPr id="60421" name="Slide Number Placeholder 4"/>
          <p:cNvSpPr>
            <a:spLocks noGrp="1"/>
          </p:cNvSpPr>
          <p:nvPr>
            <p:ph type="sldNum" sz="quarter" idx="12"/>
          </p:nvPr>
        </p:nvSpPr>
        <p:spPr bwMode="auto">
          <a:noFill/>
          <a:ln>
            <a:miter lim="800000"/>
            <a:headEnd/>
            <a:tailEnd/>
          </a:ln>
        </p:spPr>
        <p:txBody>
          <a:bodyPr/>
          <a:lstStyle/>
          <a:p>
            <a:pPr>
              <a:lnSpc>
                <a:spcPct val="80000"/>
              </a:lnSpc>
            </a:pPr>
            <a:fld id="{1DC799DB-865C-441F-A4DA-EC6DBA9CB414}" type="slidenum">
              <a:rPr lang="en-US"/>
              <a:pPr>
                <a:lnSpc>
                  <a:spcPct val="80000"/>
                </a:lnSpc>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12775" y="228600"/>
            <a:ext cx="8153400" cy="990600"/>
          </a:xfrm>
        </p:spPr>
        <p:txBody>
          <a:bodyPr/>
          <a:lstStyle/>
          <a:p>
            <a:pPr eaLnBrk="1" hangingPunct="1"/>
            <a:r>
              <a:rPr lang="en-AU" smtClean="0"/>
              <a:t>Flash Animation - Symbols</a:t>
            </a:r>
            <a:endParaRPr lang="en-US" smtClean="0"/>
          </a:p>
        </p:txBody>
      </p:sp>
      <p:sp>
        <p:nvSpPr>
          <p:cNvPr id="61444" name="Slide Number Placeholder 3"/>
          <p:cNvSpPr>
            <a:spLocks noGrp="1"/>
          </p:cNvSpPr>
          <p:nvPr>
            <p:ph type="sldNum" sz="quarter" idx="12"/>
          </p:nvPr>
        </p:nvSpPr>
        <p:spPr bwMode="auto">
          <a:noFill/>
          <a:ln>
            <a:miter lim="800000"/>
            <a:headEnd/>
            <a:tailEnd/>
          </a:ln>
        </p:spPr>
        <p:txBody>
          <a:bodyPr/>
          <a:lstStyle/>
          <a:p>
            <a:pPr>
              <a:lnSpc>
                <a:spcPct val="80000"/>
              </a:lnSpc>
            </a:pPr>
            <a:fld id="{00469E2C-2204-4ABC-ABFC-6282BA8747F6}" type="slidenum">
              <a:rPr lang="en-US"/>
              <a:pPr>
                <a:lnSpc>
                  <a:spcPct val="80000"/>
                </a:lnSpc>
              </a:pPr>
              <a:t>41</a:t>
            </a:fld>
            <a:endParaRPr lang="en-US"/>
          </a:p>
        </p:txBody>
      </p:sp>
      <p:sp>
        <p:nvSpPr>
          <p:cNvPr id="61445" name="Rectangle 3"/>
          <p:cNvSpPr>
            <a:spLocks noGrp="1" noChangeArrowheads="1"/>
          </p:cNvSpPr>
          <p:nvPr>
            <p:ph sz="quarter" idx="1"/>
          </p:nvPr>
        </p:nvSpPr>
        <p:spPr>
          <a:xfrm>
            <a:off x="457200" y="1600200"/>
            <a:ext cx="7459663" cy="4533900"/>
          </a:xfrm>
        </p:spPr>
        <p:txBody>
          <a:bodyPr/>
          <a:lstStyle/>
          <a:p>
            <a:pPr eaLnBrk="1" hangingPunct="1">
              <a:lnSpc>
                <a:spcPct val="90000"/>
              </a:lnSpc>
              <a:buFont typeface="Wingdings" pitchFamily="-107" charset="2"/>
              <a:buNone/>
            </a:pPr>
            <a:r>
              <a:rPr lang="en-AU" sz="2400" b="1" smtClean="0"/>
              <a:t>Movie Clip</a:t>
            </a:r>
            <a:endParaRPr lang="en-AU" sz="2400" smtClean="0"/>
          </a:p>
          <a:p>
            <a:pPr eaLnBrk="1" hangingPunct="1">
              <a:lnSpc>
                <a:spcPct val="90000"/>
              </a:lnSpc>
            </a:pPr>
            <a:r>
              <a:rPr lang="en-AU" sz="2400" smtClean="0"/>
              <a:t>Most common type of symbol and also most useful. For reusable pieces of animation. You can make mini-movies within a main movie.</a:t>
            </a:r>
            <a:r>
              <a:rPr lang="en-AU" sz="2400" b="1" smtClean="0"/>
              <a:t> </a:t>
            </a:r>
            <a:br>
              <a:rPr lang="en-AU" sz="2400" b="1" smtClean="0"/>
            </a:br>
            <a:r>
              <a:rPr lang="en-AU" sz="2400" i="1" smtClean="0"/>
              <a:t>You can also use a movie clip for static images or text.</a:t>
            </a:r>
            <a:r>
              <a:rPr lang="en-AU" sz="2400" b="1" smtClean="0"/>
              <a:t/>
            </a:r>
            <a:br>
              <a:rPr lang="en-AU" sz="2400" b="1" smtClean="0"/>
            </a:br>
            <a:endParaRPr lang="en-AU" sz="2400" b="1" smtClean="0"/>
          </a:p>
          <a:p>
            <a:pPr eaLnBrk="1" hangingPunct="1">
              <a:lnSpc>
                <a:spcPct val="90000"/>
              </a:lnSpc>
              <a:buFont typeface="Wingdings" pitchFamily="-107" charset="2"/>
              <a:buNone/>
            </a:pPr>
            <a:r>
              <a:rPr lang="en-AU" sz="2400" b="1" smtClean="0"/>
              <a:t>Button</a:t>
            </a:r>
            <a:endParaRPr lang="en-AU" sz="2400" smtClean="0"/>
          </a:p>
          <a:p>
            <a:pPr eaLnBrk="1" hangingPunct="1">
              <a:lnSpc>
                <a:spcPct val="90000"/>
              </a:lnSpc>
            </a:pPr>
            <a:r>
              <a:rPr lang="en-AU" sz="2400" smtClean="0"/>
              <a:t>To create interactive buttons that respond to mouse clicks, rollovers or other actions.  </a:t>
            </a:r>
            <a:br>
              <a:rPr lang="en-AU" sz="2400" smtClean="0"/>
            </a:br>
            <a:r>
              <a:rPr lang="en-AU" sz="2400" smtClean="0"/>
              <a:t>Definition is applied to the various states i.e.: up, over, down, and hit.</a:t>
            </a:r>
          </a:p>
          <a:p>
            <a:pPr eaLnBrk="1" hangingPunct="1">
              <a:lnSpc>
                <a:spcPct val="90000"/>
              </a:lnSpc>
              <a:buFont typeface="Wingdings" pitchFamily="-107" charset="2"/>
              <a:buNone/>
            </a:pPr>
            <a:endParaRPr lang="en-AU" sz="240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28625" y="642938"/>
            <a:ext cx="8229600" cy="1143000"/>
          </a:xfrm>
        </p:spPr>
        <p:txBody>
          <a:bodyPr>
            <a:normAutofit fontScale="90000"/>
          </a:bodyPr>
          <a:lstStyle/>
          <a:p>
            <a:pPr eaLnBrk="1" hangingPunct="1"/>
            <a:r>
              <a:rPr lang="en-AU" smtClean="0"/>
              <a:t>Flash Animation–Symbols</a:t>
            </a:r>
            <a:br>
              <a:rPr lang="en-AU" smtClean="0"/>
            </a:br>
            <a:endParaRPr lang="en-US" smtClean="0"/>
          </a:p>
        </p:txBody>
      </p:sp>
      <p:sp>
        <p:nvSpPr>
          <p:cNvPr id="62467" name="Rectangle 3"/>
          <p:cNvSpPr>
            <a:spLocks noGrp="1" noChangeArrowheads="1"/>
          </p:cNvSpPr>
          <p:nvPr>
            <p:ph type="body" sz="half" idx="1"/>
          </p:nvPr>
        </p:nvSpPr>
        <p:spPr>
          <a:xfrm>
            <a:off x="468313" y="1700213"/>
            <a:ext cx="5389562" cy="4525962"/>
          </a:xfrm>
        </p:spPr>
        <p:txBody>
          <a:bodyPr/>
          <a:lstStyle/>
          <a:p>
            <a:pPr eaLnBrk="1" hangingPunct="1">
              <a:lnSpc>
                <a:spcPct val="90000"/>
              </a:lnSpc>
              <a:buFont typeface="Wingdings" pitchFamily="-107" charset="2"/>
              <a:buNone/>
            </a:pPr>
            <a:r>
              <a:rPr lang="en-AU" sz="2400" b="1" smtClean="0"/>
              <a:t>Graphic</a:t>
            </a:r>
          </a:p>
          <a:p>
            <a:pPr eaLnBrk="1" hangingPunct="1">
              <a:lnSpc>
                <a:spcPct val="90000"/>
              </a:lnSpc>
            </a:pPr>
            <a:r>
              <a:rPr lang="en-AU" sz="2400" smtClean="0"/>
              <a:t>The simplest form of symbols, </a:t>
            </a:r>
            <a:br>
              <a:rPr lang="en-AU" sz="2400" smtClean="0"/>
            </a:br>
            <a:r>
              <a:rPr lang="en-AU" sz="2400" smtClean="0"/>
              <a:t>but the least flexible.</a:t>
            </a:r>
          </a:p>
          <a:p>
            <a:pPr eaLnBrk="1" hangingPunct="1">
              <a:lnSpc>
                <a:spcPct val="90000"/>
              </a:lnSpc>
            </a:pPr>
            <a:r>
              <a:rPr lang="en-AU" sz="2400" smtClean="0"/>
              <a:t>Graphic symbols cannot be controlled through ActionScript. </a:t>
            </a:r>
          </a:p>
          <a:p>
            <a:pPr eaLnBrk="1" hangingPunct="1">
              <a:lnSpc>
                <a:spcPct val="90000"/>
              </a:lnSpc>
            </a:pPr>
            <a:r>
              <a:rPr lang="en-AU" sz="2400" smtClean="0"/>
              <a:t>Use for static images and reusable pieces of animation that are tied to the timeline.  </a:t>
            </a:r>
          </a:p>
          <a:p>
            <a:pPr eaLnBrk="1" hangingPunct="1">
              <a:lnSpc>
                <a:spcPct val="90000"/>
              </a:lnSpc>
            </a:pPr>
            <a:r>
              <a:rPr lang="en-AU" sz="2400" smtClean="0"/>
              <a:t>Interactive controls and sounds won’t work in a graphic symbol's animation sequence</a:t>
            </a:r>
          </a:p>
          <a:p>
            <a:pPr eaLnBrk="1" hangingPunct="1">
              <a:lnSpc>
                <a:spcPct val="90000"/>
              </a:lnSpc>
              <a:buFont typeface="Wingdings" pitchFamily="-107" charset="2"/>
              <a:buNone/>
            </a:pPr>
            <a:endParaRPr lang="en-US" sz="2400" smtClean="0"/>
          </a:p>
        </p:txBody>
      </p:sp>
      <p:pic>
        <p:nvPicPr>
          <p:cNvPr id="62468" name="Picture 4"/>
          <p:cNvPicPr>
            <a:picLocks noGrp="1" noChangeAspect="1" noChangeArrowheads="1"/>
          </p:cNvPicPr>
          <p:nvPr>
            <p:ph sz="half" idx="2"/>
          </p:nvPr>
        </p:nvPicPr>
        <p:blipFill>
          <a:blip r:embed="rId2"/>
          <a:srcRect/>
          <a:stretch>
            <a:fillRect/>
          </a:stretch>
        </p:blipFill>
        <p:spPr>
          <a:xfrm>
            <a:off x="6072188" y="2133600"/>
            <a:ext cx="2830512" cy="1870075"/>
          </a:xfrm>
          <a:noFill/>
        </p:spPr>
      </p:pic>
      <p:sp>
        <p:nvSpPr>
          <p:cNvPr id="62469" name="Slide Number Placeholder 4"/>
          <p:cNvSpPr>
            <a:spLocks noGrp="1"/>
          </p:cNvSpPr>
          <p:nvPr>
            <p:ph type="sldNum" sz="quarter" idx="12"/>
          </p:nvPr>
        </p:nvSpPr>
        <p:spPr bwMode="auto">
          <a:noFill/>
          <a:ln>
            <a:miter lim="800000"/>
            <a:headEnd/>
            <a:tailEnd/>
          </a:ln>
        </p:spPr>
        <p:txBody>
          <a:bodyPr/>
          <a:lstStyle/>
          <a:p>
            <a:pPr>
              <a:lnSpc>
                <a:spcPct val="80000"/>
              </a:lnSpc>
            </a:pPr>
            <a:fld id="{4850FF08-D9AB-43E4-B9FE-9C3A0FA7BF6F}" type="slidenum">
              <a:rPr lang="en-US"/>
              <a:pPr>
                <a:lnSpc>
                  <a:spcPct val="80000"/>
                </a:lnSpc>
              </a:pPr>
              <a:t>42</a:t>
            </a:fld>
            <a:endParaRPr lang="en-US"/>
          </a:p>
        </p:txBody>
      </p:sp>
      <p:sp>
        <p:nvSpPr>
          <p:cNvPr id="62470" name="Date Placeholder 5"/>
          <p:cNvSpPr>
            <a:spLocks noGrp="1"/>
          </p:cNvSpPr>
          <p:nvPr>
            <p:ph type="dt" sz="quarter" idx="4294967295"/>
          </p:nvPr>
        </p:nvSpPr>
        <p:spPr bwMode="auto">
          <a:xfrm>
            <a:off x="457200" y="6356350"/>
            <a:ext cx="2133600" cy="365125"/>
          </a:xfrm>
          <a:prstGeom prst="rect">
            <a:avLst/>
          </a:prstGeom>
          <a:noFill/>
          <a:ln>
            <a:miter lim="800000"/>
            <a:headEnd/>
            <a:tailEnd/>
          </a:ln>
        </p:spPr>
        <p:txBody>
          <a:bodyPr/>
          <a:lstStyle/>
          <a:p>
            <a:fld id="{B300F85D-EE5F-4297-90F4-B0552D6405E5}" type="datetime1">
              <a:rPr lang="en-US"/>
              <a:pPr/>
              <a:t>7/7/2010</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500063" y="642938"/>
            <a:ext cx="8229600" cy="1143000"/>
          </a:xfrm>
        </p:spPr>
        <p:txBody>
          <a:bodyPr>
            <a:normAutofit fontScale="90000"/>
          </a:bodyPr>
          <a:lstStyle/>
          <a:p>
            <a:pPr eaLnBrk="1" hangingPunct="1"/>
            <a:r>
              <a:rPr lang="en-AU" smtClean="0"/>
              <a:t>Flash Animation – Instance</a:t>
            </a:r>
            <a:br>
              <a:rPr lang="en-AU" smtClean="0"/>
            </a:br>
            <a:endParaRPr lang="en-US" smtClean="0"/>
          </a:p>
        </p:txBody>
      </p:sp>
      <p:sp>
        <p:nvSpPr>
          <p:cNvPr id="63491" name="Rectangle 3"/>
          <p:cNvSpPr>
            <a:spLocks noGrp="1" noChangeArrowheads="1"/>
          </p:cNvSpPr>
          <p:nvPr>
            <p:ph type="body" sz="half" idx="1"/>
          </p:nvPr>
        </p:nvSpPr>
        <p:spPr>
          <a:xfrm>
            <a:off x="457200" y="1600200"/>
            <a:ext cx="4900613" cy="4686300"/>
          </a:xfrm>
        </p:spPr>
        <p:txBody>
          <a:bodyPr/>
          <a:lstStyle/>
          <a:p>
            <a:pPr eaLnBrk="1" hangingPunct="1"/>
            <a:r>
              <a:rPr lang="en-US" sz="2400" smtClean="0"/>
              <a:t>When you use transformations like scale, rotate, or transparency on the stage, the symbol you have stored in the library doesn't change - just the individual copy, called </a:t>
            </a:r>
            <a:r>
              <a:rPr lang="en-US" sz="2400" b="1" i="1" smtClean="0"/>
              <a:t>an instance</a:t>
            </a:r>
            <a:r>
              <a:rPr lang="en-US" sz="2400" smtClean="0"/>
              <a:t>, you're applying it to</a:t>
            </a:r>
            <a:endParaRPr lang="en-AU" sz="2400" smtClean="0"/>
          </a:p>
        </p:txBody>
      </p:sp>
      <p:pic>
        <p:nvPicPr>
          <p:cNvPr id="63492" name="Picture 4"/>
          <p:cNvPicPr>
            <a:picLocks noGrp="1" noChangeAspect="1" noChangeArrowheads="1"/>
          </p:cNvPicPr>
          <p:nvPr>
            <p:ph sz="half" idx="2"/>
          </p:nvPr>
        </p:nvPicPr>
        <p:blipFill>
          <a:blip r:embed="rId2"/>
          <a:srcRect/>
          <a:stretch>
            <a:fillRect/>
          </a:stretch>
        </p:blipFill>
        <p:spPr>
          <a:xfrm>
            <a:off x="5357813" y="1857375"/>
            <a:ext cx="3246437" cy="2700338"/>
          </a:xfrm>
          <a:noFill/>
        </p:spPr>
      </p:pic>
      <p:sp>
        <p:nvSpPr>
          <p:cNvPr id="63493" name="Slide Number Placeholder 4"/>
          <p:cNvSpPr>
            <a:spLocks noGrp="1"/>
          </p:cNvSpPr>
          <p:nvPr>
            <p:ph type="sldNum" sz="quarter" idx="12"/>
          </p:nvPr>
        </p:nvSpPr>
        <p:spPr bwMode="auto">
          <a:noFill/>
          <a:ln>
            <a:miter lim="800000"/>
            <a:headEnd/>
            <a:tailEnd/>
          </a:ln>
        </p:spPr>
        <p:txBody>
          <a:bodyPr/>
          <a:lstStyle/>
          <a:p>
            <a:pPr>
              <a:lnSpc>
                <a:spcPct val="80000"/>
              </a:lnSpc>
            </a:pPr>
            <a:fld id="{148E9725-3417-491A-AD34-446022496479}" type="slidenum">
              <a:rPr lang="en-US"/>
              <a:pPr>
                <a:lnSpc>
                  <a:spcPct val="80000"/>
                </a:lnSpc>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12775" y="228600"/>
            <a:ext cx="8153400" cy="990600"/>
          </a:xfrm>
        </p:spPr>
        <p:txBody>
          <a:bodyPr/>
          <a:lstStyle/>
          <a:p>
            <a:pPr eaLnBrk="1" hangingPunct="1"/>
            <a:r>
              <a:rPr lang="en-AU" smtClean="0"/>
              <a:t>Flash Animation - Text</a:t>
            </a:r>
            <a:endParaRPr lang="en-US" smtClean="0"/>
          </a:p>
        </p:txBody>
      </p:sp>
      <p:sp>
        <p:nvSpPr>
          <p:cNvPr id="64516" name="Slide Number Placeholder 3"/>
          <p:cNvSpPr>
            <a:spLocks noGrp="1"/>
          </p:cNvSpPr>
          <p:nvPr>
            <p:ph type="sldNum" sz="quarter" idx="12"/>
          </p:nvPr>
        </p:nvSpPr>
        <p:spPr bwMode="auto">
          <a:noFill/>
          <a:ln>
            <a:miter lim="800000"/>
            <a:headEnd/>
            <a:tailEnd/>
          </a:ln>
        </p:spPr>
        <p:txBody>
          <a:bodyPr/>
          <a:lstStyle/>
          <a:p>
            <a:pPr>
              <a:lnSpc>
                <a:spcPct val="80000"/>
              </a:lnSpc>
            </a:pPr>
            <a:fld id="{718721B0-FEED-49FA-B3CF-DB50C0742DE3}" type="slidenum">
              <a:rPr lang="en-US"/>
              <a:pPr>
                <a:lnSpc>
                  <a:spcPct val="80000"/>
                </a:lnSpc>
              </a:pPr>
              <a:t>44</a:t>
            </a:fld>
            <a:endParaRPr lang="en-US"/>
          </a:p>
        </p:txBody>
      </p:sp>
      <p:sp>
        <p:nvSpPr>
          <p:cNvPr id="64517" name="Rectangle 3"/>
          <p:cNvSpPr>
            <a:spLocks noGrp="1" noChangeArrowheads="1"/>
          </p:cNvSpPr>
          <p:nvPr>
            <p:ph sz="quarter" idx="1"/>
          </p:nvPr>
        </p:nvSpPr>
        <p:spPr>
          <a:xfrm>
            <a:off x="457200" y="1600200"/>
            <a:ext cx="7216775" cy="4533900"/>
          </a:xfrm>
        </p:spPr>
        <p:txBody>
          <a:bodyPr/>
          <a:lstStyle/>
          <a:p>
            <a:pPr eaLnBrk="1" hangingPunct="1">
              <a:buFont typeface="Wingdings" pitchFamily="-107" charset="2"/>
              <a:buNone/>
            </a:pPr>
            <a:r>
              <a:rPr lang="en-US" sz="2400" smtClean="0">
                <a:latin typeface="Arial" charset="0"/>
              </a:rPr>
              <a:t>Tweening Text</a:t>
            </a:r>
          </a:p>
          <a:p>
            <a:pPr eaLnBrk="1" hangingPunct="1"/>
            <a:r>
              <a:rPr lang="en-US" sz="2400" smtClean="0">
                <a:latin typeface="Arial" charset="0"/>
              </a:rPr>
              <a:t>If you want to morph text, you'll have to select the text and press Modify &gt; Break Apart.  </a:t>
            </a:r>
          </a:p>
          <a:p>
            <a:pPr eaLnBrk="1" hangingPunct="1"/>
            <a:r>
              <a:rPr lang="en-US" sz="2400" smtClean="0">
                <a:latin typeface="Arial" charset="0"/>
              </a:rPr>
              <a:t>This will separate the text into individual letters which can still be edited</a:t>
            </a:r>
          </a:p>
        </p:txBody>
      </p:sp>
      <p:pic>
        <p:nvPicPr>
          <p:cNvPr id="64518" name="Picture 4"/>
          <p:cNvPicPr>
            <a:picLocks noChangeAspect="1" noChangeArrowheads="1"/>
          </p:cNvPicPr>
          <p:nvPr/>
        </p:nvPicPr>
        <p:blipFill>
          <a:blip r:embed="rId2"/>
          <a:srcRect/>
          <a:stretch>
            <a:fillRect/>
          </a:stretch>
        </p:blipFill>
        <p:spPr bwMode="auto">
          <a:xfrm>
            <a:off x="539750" y="4868863"/>
            <a:ext cx="3810000" cy="901700"/>
          </a:xfrm>
          <a:prstGeom prst="rect">
            <a:avLst/>
          </a:prstGeom>
          <a:noFill/>
          <a:ln w="9525">
            <a:noFill/>
            <a:miter lim="800000"/>
            <a:headEnd/>
            <a:tailEnd/>
          </a:ln>
        </p:spPr>
      </p:pic>
      <p:pic>
        <p:nvPicPr>
          <p:cNvPr id="64519" name="Picture 5"/>
          <p:cNvPicPr>
            <a:picLocks noChangeAspect="1" noChangeArrowheads="1"/>
          </p:cNvPicPr>
          <p:nvPr/>
        </p:nvPicPr>
        <p:blipFill>
          <a:blip r:embed="rId3"/>
          <a:srcRect/>
          <a:stretch>
            <a:fillRect/>
          </a:stretch>
        </p:blipFill>
        <p:spPr bwMode="auto">
          <a:xfrm>
            <a:off x="4643438" y="4581525"/>
            <a:ext cx="3975100" cy="1319213"/>
          </a:xfrm>
          <a:prstGeom prst="rect">
            <a:avLst/>
          </a:prstGeom>
          <a:noFill/>
          <a:ln w="9525">
            <a:noFill/>
            <a:miter lim="800000"/>
            <a:headEnd/>
            <a:tailEnd/>
          </a:ln>
        </p:spPr>
      </p:pic>
      <p:sp>
        <p:nvSpPr>
          <p:cNvPr id="64520" name="Text Box 6"/>
          <p:cNvSpPr txBox="1">
            <a:spLocks noChangeArrowheads="1"/>
          </p:cNvSpPr>
          <p:nvPr/>
        </p:nvSpPr>
        <p:spPr bwMode="auto">
          <a:xfrm>
            <a:off x="465138" y="4373563"/>
            <a:ext cx="442912" cy="460375"/>
          </a:xfrm>
          <a:prstGeom prst="rect">
            <a:avLst/>
          </a:prstGeom>
          <a:noFill/>
          <a:ln w="9525">
            <a:noFill/>
            <a:miter lim="800000"/>
            <a:headEnd/>
            <a:tailEnd/>
          </a:ln>
        </p:spPr>
        <p:txBody>
          <a:bodyPr wrap="none">
            <a:spAutoFit/>
          </a:bodyPr>
          <a:lstStyle/>
          <a:p>
            <a:pPr algn="ctr"/>
            <a:r>
              <a:rPr lang="en-US" sz="2400">
                <a:latin typeface="Tahoma" pitchFamily="-107" charset="0"/>
              </a:rPr>
              <a:t>1.</a:t>
            </a:r>
          </a:p>
        </p:txBody>
      </p:sp>
      <p:sp>
        <p:nvSpPr>
          <p:cNvPr id="64521" name="Text Box 7"/>
          <p:cNvSpPr txBox="1">
            <a:spLocks noChangeArrowheads="1"/>
          </p:cNvSpPr>
          <p:nvPr/>
        </p:nvSpPr>
        <p:spPr bwMode="auto">
          <a:xfrm>
            <a:off x="4129088" y="4419600"/>
            <a:ext cx="442912" cy="460375"/>
          </a:xfrm>
          <a:prstGeom prst="rect">
            <a:avLst/>
          </a:prstGeom>
          <a:noFill/>
          <a:ln w="9525">
            <a:noFill/>
            <a:miter lim="800000"/>
            <a:headEnd/>
            <a:tailEnd/>
          </a:ln>
        </p:spPr>
        <p:txBody>
          <a:bodyPr wrap="none">
            <a:spAutoFit/>
          </a:bodyPr>
          <a:lstStyle/>
          <a:p>
            <a:pPr algn="ctr"/>
            <a:r>
              <a:rPr lang="en-US" sz="2400">
                <a:latin typeface="Tahoma" pitchFamily="-107" charset="0"/>
              </a:rPr>
              <a:t>2.</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12775" y="228600"/>
            <a:ext cx="8153400" cy="990600"/>
          </a:xfrm>
        </p:spPr>
        <p:txBody>
          <a:bodyPr/>
          <a:lstStyle/>
          <a:p>
            <a:pPr eaLnBrk="1" hangingPunct="1"/>
            <a:r>
              <a:rPr lang="en-AU" smtClean="0"/>
              <a:t>Flash Animation - Text</a:t>
            </a:r>
            <a:endParaRPr lang="en-US" smtClean="0"/>
          </a:p>
        </p:txBody>
      </p:sp>
      <p:sp>
        <p:nvSpPr>
          <p:cNvPr id="65540" name="Slide Number Placeholder 3"/>
          <p:cNvSpPr>
            <a:spLocks noGrp="1"/>
          </p:cNvSpPr>
          <p:nvPr>
            <p:ph type="sldNum" sz="quarter" idx="12"/>
          </p:nvPr>
        </p:nvSpPr>
        <p:spPr bwMode="auto">
          <a:noFill/>
          <a:ln>
            <a:miter lim="800000"/>
            <a:headEnd/>
            <a:tailEnd/>
          </a:ln>
        </p:spPr>
        <p:txBody>
          <a:bodyPr/>
          <a:lstStyle/>
          <a:p>
            <a:pPr>
              <a:lnSpc>
                <a:spcPct val="80000"/>
              </a:lnSpc>
            </a:pPr>
            <a:fld id="{5CCC09C0-CB2C-439B-B954-F59C19077313}" type="slidenum">
              <a:rPr lang="en-US"/>
              <a:pPr>
                <a:lnSpc>
                  <a:spcPct val="80000"/>
                </a:lnSpc>
              </a:pPr>
              <a:t>45</a:t>
            </a:fld>
            <a:endParaRPr lang="en-US"/>
          </a:p>
        </p:txBody>
      </p:sp>
      <p:pic>
        <p:nvPicPr>
          <p:cNvPr id="65541" name="Picture 3"/>
          <p:cNvPicPr>
            <a:picLocks noChangeAspect="1" noChangeArrowheads="1"/>
          </p:cNvPicPr>
          <p:nvPr/>
        </p:nvPicPr>
        <p:blipFill>
          <a:blip r:embed="rId2"/>
          <a:srcRect/>
          <a:stretch>
            <a:fillRect/>
          </a:stretch>
        </p:blipFill>
        <p:spPr bwMode="auto">
          <a:xfrm>
            <a:off x="1000125" y="1643063"/>
            <a:ext cx="3524250" cy="1071562"/>
          </a:xfrm>
          <a:prstGeom prst="rect">
            <a:avLst/>
          </a:prstGeom>
          <a:noFill/>
          <a:ln w="9525">
            <a:noFill/>
            <a:miter lim="800000"/>
            <a:headEnd/>
            <a:tailEnd/>
          </a:ln>
        </p:spPr>
      </p:pic>
      <p:pic>
        <p:nvPicPr>
          <p:cNvPr id="65542" name="Picture 4"/>
          <p:cNvPicPr>
            <a:picLocks noChangeAspect="1" noChangeArrowheads="1"/>
          </p:cNvPicPr>
          <p:nvPr/>
        </p:nvPicPr>
        <p:blipFill>
          <a:blip r:embed="rId3"/>
          <a:srcRect/>
          <a:stretch>
            <a:fillRect/>
          </a:stretch>
        </p:blipFill>
        <p:spPr bwMode="auto">
          <a:xfrm>
            <a:off x="5214938" y="1643063"/>
            <a:ext cx="3357562" cy="1649412"/>
          </a:xfrm>
          <a:prstGeom prst="rect">
            <a:avLst/>
          </a:prstGeom>
          <a:noFill/>
          <a:ln w="9525">
            <a:noFill/>
            <a:miter lim="800000"/>
            <a:headEnd/>
            <a:tailEnd/>
          </a:ln>
        </p:spPr>
      </p:pic>
      <p:sp>
        <p:nvSpPr>
          <p:cNvPr id="65543" name="Text Box 5"/>
          <p:cNvSpPr txBox="1">
            <a:spLocks noChangeArrowheads="1"/>
          </p:cNvSpPr>
          <p:nvPr/>
        </p:nvSpPr>
        <p:spPr bwMode="auto">
          <a:xfrm>
            <a:off x="4714875" y="1643063"/>
            <a:ext cx="442913" cy="460375"/>
          </a:xfrm>
          <a:prstGeom prst="rect">
            <a:avLst/>
          </a:prstGeom>
          <a:noFill/>
          <a:ln w="9525">
            <a:noFill/>
            <a:miter lim="800000"/>
            <a:headEnd/>
            <a:tailEnd/>
          </a:ln>
        </p:spPr>
        <p:txBody>
          <a:bodyPr wrap="none">
            <a:spAutoFit/>
          </a:bodyPr>
          <a:lstStyle/>
          <a:p>
            <a:pPr algn="ctr"/>
            <a:r>
              <a:rPr lang="en-US" sz="2400">
                <a:latin typeface="Tahoma" pitchFamily="-107" charset="0"/>
              </a:rPr>
              <a:t>4.</a:t>
            </a:r>
          </a:p>
        </p:txBody>
      </p:sp>
      <p:sp>
        <p:nvSpPr>
          <p:cNvPr id="65544" name="Text Box 6"/>
          <p:cNvSpPr txBox="1">
            <a:spLocks noChangeArrowheads="1"/>
          </p:cNvSpPr>
          <p:nvPr/>
        </p:nvSpPr>
        <p:spPr bwMode="auto">
          <a:xfrm>
            <a:off x="542925" y="1643063"/>
            <a:ext cx="442913" cy="460375"/>
          </a:xfrm>
          <a:prstGeom prst="rect">
            <a:avLst/>
          </a:prstGeom>
          <a:noFill/>
          <a:ln w="9525">
            <a:noFill/>
            <a:miter lim="800000"/>
            <a:headEnd/>
            <a:tailEnd/>
          </a:ln>
        </p:spPr>
        <p:txBody>
          <a:bodyPr wrap="none">
            <a:spAutoFit/>
          </a:bodyPr>
          <a:lstStyle/>
          <a:p>
            <a:pPr algn="ctr"/>
            <a:r>
              <a:rPr lang="en-US" sz="2400">
                <a:latin typeface="Tahoma" pitchFamily="-107" charset="0"/>
              </a:rPr>
              <a:t>3.</a:t>
            </a:r>
          </a:p>
        </p:txBody>
      </p:sp>
      <p:sp>
        <p:nvSpPr>
          <p:cNvPr id="65545" name="Rectangle 3"/>
          <p:cNvSpPr txBox="1">
            <a:spLocks noChangeArrowheads="1"/>
          </p:cNvSpPr>
          <p:nvPr/>
        </p:nvSpPr>
        <p:spPr bwMode="auto">
          <a:xfrm>
            <a:off x="428625" y="3571875"/>
            <a:ext cx="7858125" cy="2633663"/>
          </a:xfrm>
          <a:prstGeom prst="rect">
            <a:avLst/>
          </a:prstGeom>
          <a:noFill/>
          <a:ln w="9525">
            <a:noFill/>
            <a:miter lim="800000"/>
            <a:headEnd/>
            <a:tailEnd/>
          </a:ln>
        </p:spPr>
        <p:txBody>
          <a:bodyPr/>
          <a:lstStyle/>
          <a:p>
            <a:pPr marL="342900" indent="-342900">
              <a:spcBef>
                <a:spcPct val="20000"/>
              </a:spcBef>
              <a:buClr>
                <a:schemeClr val="hlink"/>
              </a:buClr>
              <a:buFont typeface="Wingdings" pitchFamily="-107" charset="2"/>
              <a:buBlip>
                <a:blip r:embed="rId4"/>
              </a:buBlip>
            </a:pPr>
            <a:r>
              <a:rPr lang="en-US" sz="2400"/>
              <a:t>If you want to avoid font replacement of your text, you'll have to select the text and press Modify &gt; Break Apart again to create a graphic of the text.</a:t>
            </a:r>
          </a:p>
          <a:p>
            <a:pPr marL="342900" indent="-342900">
              <a:spcBef>
                <a:spcPct val="20000"/>
              </a:spcBef>
              <a:buClr>
                <a:schemeClr val="hlink"/>
              </a:buClr>
              <a:buFont typeface="Wingdings" pitchFamily="-107" charset="2"/>
              <a:buBlip>
                <a:blip r:embed="rId4"/>
              </a:buBlip>
            </a:pPr>
            <a:r>
              <a:rPr lang="en-US" sz="2400"/>
              <a:t>Flash will then treat the text as shapes instead of text.  (Which means you can't edit the text anymore.)</a:t>
            </a:r>
            <a:endParaRPr lang="en-AU" sz="240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612775" y="228600"/>
            <a:ext cx="8153400" cy="990600"/>
          </a:xfrm>
        </p:spPr>
        <p:txBody>
          <a:bodyPr/>
          <a:lstStyle/>
          <a:p>
            <a:pPr eaLnBrk="1" hangingPunct="1"/>
            <a:r>
              <a:rPr lang="en-AU" smtClean="0"/>
              <a:t>Flash Animation - GIFs</a:t>
            </a:r>
            <a:endParaRPr lang="en-US" smtClean="0"/>
          </a:p>
        </p:txBody>
      </p:sp>
      <p:sp>
        <p:nvSpPr>
          <p:cNvPr id="66564" name="Slide Number Placeholder 3"/>
          <p:cNvSpPr>
            <a:spLocks noGrp="1"/>
          </p:cNvSpPr>
          <p:nvPr>
            <p:ph type="sldNum" sz="quarter" idx="12"/>
          </p:nvPr>
        </p:nvSpPr>
        <p:spPr bwMode="auto">
          <a:noFill/>
          <a:ln>
            <a:miter lim="800000"/>
            <a:headEnd/>
            <a:tailEnd/>
          </a:ln>
        </p:spPr>
        <p:txBody>
          <a:bodyPr/>
          <a:lstStyle/>
          <a:p>
            <a:pPr>
              <a:lnSpc>
                <a:spcPct val="80000"/>
              </a:lnSpc>
            </a:pPr>
            <a:fld id="{8DDC70E2-7587-4CA9-B1DF-EF7FD5D75879}" type="slidenum">
              <a:rPr lang="en-US"/>
              <a:pPr>
                <a:lnSpc>
                  <a:spcPct val="80000"/>
                </a:lnSpc>
              </a:pPr>
              <a:t>46</a:t>
            </a:fld>
            <a:endParaRPr lang="en-US"/>
          </a:p>
        </p:txBody>
      </p:sp>
      <p:sp>
        <p:nvSpPr>
          <p:cNvPr id="66565" name="Rectangle 3"/>
          <p:cNvSpPr>
            <a:spLocks noGrp="1" noChangeArrowheads="1"/>
          </p:cNvSpPr>
          <p:nvPr>
            <p:ph sz="quarter" idx="1"/>
          </p:nvPr>
        </p:nvSpPr>
        <p:spPr>
          <a:xfrm>
            <a:off x="457200" y="1600200"/>
            <a:ext cx="7829550" cy="4533900"/>
          </a:xfrm>
        </p:spPr>
        <p:txBody>
          <a:bodyPr/>
          <a:lstStyle/>
          <a:p>
            <a:pPr eaLnBrk="1" hangingPunct="1">
              <a:buFont typeface="Wingdings" pitchFamily="-107" charset="2"/>
              <a:buNone/>
            </a:pPr>
            <a:r>
              <a:rPr lang="en-US" sz="2400" b="1" smtClean="0">
                <a:latin typeface="Arial" charset="0"/>
              </a:rPr>
              <a:t>Animated GIFs</a:t>
            </a:r>
          </a:p>
          <a:p>
            <a:pPr eaLnBrk="1" hangingPunct="1"/>
            <a:r>
              <a:rPr lang="en-US" sz="2400" smtClean="0">
                <a:latin typeface="Arial" charset="0"/>
              </a:rPr>
              <a:t>You can export your movies as animated GIFs.  </a:t>
            </a:r>
            <a:br>
              <a:rPr lang="en-US" sz="2400" smtClean="0">
                <a:latin typeface="Arial" charset="0"/>
              </a:rPr>
            </a:br>
            <a:endParaRPr lang="en-US" sz="2400" smtClean="0">
              <a:latin typeface="Arial" charset="0"/>
            </a:endParaRPr>
          </a:p>
          <a:p>
            <a:pPr eaLnBrk="1" hangingPunct="1"/>
            <a:r>
              <a:rPr lang="en-US" sz="2400" smtClean="0">
                <a:latin typeface="Arial" charset="0"/>
              </a:rPr>
              <a:t>The one real advantage GIFs have over Flash files is that just about every web browser can display GIFs—Flash movies require the Flash Player plugin.  (Most people have it, but not everyone.)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12775" y="228600"/>
            <a:ext cx="8153400" cy="990600"/>
          </a:xfrm>
        </p:spPr>
        <p:txBody>
          <a:bodyPr/>
          <a:lstStyle/>
          <a:p>
            <a:pPr eaLnBrk="1" hangingPunct="1"/>
            <a:r>
              <a:rPr lang="en-AU" smtClean="0"/>
              <a:t>Flash Animation - GIFs</a:t>
            </a:r>
            <a:endParaRPr lang="en-US" smtClean="0"/>
          </a:p>
        </p:txBody>
      </p:sp>
      <p:sp>
        <p:nvSpPr>
          <p:cNvPr id="67588" name="Slide Number Placeholder 3"/>
          <p:cNvSpPr>
            <a:spLocks noGrp="1"/>
          </p:cNvSpPr>
          <p:nvPr>
            <p:ph type="sldNum" sz="quarter" idx="12"/>
          </p:nvPr>
        </p:nvSpPr>
        <p:spPr bwMode="auto">
          <a:noFill/>
          <a:ln>
            <a:miter lim="800000"/>
            <a:headEnd/>
            <a:tailEnd/>
          </a:ln>
        </p:spPr>
        <p:txBody>
          <a:bodyPr/>
          <a:lstStyle/>
          <a:p>
            <a:pPr>
              <a:lnSpc>
                <a:spcPct val="80000"/>
              </a:lnSpc>
            </a:pPr>
            <a:fld id="{42192FC0-831B-4100-8578-1347262F5D5F}" type="slidenum">
              <a:rPr lang="en-US"/>
              <a:pPr>
                <a:lnSpc>
                  <a:spcPct val="80000"/>
                </a:lnSpc>
              </a:pPr>
              <a:t>47</a:t>
            </a:fld>
            <a:endParaRPr lang="en-US"/>
          </a:p>
        </p:txBody>
      </p:sp>
      <p:sp>
        <p:nvSpPr>
          <p:cNvPr id="67589" name="Rectangle 3"/>
          <p:cNvSpPr>
            <a:spLocks noGrp="1" noChangeArrowheads="1"/>
          </p:cNvSpPr>
          <p:nvPr>
            <p:ph sz="quarter" idx="1"/>
          </p:nvPr>
        </p:nvSpPr>
        <p:spPr>
          <a:xfrm>
            <a:off x="612775" y="1600200"/>
            <a:ext cx="8153400" cy="4495800"/>
          </a:xfrm>
        </p:spPr>
        <p:txBody>
          <a:bodyPr/>
          <a:lstStyle/>
          <a:p>
            <a:pPr eaLnBrk="1" hangingPunct="1"/>
            <a:r>
              <a:rPr lang="en-US" sz="2400" smtClean="0">
                <a:latin typeface="Arial" charset="0"/>
              </a:rPr>
              <a:t>Remember, each frame of an animated GIF could be several kilobytes in size—a 2 second move at 12 fps could be as big as 80 kb.  A Flash movie would be about 1kb</a:t>
            </a:r>
          </a:p>
          <a:p>
            <a:pPr eaLnBrk="1" hangingPunct="1">
              <a:buFont typeface="Wingdings" pitchFamily="-107" charset="2"/>
              <a:buNone/>
            </a:pPr>
            <a:endParaRPr lang="en-US" sz="2400" smtClean="0">
              <a:latin typeface="Arial" charset="0"/>
            </a:endParaRPr>
          </a:p>
          <a:p>
            <a:pPr lvl="1" eaLnBrk="1" hangingPunct="1"/>
            <a:r>
              <a:rPr lang="en-US" smtClean="0">
                <a:latin typeface="Arial" charset="0"/>
              </a:rPr>
              <a:t>Animation below about 15 fps will look choppy*</a:t>
            </a:r>
          </a:p>
          <a:p>
            <a:pPr eaLnBrk="1" hangingPunct="1">
              <a:buFont typeface="Wingdings" pitchFamily="-107" charset="2"/>
              <a:buNone/>
            </a:pPr>
            <a:endParaRPr lang="en-US" sz="240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12775" y="228600"/>
            <a:ext cx="8153400" cy="990600"/>
          </a:xfrm>
        </p:spPr>
        <p:txBody>
          <a:bodyPr/>
          <a:lstStyle/>
          <a:p>
            <a:pPr eaLnBrk="1" hangingPunct="1"/>
            <a:r>
              <a:rPr lang="en-AU" sz="4000" smtClean="0"/>
              <a:t>Flash Animation Vector/Bitmap</a:t>
            </a:r>
            <a:endParaRPr lang="en-US" sz="4000" smtClean="0"/>
          </a:p>
        </p:txBody>
      </p:sp>
      <p:sp>
        <p:nvSpPr>
          <p:cNvPr id="68612" name="Slide Number Placeholder 3"/>
          <p:cNvSpPr>
            <a:spLocks noGrp="1"/>
          </p:cNvSpPr>
          <p:nvPr>
            <p:ph type="sldNum" sz="quarter" idx="12"/>
          </p:nvPr>
        </p:nvSpPr>
        <p:spPr bwMode="auto">
          <a:noFill/>
          <a:ln>
            <a:miter lim="800000"/>
            <a:headEnd/>
            <a:tailEnd/>
          </a:ln>
        </p:spPr>
        <p:txBody>
          <a:bodyPr/>
          <a:lstStyle/>
          <a:p>
            <a:pPr>
              <a:lnSpc>
                <a:spcPct val="80000"/>
              </a:lnSpc>
            </a:pPr>
            <a:fld id="{36A1F25A-7076-4090-9B94-5A023962B270}" type="slidenum">
              <a:rPr lang="en-US"/>
              <a:pPr>
                <a:lnSpc>
                  <a:spcPct val="80000"/>
                </a:lnSpc>
              </a:pPr>
              <a:t>48</a:t>
            </a:fld>
            <a:endParaRPr lang="en-US"/>
          </a:p>
        </p:txBody>
      </p:sp>
      <p:sp>
        <p:nvSpPr>
          <p:cNvPr id="68613" name="Rectangle 3"/>
          <p:cNvSpPr>
            <a:spLocks noGrp="1" noChangeArrowheads="1"/>
          </p:cNvSpPr>
          <p:nvPr>
            <p:ph sz="quarter" idx="1"/>
          </p:nvPr>
        </p:nvSpPr>
        <p:spPr>
          <a:xfrm>
            <a:off x="457200" y="1600200"/>
            <a:ext cx="7216775" cy="4533900"/>
          </a:xfrm>
        </p:spPr>
        <p:txBody>
          <a:bodyPr/>
          <a:lstStyle/>
          <a:p>
            <a:pPr eaLnBrk="1" hangingPunct="1">
              <a:buFont typeface="Wingdings" pitchFamily="-107" charset="2"/>
              <a:buNone/>
            </a:pPr>
            <a:r>
              <a:rPr lang="en-US" sz="2400" smtClean="0">
                <a:latin typeface="Arial" charset="0"/>
              </a:rPr>
              <a:t>Bitmap/Raster images</a:t>
            </a:r>
          </a:p>
          <a:p>
            <a:pPr eaLnBrk="1" hangingPunct="1">
              <a:buFont typeface="Wingdings" pitchFamily="-107" charset="2"/>
              <a:buNone/>
            </a:pPr>
            <a:endParaRPr lang="en-US" sz="2400" smtClean="0">
              <a:latin typeface="Arial" charset="0"/>
            </a:endParaRPr>
          </a:p>
          <a:p>
            <a:pPr eaLnBrk="1" hangingPunct="1"/>
            <a:r>
              <a:rPr lang="en-US" sz="2400" smtClean="0">
                <a:latin typeface="Arial" charset="0"/>
              </a:rPr>
              <a:t>Sometimes bitmaps are necessary, most raster file types are able to be imported into Flash</a:t>
            </a:r>
          </a:p>
          <a:p>
            <a:pPr eaLnBrk="1" hangingPunct="1"/>
            <a:r>
              <a:rPr lang="en-US" sz="2400" smtClean="0">
                <a:latin typeface="Arial" charset="0"/>
              </a:rPr>
              <a:t>Take care using photographs as vector artwork</a:t>
            </a:r>
          </a:p>
          <a:p>
            <a:pPr eaLnBrk="1" hangingPunct="1"/>
            <a:endParaRPr lang="en-US" sz="2400" smtClean="0"/>
          </a:p>
        </p:txBody>
      </p:sp>
      <p:pic>
        <p:nvPicPr>
          <p:cNvPr id="68614" name="Picture 4"/>
          <p:cNvPicPr>
            <a:picLocks noChangeAspect="1" noChangeArrowheads="1"/>
          </p:cNvPicPr>
          <p:nvPr/>
        </p:nvPicPr>
        <p:blipFill>
          <a:blip r:embed="rId2"/>
          <a:srcRect/>
          <a:stretch>
            <a:fillRect/>
          </a:stretch>
        </p:blipFill>
        <p:spPr bwMode="auto">
          <a:xfrm>
            <a:off x="3714750" y="3929063"/>
            <a:ext cx="4802188" cy="21891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612775" y="228600"/>
            <a:ext cx="8153400" cy="990600"/>
          </a:xfrm>
        </p:spPr>
        <p:txBody>
          <a:bodyPr/>
          <a:lstStyle/>
          <a:p>
            <a:pPr eaLnBrk="1" hangingPunct="1"/>
            <a:r>
              <a:rPr lang="en-AU" sz="4000" smtClean="0"/>
              <a:t>Flash Animation Vector/Bitmap</a:t>
            </a:r>
            <a:endParaRPr lang="en-US" sz="4000" smtClean="0"/>
          </a:p>
        </p:txBody>
      </p:sp>
      <p:sp>
        <p:nvSpPr>
          <p:cNvPr id="69636" name="Slide Number Placeholder 3"/>
          <p:cNvSpPr>
            <a:spLocks noGrp="1"/>
          </p:cNvSpPr>
          <p:nvPr>
            <p:ph type="sldNum" sz="quarter" idx="12"/>
          </p:nvPr>
        </p:nvSpPr>
        <p:spPr bwMode="auto">
          <a:noFill/>
          <a:ln>
            <a:miter lim="800000"/>
            <a:headEnd/>
            <a:tailEnd/>
          </a:ln>
        </p:spPr>
        <p:txBody>
          <a:bodyPr/>
          <a:lstStyle/>
          <a:p>
            <a:pPr>
              <a:lnSpc>
                <a:spcPct val="80000"/>
              </a:lnSpc>
            </a:pPr>
            <a:fld id="{437E736D-B549-45AA-91B7-B2519EFE9BE0}" type="slidenum">
              <a:rPr lang="en-US"/>
              <a:pPr>
                <a:lnSpc>
                  <a:spcPct val="80000"/>
                </a:lnSpc>
              </a:pPr>
              <a:t>49</a:t>
            </a:fld>
            <a:endParaRPr lang="en-US"/>
          </a:p>
        </p:txBody>
      </p:sp>
      <p:sp>
        <p:nvSpPr>
          <p:cNvPr id="69637" name="Rectangle 3"/>
          <p:cNvSpPr>
            <a:spLocks noGrp="1" noChangeArrowheads="1"/>
          </p:cNvSpPr>
          <p:nvPr>
            <p:ph sz="quarter" idx="1"/>
          </p:nvPr>
        </p:nvSpPr>
        <p:spPr>
          <a:xfrm>
            <a:off x="457200" y="1600200"/>
            <a:ext cx="7216775" cy="4533900"/>
          </a:xfrm>
        </p:spPr>
        <p:txBody>
          <a:bodyPr/>
          <a:lstStyle/>
          <a:p>
            <a:pPr eaLnBrk="1" hangingPunct="1">
              <a:buFont typeface="Wingdings" pitchFamily="-107" charset="2"/>
              <a:buNone/>
            </a:pPr>
            <a:r>
              <a:rPr lang="en-US" sz="2400" smtClean="0">
                <a:latin typeface="Arial" charset="0"/>
              </a:rPr>
              <a:t>Bitmap/Raster and Vector images</a:t>
            </a:r>
          </a:p>
          <a:p>
            <a:pPr eaLnBrk="1" hangingPunct="1"/>
            <a:r>
              <a:rPr lang="en-US" sz="2400" smtClean="0">
                <a:latin typeface="Arial" charset="0"/>
              </a:rPr>
              <a:t>Sometimes a combination of both is required to achieve the best result!</a:t>
            </a:r>
          </a:p>
          <a:p>
            <a:pPr eaLnBrk="1" hangingPunct="1"/>
            <a:endParaRPr lang="en-US" sz="2400" smtClean="0"/>
          </a:p>
        </p:txBody>
      </p:sp>
      <p:pic>
        <p:nvPicPr>
          <p:cNvPr id="69638" name="Picture 4"/>
          <p:cNvPicPr>
            <a:picLocks noChangeAspect="1" noChangeArrowheads="1"/>
          </p:cNvPicPr>
          <p:nvPr/>
        </p:nvPicPr>
        <p:blipFill>
          <a:blip r:embed="rId3"/>
          <a:srcRect/>
          <a:stretch>
            <a:fillRect/>
          </a:stretch>
        </p:blipFill>
        <p:spPr bwMode="auto">
          <a:xfrm>
            <a:off x="2268538" y="3429000"/>
            <a:ext cx="6173787" cy="2889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4400" dirty="0" smtClean="0"/>
              <a:t>Week2 Revisit: 3-teired </a:t>
            </a:r>
            <a:r>
              <a:rPr lang="en-AU" sz="4400" dirty="0" smtClean="0"/>
              <a:t>Architecture</a:t>
            </a:r>
            <a:endParaRPr lang="en-AU" sz="4400" dirty="0"/>
          </a:p>
        </p:txBody>
      </p:sp>
      <p:sp>
        <p:nvSpPr>
          <p:cNvPr id="4" name="Slide Number Placeholder 3"/>
          <p:cNvSpPr>
            <a:spLocks noGrp="1"/>
          </p:cNvSpPr>
          <p:nvPr>
            <p:ph type="sldNum" sz="quarter" idx="12"/>
          </p:nvPr>
        </p:nvSpPr>
        <p:spPr/>
        <p:txBody>
          <a:bodyPr/>
          <a:lstStyle/>
          <a:p>
            <a:fld id="{B35547E5-CB77-4E4E-ADB2-0FB559220BC5}" type="slidenum">
              <a:rPr lang="en-US" smtClean="0"/>
              <a:pPr/>
              <a:t>5</a:t>
            </a:fld>
            <a:endParaRPr lang="en-US"/>
          </a:p>
        </p:txBody>
      </p:sp>
      <p:pic>
        <p:nvPicPr>
          <p:cNvPr id="5" name="Picture 2" descr="A representation of the three layers of a web document. The first&#10;        layer is HTML or content, the second is CSS or presentation and the&#10;        third is JavaScript or behaviour. "/>
          <p:cNvPicPr>
            <a:picLocks noGrp="1" noChangeAspect="1" noChangeArrowheads="1"/>
          </p:cNvPicPr>
          <p:nvPr>
            <p:ph idx="1"/>
          </p:nvPr>
        </p:nvPicPr>
        <p:blipFill>
          <a:blip r:embed="rId2"/>
          <a:srcRect/>
          <a:stretch>
            <a:fillRect/>
          </a:stretch>
        </p:blipFill>
        <p:spPr bwMode="auto">
          <a:xfrm>
            <a:off x="1285852" y="2000240"/>
            <a:ext cx="6116636" cy="3071833"/>
          </a:xfrm>
          <a:prstGeom prst="rect">
            <a:avLst/>
          </a:prstGeom>
          <a:noFill/>
        </p:spPr>
      </p:pic>
      <p:sp>
        <p:nvSpPr>
          <p:cNvPr id="6" name="Rectangle 5"/>
          <p:cNvSpPr/>
          <p:nvPr/>
        </p:nvSpPr>
        <p:spPr>
          <a:xfrm>
            <a:off x="428596" y="5143512"/>
            <a:ext cx="8286808" cy="1077218"/>
          </a:xfrm>
          <a:prstGeom prst="rect">
            <a:avLst/>
          </a:prstGeom>
        </p:spPr>
        <p:txBody>
          <a:bodyPr wrap="square">
            <a:spAutoFit/>
          </a:bodyPr>
          <a:lstStyle/>
          <a:p>
            <a:r>
              <a:rPr lang="en-AU" sz="3200" dirty="0" smtClean="0"/>
              <a:t>A web document can consist of up to three layers—content, presentation &amp; behaviour</a:t>
            </a:r>
            <a:endParaRPr lang="en-AU" sz="32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Rectangle 2"/>
          <p:cNvSpPr>
            <a:spLocks noGrp="1" noChangeArrowheads="1"/>
          </p:cNvSpPr>
          <p:nvPr>
            <p:ph type="title"/>
          </p:nvPr>
        </p:nvSpPr>
        <p:spPr>
          <a:xfrm>
            <a:off x="612775" y="228600"/>
            <a:ext cx="8153400" cy="990600"/>
          </a:xfrm>
        </p:spPr>
        <p:txBody>
          <a:bodyPr>
            <a:normAutofit/>
          </a:bodyPr>
          <a:lstStyle/>
          <a:p>
            <a:pPr eaLnBrk="1" hangingPunct="1"/>
            <a:r>
              <a:rPr lang="en-AU" sz="4000" smtClean="0"/>
              <a:t>Flash Animation -Vector-Bitmap</a:t>
            </a:r>
            <a:endParaRPr lang="en-US" sz="4000" smtClean="0">
              <a:solidFill>
                <a:srgbClr val="000000"/>
              </a:solidFill>
              <a:effectLst>
                <a:outerShdw blurRad="38100" dist="38100" dir="2700000" algn="tl">
                  <a:srgbClr val="C0C0C0"/>
                </a:outerShdw>
              </a:effectLst>
              <a:latin typeface="Times New Roman" pitchFamily="-107" charset="0"/>
            </a:endParaRPr>
          </a:p>
        </p:txBody>
      </p:sp>
      <p:sp>
        <p:nvSpPr>
          <p:cNvPr id="70660" name="Slide Number Placeholder 3"/>
          <p:cNvSpPr>
            <a:spLocks noGrp="1"/>
          </p:cNvSpPr>
          <p:nvPr>
            <p:ph type="sldNum" sz="quarter" idx="12"/>
          </p:nvPr>
        </p:nvSpPr>
        <p:spPr bwMode="auto">
          <a:noFill/>
          <a:ln>
            <a:miter lim="800000"/>
            <a:headEnd/>
            <a:tailEnd/>
          </a:ln>
        </p:spPr>
        <p:txBody>
          <a:bodyPr/>
          <a:lstStyle/>
          <a:p>
            <a:pPr>
              <a:lnSpc>
                <a:spcPct val="80000"/>
              </a:lnSpc>
            </a:pPr>
            <a:fld id="{FA66B106-5AE1-4D5E-91F9-5379A481CCE4}" type="slidenum">
              <a:rPr lang="en-US"/>
              <a:pPr>
                <a:lnSpc>
                  <a:spcPct val="80000"/>
                </a:lnSpc>
              </a:pPr>
              <a:t>50</a:t>
            </a:fld>
            <a:endParaRPr lang="en-US"/>
          </a:p>
        </p:txBody>
      </p:sp>
      <p:sp>
        <p:nvSpPr>
          <p:cNvPr id="70661" name="Rectangle 3"/>
          <p:cNvSpPr>
            <a:spLocks noGrp="1" noChangeArrowheads="1"/>
          </p:cNvSpPr>
          <p:nvPr>
            <p:ph sz="quarter" idx="1"/>
          </p:nvPr>
        </p:nvSpPr>
        <p:spPr>
          <a:xfrm>
            <a:off x="457200" y="1600200"/>
            <a:ext cx="7216775" cy="4533900"/>
          </a:xfrm>
        </p:spPr>
        <p:txBody>
          <a:bodyPr/>
          <a:lstStyle/>
          <a:p>
            <a:pPr eaLnBrk="1" hangingPunct="1"/>
            <a:r>
              <a:rPr lang="en-US" sz="2400" smtClean="0">
                <a:latin typeface="Arial" charset="0"/>
              </a:rPr>
              <a:t>Conversion of Bitmaps to Vector using the Trace Bitmap feature can give erratic results.</a:t>
            </a:r>
            <a:br>
              <a:rPr lang="en-US" sz="2400" smtClean="0">
                <a:latin typeface="Arial" charset="0"/>
              </a:rPr>
            </a:br>
            <a:r>
              <a:rPr lang="en-US" sz="2400" smtClean="0">
                <a:latin typeface="Arial" charset="0"/>
              </a:rPr>
              <a:t/>
            </a:r>
            <a:br>
              <a:rPr lang="en-US" sz="2400" smtClean="0">
                <a:latin typeface="Arial" charset="0"/>
              </a:rPr>
            </a:br>
            <a:endParaRPr lang="en-US" sz="2400" smtClean="0">
              <a:latin typeface="Arial" charset="0"/>
            </a:endParaRPr>
          </a:p>
          <a:p>
            <a:pPr eaLnBrk="1" hangingPunct="1"/>
            <a:endParaRPr lang="en-US" sz="2400" smtClean="0"/>
          </a:p>
        </p:txBody>
      </p:sp>
      <p:pic>
        <p:nvPicPr>
          <p:cNvPr id="70662" name="Picture 4"/>
          <p:cNvPicPr>
            <a:picLocks noChangeAspect="1" noChangeArrowheads="1"/>
          </p:cNvPicPr>
          <p:nvPr/>
        </p:nvPicPr>
        <p:blipFill>
          <a:blip r:embed="rId2"/>
          <a:srcRect l="4240" r="354" b="6976"/>
          <a:stretch>
            <a:fillRect/>
          </a:stretch>
        </p:blipFill>
        <p:spPr bwMode="auto">
          <a:xfrm>
            <a:off x="1000125" y="3429000"/>
            <a:ext cx="3429000" cy="2286000"/>
          </a:xfrm>
          <a:prstGeom prst="rect">
            <a:avLst/>
          </a:prstGeom>
          <a:noFill/>
          <a:ln w="9525">
            <a:noFill/>
            <a:miter lim="800000"/>
            <a:headEnd/>
            <a:tailEnd/>
          </a:ln>
        </p:spPr>
      </p:pic>
      <p:pic>
        <p:nvPicPr>
          <p:cNvPr id="70663" name="Picture 5"/>
          <p:cNvPicPr>
            <a:picLocks noChangeAspect="1" noChangeArrowheads="1"/>
          </p:cNvPicPr>
          <p:nvPr/>
        </p:nvPicPr>
        <p:blipFill>
          <a:blip r:embed="rId3"/>
          <a:srcRect l="7303" t="20480" r="9940" b="17548"/>
          <a:stretch>
            <a:fillRect/>
          </a:stretch>
        </p:blipFill>
        <p:spPr bwMode="auto">
          <a:xfrm>
            <a:off x="5181600" y="4114800"/>
            <a:ext cx="2590800"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010" name="Rectangle 2"/>
          <p:cNvSpPr>
            <a:spLocks noGrp="1" noChangeArrowheads="1"/>
          </p:cNvSpPr>
          <p:nvPr>
            <p:ph type="title"/>
          </p:nvPr>
        </p:nvSpPr>
        <p:spPr/>
        <p:txBody>
          <a:bodyPr>
            <a:normAutofit/>
          </a:bodyPr>
          <a:lstStyle/>
          <a:p>
            <a:pPr eaLnBrk="1" hangingPunct="1"/>
            <a:r>
              <a:rPr lang="en-AU" smtClean="0"/>
              <a:t>Flash Animation - Layers</a:t>
            </a:r>
            <a:endParaRPr lang="en-US" smtClean="0">
              <a:solidFill>
                <a:srgbClr val="000000"/>
              </a:solidFill>
              <a:effectLst>
                <a:outerShdw blurRad="38100" dist="38100" dir="2700000" algn="tl">
                  <a:srgbClr val="C0C0C0"/>
                </a:outerShdw>
              </a:effectLst>
              <a:latin typeface="Times New Roman" pitchFamily="-107" charset="0"/>
            </a:endParaRPr>
          </a:p>
        </p:txBody>
      </p:sp>
      <p:sp>
        <p:nvSpPr>
          <p:cNvPr id="71683" name="Rectangle 3"/>
          <p:cNvSpPr>
            <a:spLocks noGrp="1" noChangeArrowheads="1"/>
          </p:cNvSpPr>
          <p:nvPr>
            <p:ph type="body" sz="half" idx="1"/>
          </p:nvPr>
        </p:nvSpPr>
        <p:spPr/>
        <p:txBody>
          <a:bodyPr/>
          <a:lstStyle/>
          <a:p>
            <a:pPr eaLnBrk="1" hangingPunct="1"/>
            <a:r>
              <a:rPr lang="en-AU" sz="2400" smtClean="0">
                <a:latin typeface="Arial" charset="0"/>
              </a:rPr>
              <a:t>In addition to frames, each scene can be made of different layers. </a:t>
            </a:r>
            <a:br>
              <a:rPr lang="en-AU" sz="2400" smtClean="0">
                <a:latin typeface="Arial" charset="0"/>
              </a:rPr>
            </a:br>
            <a:endParaRPr lang="en-AU" sz="2400" smtClean="0">
              <a:latin typeface="Arial" charset="0"/>
            </a:endParaRPr>
          </a:p>
          <a:p>
            <a:pPr eaLnBrk="1" hangingPunct="1"/>
            <a:r>
              <a:rPr lang="en-AU" sz="2400" smtClean="0">
                <a:latin typeface="Arial" charset="0"/>
              </a:rPr>
              <a:t>Place each object on a separate layer. </a:t>
            </a:r>
            <a:br>
              <a:rPr lang="en-AU" sz="2400" smtClean="0">
                <a:latin typeface="Arial" charset="0"/>
              </a:rPr>
            </a:br>
            <a:r>
              <a:rPr lang="en-AU" sz="2400" smtClean="0">
                <a:latin typeface="Arial" charset="0"/>
              </a:rPr>
              <a:t>This practice will make manipulating (animating) your objects much easier.</a:t>
            </a:r>
          </a:p>
        </p:txBody>
      </p:sp>
      <p:pic>
        <p:nvPicPr>
          <p:cNvPr id="71684" name="Picture 4"/>
          <p:cNvPicPr>
            <a:picLocks noGrp="1" noChangeAspect="1" noChangeArrowheads="1"/>
          </p:cNvPicPr>
          <p:nvPr>
            <p:ph sz="half" idx="2"/>
          </p:nvPr>
        </p:nvPicPr>
        <p:blipFill>
          <a:blip r:embed="rId3"/>
          <a:srcRect/>
          <a:stretch>
            <a:fillRect/>
          </a:stretch>
        </p:blipFill>
        <p:spPr>
          <a:xfrm>
            <a:off x="4654550" y="2876550"/>
            <a:ext cx="4025900" cy="1981200"/>
          </a:xfrm>
          <a:noFill/>
          <a:ln>
            <a:solidFill>
              <a:schemeClr val="tx1"/>
            </a:solidFill>
          </a:ln>
        </p:spPr>
      </p:pic>
      <p:sp>
        <p:nvSpPr>
          <p:cNvPr id="71685" name="Slide Number Placeholder 4"/>
          <p:cNvSpPr>
            <a:spLocks noGrp="1"/>
          </p:cNvSpPr>
          <p:nvPr>
            <p:ph type="sldNum" sz="quarter" idx="12"/>
          </p:nvPr>
        </p:nvSpPr>
        <p:spPr bwMode="auto">
          <a:noFill/>
          <a:ln>
            <a:miter lim="800000"/>
            <a:headEnd/>
            <a:tailEnd/>
          </a:ln>
        </p:spPr>
        <p:txBody>
          <a:bodyPr/>
          <a:lstStyle/>
          <a:p>
            <a:pPr>
              <a:lnSpc>
                <a:spcPct val="80000"/>
              </a:lnSpc>
            </a:pPr>
            <a:fld id="{2A1A156F-87B3-436F-B6E1-10CD3935C4E6}" type="slidenum">
              <a:rPr lang="en-US"/>
              <a:pPr>
                <a:lnSpc>
                  <a:spcPct val="80000"/>
                </a:lnSpc>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Buttons</a:t>
            </a:r>
            <a:endParaRPr lang="en-AU" dirty="0"/>
          </a:p>
        </p:txBody>
      </p:sp>
      <p:sp>
        <p:nvSpPr>
          <p:cNvPr id="3" name="Content Placeholder 2"/>
          <p:cNvSpPr>
            <a:spLocks noGrp="1"/>
          </p:cNvSpPr>
          <p:nvPr>
            <p:ph idx="1"/>
          </p:nvPr>
        </p:nvSpPr>
        <p:spPr>
          <a:xfrm>
            <a:off x="457200" y="1935480"/>
            <a:ext cx="4757742" cy="4636792"/>
          </a:xfrm>
        </p:spPr>
        <p:txBody>
          <a:bodyPr>
            <a:normAutofit fontScale="85000" lnSpcReduction="20000"/>
          </a:bodyPr>
          <a:lstStyle/>
          <a:p>
            <a:r>
              <a:rPr lang="en-AU" dirty="0" smtClean="0"/>
              <a:t>Buttons are one of three symbol types in Flash, and, like all symbols, they live in the library</a:t>
            </a:r>
          </a:p>
          <a:p>
            <a:r>
              <a:rPr lang="en-AU" dirty="0" smtClean="0"/>
              <a:t>Buttons </a:t>
            </a:r>
            <a:r>
              <a:rPr lang="en-AU" dirty="0" smtClean="0"/>
              <a:t>are designed </a:t>
            </a:r>
            <a:r>
              <a:rPr lang="en-AU" dirty="0" smtClean="0"/>
              <a:t>specifically </a:t>
            </a:r>
            <a:r>
              <a:rPr lang="en-AU" dirty="0" smtClean="0"/>
              <a:t>to react to the </a:t>
            </a:r>
            <a:r>
              <a:rPr lang="en-AU" dirty="0" smtClean="0"/>
              <a:t>user’s mouse </a:t>
            </a:r>
            <a:r>
              <a:rPr lang="en-AU" dirty="0" smtClean="0"/>
              <a:t>and keyboard actions. </a:t>
            </a:r>
            <a:endParaRPr lang="en-AU" dirty="0" smtClean="0"/>
          </a:p>
          <a:p>
            <a:r>
              <a:rPr lang="en-AU" dirty="0" smtClean="0"/>
              <a:t>Like </a:t>
            </a:r>
            <a:r>
              <a:rPr lang="en-AU" dirty="0" smtClean="0"/>
              <a:t>other symbol instances, each button instance can have its </a:t>
            </a:r>
            <a:r>
              <a:rPr lang="en-AU" dirty="0" smtClean="0"/>
              <a:t>own transformation </a:t>
            </a:r>
            <a:r>
              <a:rPr lang="en-AU" dirty="0" smtClean="0"/>
              <a:t>and </a:t>
            </a:r>
            <a:r>
              <a:rPr lang="en-AU" dirty="0" smtClean="0"/>
              <a:t>colour </a:t>
            </a:r>
            <a:r>
              <a:rPr lang="en-AU" dirty="0" smtClean="0"/>
              <a:t>characteristics. </a:t>
            </a:r>
            <a:endParaRPr lang="en-AU" dirty="0" smtClean="0"/>
          </a:p>
          <a:p>
            <a:r>
              <a:rPr lang="en-AU" dirty="0" smtClean="0"/>
              <a:t>In </a:t>
            </a:r>
            <a:r>
              <a:rPr lang="en-AU" dirty="0" smtClean="0"/>
              <a:t>addition, button symbols can also have </a:t>
            </a:r>
            <a:r>
              <a:rPr lang="en-AU" dirty="0" smtClean="0"/>
              <a:t>filter effects applied </a:t>
            </a:r>
            <a:r>
              <a:rPr lang="en-AU" dirty="0" smtClean="0"/>
              <a:t>from the Property Inspector, and be assigned instance names for </a:t>
            </a:r>
            <a:r>
              <a:rPr lang="en-AU" dirty="0" err="1" smtClean="0"/>
              <a:t>ActionScript</a:t>
            </a:r>
            <a:r>
              <a:rPr lang="en-AU" dirty="0" smtClean="0"/>
              <a:t> control</a:t>
            </a:r>
            <a:endParaRPr lang="en-AU" dirty="0"/>
          </a:p>
        </p:txBody>
      </p:sp>
      <p:sp>
        <p:nvSpPr>
          <p:cNvPr id="4" name="Slide Number Placeholder 3"/>
          <p:cNvSpPr>
            <a:spLocks noGrp="1"/>
          </p:cNvSpPr>
          <p:nvPr>
            <p:ph type="sldNum" sz="quarter" idx="12"/>
          </p:nvPr>
        </p:nvSpPr>
        <p:spPr/>
        <p:txBody>
          <a:bodyPr/>
          <a:lstStyle/>
          <a:p>
            <a:fld id="{C761F05C-133A-4F03-9B7C-953091277880}" type="slidenum">
              <a:rPr lang="en-AU" smtClean="0"/>
              <a:pPr/>
              <a:t>52</a:t>
            </a:fld>
            <a:endParaRPr lang="en-AU"/>
          </a:p>
        </p:txBody>
      </p:sp>
      <p:pic>
        <p:nvPicPr>
          <p:cNvPr id="3074" name="Picture 2"/>
          <p:cNvPicPr>
            <a:picLocks noChangeAspect="1" noChangeArrowheads="1"/>
          </p:cNvPicPr>
          <p:nvPr/>
        </p:nvPicPr>
        <p:blipFill>
          <a:blip r:embed="rId2"/>
          <a:srcRect/>
          <a:stretch>
            <a:fillRect/>
          </a:stretch>
        </p:blipFill>
        <p:spPr bwMode="auto">
          <a:xfrm>
            <a:off x="5143504" y="3286124"/>
            <a:ext cx="3899674" cy="2071702"/>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5429256" y="1928802"/>
            <a:ext cx="3304300" cy="1357322"/>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Actionscript</a:t>
            </a:r>
            <a:r>
              <a:rPr lang="en-AU" dirty="0" smtClean="0"/>
              <a:t> on Buttons</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Make your button </a:t>
            </a:r>
            <a:r>
              <a:rPr lang="en-AU" dirty="0" smtClean="0">
                <a:sym typeface="Wingdings" pitchFamily="2" charset="2"/>
              </a:rPr>
              <a:t> Add to canvas</a:t>
            </a:r>
          </a:p>
          <a:p>
            <a:r>
              <a:rPr lang="en-AU" dirty="0" smtClean="0">
                <a:sym typeface="Wingdings" pitchFamily="2" charset="2"/>
              </a:rPr>
              <a:t>Instance name your button e.g. </a:t>
            </a:r>
            <a:r>
              <a:rPr lang="en-AU" dirty="0" err="1" smtClean="0">
                <a:sym typeface="Wingdings" pitchFamily="2" charset="2"/>
              </a:rPr>
              <a:t>myButton</a:t>
            </a:r>
            <a:endParaRPr lang="en-AU" dirty="0" smtClean="0">
              <a:sym typeface="Wingdings" pitchFamily="2" charset="2"/>
            </a:endParaRPr>
          </a:p>
          <a:p>
            <a:r>
              <a:rPr lang="en-AU" dirty="0" smtClean="0">
                <a:sym typeface="Wingdings" pitchFamily="2" charset="2"/>
              </a:rPr>
              <a:t>Add </a:t>
            </a:r>
            <a:r>
              <a:rPr lang="en-AU" dirty="0" err="1" smtClean="0">
                <a:sym typeface="Wingdings" pitchFamily="2" charset="2"/>
              </a:rPr>
              <a:t>actionscript</a:t>
            </a:r>
            <a:r>
              <a:rPr lang="en-AU" dirty="0" smtClean="0">
                <a:sym typeface="Wingdings" pitchFamily="2" charset="2"/>
              </a:rPr>
              <a:t> for that button</a:t>
            </a:r>
          </a:p>
          <a:p>
            <a:r>
              <a:rPr lang="en-AU" dirty="0" smtClean="0">
                <a:sym typeface="Wingdings" pitchFamily="2" charset="2"/>
              </a:rPr>
              <a:t>Add event listener</a:t>
            </a:r>
            <a:endParaRPr lang="en-AU" dirty="0" smtClean="0"/>
          </a:p>
          <a:p>
            <a:r>
              <a:rPr lang="en-AU" dirty="0" smtClean="0">
                <a:sym typeface="Wingdings" pitchFamily="2" charset="2"/>
              </a:rPr>
              <a:t>Write function</a:t>
            </a:r>
          </a:p>
          <a:p>
            <a:r>
              <a:rPr lang="en-AU" dirty="0" smtClean="0">
                <a:sym typeface="Wingdings" pitchFamily="2" charset="2"/>
              </a:rPr>
              <a:t>Example: write a function to call a URL</a:t>
            </a:r>
          </a:p>
          <a:p>
            <a:endParaRPr lang="en-AU" dirty="0" smtClean="0"/>
          </a:p>
          <a:p>
            <a:pPr>
              <a:buNone/>
            </a:pPr>
            <a:r>
              <a:rPr lang="en-AU" sz="2000" dirty="0" err="1" smtClean="0"/>
              <a:t>myButton.addEventListener</a:t>
            </a:r>
            <a:r>
              <a:rPr lang="en-AU" sz="2000" dirty="0" smtClean="0"/>
              <a:t>(</a:t>
            </a:r>
            <a:r>
              <a:rPr lang="en-AU" sz="2000" dirty="0" err="1" smtClean="0"/>
              <a:t>MouseEvent.CLICK</a:t>
            </a:r>
            <a:r>
              <a:rPr lang="en-AU" sz="2000" dirty="0" smtClean="0"/>
              <a:t>, </a:t>
            </a:r>
            <a:r>
              <a:rPr lang="en-AU" sz="2000" dirty="0" err="1" smtClean="0"/>
              <a:t>callURL</a:t>
            </a:r>
            <a:r>
              <a:rPr lang="en-AU" sz="2000" dirty="0" smtClean="0"/>
              <a:t>);</a:t>
            </a:r>
          </a:p>
          <a:p>
            <a:pPr>
              <a:buNone/>
            </a:pPr>
            <a:r>
              <a:rPr lang="en-AU" sz="2000" dirty="0" smtClean="0"/>
              <a:t>function </a:t>
            </a:r>
            <a:r>
              <a:rPr lang="en-AU" sz="2000" dirty="0" err="1" smtClean="0"/>
              <a:t>callURL</a:t>
            </a:r>
            <a:r>
              <a:rPr lang="en-AU" sz="2000" dirty="0" smtClean="0"/>
              <a:t>(</a:t>
            </a:r>
            <a:r>
              <a:rPr lang="en-AU" sz="2000" dirty="0" err="1" smtClean="0"/>
              <a:t>event:MouseEvent</a:t>
            </a:r>
            <a:r>
              <a:rPr lang="en-AU" sz="2000" dirty="0" smtClean="0"/>
              <a:t>){ </a:t>
            </a:r>
          </a:p>
          <a:p>
            <a:pPr lvl="1">
              <a:buNone/>
            </a:pPr>
            <a:r>
              <a:rPr lang="en-AU" sz="1800" dirty="0" err="1" smtClean="0"/>
              <a:t>var</a:t>
            </a:r>
            <a:r>
              <a:rPr lang="en-AU" sz="1800" dirty="0" smtClean="0"/>
              <a:t> </a:t>
            </a:r>
            <a:r>
              <a:rPr lang="en-AU" sz="1800" dirty="0" err="1" smtClean="0"/>
              <a:t>request:URLRequest</a:t>
            </a:r>
            <a:r>
              <a:rPr lang="en-AU" sz="1800" dirty="0" smtClean="0"/>
              <a:t> = new </a:t>
            </a:r>
            <a:r>
              <a:rPr lang="en-AU" sz="1800" dirty="0" err="1" smtClean="0"/>
              <a:t>URLRequest</a:t>
            </a:r>
            <a:r>
              <a:rPr lang="en-AU" sz="1800" dirty="0" smtClean="0"/>
              <a:t>("http://www</a:t>
            </a:r>
            <a:r>
              <a:rPr lang="en-AU" sz="1800" dirty="0" smtClean="0"/>
              <a:t>...");</a:t>
            </a:r>
          </a:p>
          <a:p>
            <a:pPr lvl="1">
              <a:buNone/>
            </a:pPr>
            <a:r>
              <a:rPr lang="en-AU" sz="1800" dirty="0" err="1" smtClean="0"/>
              <a:t>navigateToURL</a:t>
            </a:r>
            <a:r>
              <a:rPr lang="en-AU" sz="1800" dirty="0" smtClean="0"/>
              <a:t>(request</a:t>
            </a:r>
            <a:r>
              <a:rPr lang="en-AU" sz="1800" dirty="0" smtClean="0"/>
              <a:t>); </a:t>
            </a:r>
          </a:p>
          <a:p>
            <a:pPr>
              <a:buNone/>
            </a:pPr>
            <a:r>
              <a:rPr lang="en-AU" sz="2000" dirty="0" smtClean="0"/>
              <a:t>}</a:t>
            </a:r>
          </a:p>
        </p:txBody>
      </p:sp>
      <p:sp>
        <p:nvSpPr>
          <p:cNvPr id="4" name="Slide Number Placeholder 3"/>
          <p:cNvSpPr>
            <a:spLocks noGrp="1"/>
          </p:cNvSpPr>
          <p:nvPr>
            <p:ph type="sldNum" sz="quarter" idx="12"/>
          </p:nvPr>
        </p:nvSpPr>
        <p:spPr/>
        <p:txBody>
          <a:bodyPr/>
          <a:lstStyle/>
          <a:p>
            <a:fld id="{C761F05C-133A-4F03-9B7C-953091277880}" type="slidenum">
              <a:rPr lang="en-AU" smtClean="0"/>
              <a:pPr/>
              <a:t>53</a:t>
            </a:fld>
            <a:endParaRPr lang="en-AU"/>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4400" dirty="0" smtClean="0"/>
              <a:t>Week2 Revisit: </a:t>
            </a:r>
            <a:r>
              <a:rPr lang="en-AU" sz="4000" dirty="0" smtClean="0"/>
              <a:t>The </a:t>
            </a:r>
            <a:r>
              <a:rPr lang="en-AU" sz="4000" dirty="0" smtClean="0"/>
              <a:t>Behaviour Layer</a:t>
            </a:r>
            <a:endParaRPr lang="en-AU" sz="4000" dirty="0"/>
          </a:p>
        </p:txBody>
      </p:sp>
      <p:sp>
        <p:nvSpPr>
          <p:cNvPr id="3" name="Content Placeholder 2"/>
          <p:cNvSpPr>
            <a:spLocks noGrp="1"/>
          </p:cNvSpPr>
          <p:nvPr>
            <p:ph idx="1"/>
          </p:nvPr>
        </p:nvSpPr>
        <p:spPr>
          <a:xfrm>
            <a:off x="457200" y="1935163"/>
            <a:ext cx="8229600" cy="4637109"/>
          </a:xfrm>
        </p:spPr>
        <p:txBody>
          <a:bodyPr/>
          <a:lstStyle/>
          <a:p>
            <a:r>
              <a:rPr lang="en-AU" dirty="0" smtClean="0"/>
              <a:t>Involves real-time user interaction with the document</a:t>
            </a:r>
          </a:p>
          <a:p>
            <a:r>
              <a:rPr lang="en-AU" dirty="0" smtClean="0"/>
              <a:t>This task is normally handled by JavaScript but can also be done with other languages like </a:t>
            </a:r>
            <a:r>
              <a:rPr lang="en-AU" dirty="0" err="1" smtClean="0"/>
              <a:t>PhP</a:t>
            </a:r>
            <a:r>
              <a:rPr lang="en-AU" dirty="0" smtClean="0"/>
              <a:t> or ASP </a:t>
            </a:r>
          </a:p>
          <a:p>
            <a:r>
              <a:rPr lang="en-AU" dirty="0" smtClean="0"/>
              <a:t>The interaction can be anything from a trivial validation that ensures a required field is filled in before an order form can be submitted, to sophisticated web applications that work much like ordinary desktop programs reading and writing from databases etc</a:t>
            </a:r>
            <a:endParaRPr lang="en-AU" dirty="0"/>
          </a:p>
        </p:txBody>
      </p:sp>
      <p:sp>
        <p:nvSpPr>
          <p:cNvPr id="4" name="Slide Number Placeholder 3"/>
          <p:cNvSpPr>
            <a:spLocks noGrp="1"/>
          </p:cNvSpPr>
          <p:nvPr>
            <p:ph type="sldNum" sz="quarter" idx="12"/>
          </p:nvPr>
        </p:nvSpPr>
        <p:spPr/>
        <p:txBody>
          <a:bodyPr/>
          <a:lstStyle/>
          <a:p>
            <a:fld id="{B35547E5-CB77-4E4E-ADB2-0FB559220BC5}"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What is a Behavior</a:t>
            </a:r>
            <a:r>
              <a:rPr lang="en-US" sz="5400" dirty="0" smtClean="0"/>
              <a:t>?</a:t>
            </a:r>
            <a:endParaRPr lang="en-AU" dirty="0"/>
          </a:p>
        </p:txBody>
      </p:sp>
      <p:sp>
        <p:nvSpPr>
          <p:cNvPr id="3" name="Content Placeholder 2"/>
          <p:cNvSpPr>
            <a:spLocks noGrp="1"/>
          </p:cNvSpPr>
          <p:nvPr>
            <p:ph idx="1"/>
          </p:nvPr>
        </p:nvSpPr>
        <p:spPr/>
        <p:txBody>
          <a:bodyPr>
            <a:noAutofit/>
          </a:bodyPr>
          <a:lstStyle/>
          <a:p>
            <a:r>
              <a:rPr lang="en-AU" sz="2400" dirty="0" smtClean="0"/>
              <a:t>A </a:t>
            </a:r>
            <a:r>
              <a:rPr lang="en-AU" sz="2400" dirty="0" err="1" smtClean="0"/>
              <a:t>behavior</a:t>
            </a:r>
            <a:r>
              <a:rPr lang="en-AU" sz="2400" dirty="0" smtClean="0"/>
              <a:t> is a combination of an event with an action triggered by that event. </a:t>
            </a:r>
          </a:p>
          <a:p>
            <a:r>
              <a:rPr lang="en-AU" sz="2400" dirty="0" smtClean="0"/>
              <a:t>Events are, </a:t>
            </a:r>
            <a:r>
              <a:rPr lang="en-AU" sz="2400" dirty="0" smtClean="0"/>
              <a:t>messages </a:t>
            </a:r>
            <a:r>
              <a:rPr lang="en-AU" sz="2400" dirty="0" smtClean="0"/>
              <a:t>generated </a:t>
            </a:r>
            <a:r>
              <a:rPr lang="en-AU" sz="2400" dirty="0" smtClean="0"/>
              <a:t>indicating something has </a:t>
            </a:r>
            <a:r>
              <a:rPr lang="en-AU" sz="2400" dirty="0" err="1" smtClean="0"/>
              <a:t>occured</a:t>
            </a:r>
            <a:r>
              <a:rPr lang="en-AU" sz="2400" dirty="0" smtClean="0"/>
              <a:t>.</a:t>
            </a:r>
          </a:p>
          <a:p>
            <a:r>
              <a:rPr lang="en-AU" sz="2400" dirty="0" smtClean="0"/>
              <a:t>Different events are defined for different page elements. </a:t>
            </a:r>
          </a:p>
          <a:p>
            <a:r>
              <a:rPr lang="en-AU" sz="2400" dirty="0" smtClean="0"/>
              <a:t>An action consists of pre-written JavaScript code that performs a specific task.</a:t>
            </a:r>
          </a:p>
          <a:p>
            <a:r>
              <a:rPr lang="en-AU" sz="2400" dirty="0" smtClean="0"/>
              <a:t>For example, when a visitor moves the pointer over a link, the browser </a:t>
            </a:r>
            <a:r>
              <a:rPr lang="en-AU" sz="2400" dirty="0" smtClean="0"/>
              <a:t>checks if there is </a:t>
            </a:r>
            <a:r>
              <a:rPr lang="en-AU" sz="2400" dirty="0" err="1" smtClean="0"/>
              <a:t>Javascript</a:t>
            </a:r>
            <a:r>
              <a:rPr lang="en-AU" sz="2400" dirty="0" smtClean="0"/>
              <a:t> for the </a:t>
            </a:r>
            <a:r>
              <a:rPr lang="en-AU" sz="2400" dirty="0" err="1" smtClean="0"/>
              <a:t>onMouseOver</a:t>
            </a:r>
            <a:r>
              <a:rPr lang="en-AU" sz="2400" dirty="0" smtClean="0"/>
              <a:t> event.</a:t>
            </a:r>
            <a:endParaRPr lang="en-AU" sz="2400" dirty="0" smtClean="0"/>
          </a:p>
          <a:p>
            <a:r>
              <a:rPr lang="en-AU" sz="2400" dirty="0" smtClean="0"/>
              <a:t>A </a:t>
            </a:r>
            <a:r>
              <a:rPr lang="en-AU" sz="2400" dirty="0" smtClean="0"/>
              <a:t>single event can trigger several different actions, and you can specify the order in which those actions </a:t>
            </a:r>
            <a:r>
              <a:rPr lang="en-AU" sz="2400" dirty="0" smtClean="0"/>
              <a:t>occur</a:t>
            </a:r>
            <a:endParaRPr lang="en-AU" sz="2400" dirty="0"/>
          </a:p>
        </p:txBody>
      </p:sp>
      <p:sp>
        <p:nvSpPr>
          <p:cNvPr id="4" name="Slide Number Placeholder 3"/>
          <p:cNvSpPr>
            <a:spLocks noGrp="1"/>
          </p:cNvSpPr>
          <p:nvPr>
            <p:ph type="sldNum" sz="quarter" idx="12"/>
          </p:nvPr>
        </p:nvSpPr>
        <p:spPr/>
        <p:txBody>
          <a:bodyPr/>
          <a:lstStyle/>
          <a:p>
            <a:fld id="{C761F05C-133A-4F03-9B7C-953091277880}" type="slidenum">
              <a:rPr lang="en-AU" smtClean="0"/>
              <a:pPr/>
              <a:t>7</a:t>
            </a:fld>
            <a:endParaRPr lang="en-AU"/>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fontScale="90000"/>
          </a:bodyPr>
          <a:lstStyle/>
          <a:p>
            <a:r>
              <a:rPr lang="en-AU" dirty="0" smtClean="0"/>
              <a:t>Using </a:t>
            </a:r>
            <a:r>
              <a:rPr lang="en-AU" dirty="0" err="1" smtClean="0"/>
              <a:t>Behaviors</a:t>
            </a:r>
            <a:r>
              <a:rPr lang="en-AU" dirty="0" smtClean="0"/>
              <a:t> </a:t>
            </a:r>
            <a:r>
              <a:rPr lang="en-AU" dirty="0" smtClean="0"/>
              <a:t>in Dreamweaver</a:t>
            </a:r>
            <a:endParaRPr lang="en-US" dirty="0" smtClean="0"/>
          </a:p>
        </p:txBody>
      </p:sp>
      <p:sp>
        <p:nvSpPr>
          <p:cNvPr id="26627" name="Content Placeholder 2"/>
          <p:cNvSpPr>
            <a:spLocks noGrp="1"/>
          </p:cNvSpPr>
          <p:nvPr>
            <p:ph idx="1"/>
          </p:nvPr>
        </p:nvSpPr>
        <p:spPr/>
        <p:txBody>
          <a:bodyPr/>
          <a:lstStyle/>
          <a:p>
            <a:r>
              <a:rPr lang="en-US" smtClean="0"/>
              <a:t>Dreamweaver behaviors are prepackaged JavaScript programs that let you add interactivity to your Web pages with ease, even if you don’t know the first thing about JavaScript. </a:t>
            </a:r>
          </a:p>
          <a:p>
            <a:pPr>
              <a:buFont typeface="Wingdings 2" pitchFamily="18" charset="2"/>
              <a:buNone/>
            </a:pPr>
            <a:endParaRPr lang="en-US" smtClean="0"/>
          </a:p>
          <a:p>
            <a:r>
              <a:rPr lang="en-US" smtClean="0"/>
              <a:t>Behavior code is client-side JavaScript code; that is, it runs in browsers, not on servers. </a:t>
            </a:r>
          </a:p>
        </p:txBody>
      </p:sp>
      <p:sp>
        <p:nvSpPr>
          <p:cNvPr id="26628" name="Slide Number Placeholder 3"/>
          <p:cNvSpPr>
            <a:spLocks noGrp="1"/>
          </p:cNvSpPr>
          <p:nvPr>
            <p:ph type="sldNum" sz="quarter" idx="12"/>
          </p:nvPr>
        </p:nvSpPr>
        <p:spPr bwMode="auto">
          <a:noFill/>
          <a:ln>
            <a:miter lim="800000"/>
            <a:headEnd/>
            <a:tailEnd/>
          </a:ln>
        </p:spPr>
        <p:txBody>
          <a:bodyPr/>
          <a:lstStyle/>
          <a:p>
            <a:fld id="{EF2AE9D0-73EC-4DB4-A696-95F0DFCAD841}" type="slidenum">
              <a:rPr lang="en-US"/>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704850"/>
            <a:ext cx="8229600" cy="1143000"/>
          </a:xfrm>
        </p:spPr>
        <p:txBody>
          <a:bodyPr>
            <a:normAutofit fontScale="90000"/>
          </a:bodyPr>
          <a:lstStyle/>
          <a:p>
            <a:r>
              <a:rPr lang="en-AU" dirty="0" smtClean="0"/>
              <a:t>Understanding </a:t>
            </a:r>
            <a:r>
              <a:rPr lang="en-AU" dirty="0" smtClean="0"/>
              <a:t>Dreamweaver </a:t>
            </a:r>
            <a:r>
              <a:rPr lang="en-AU" dirty="0" err="1" smtClean="0"/>
              <a:t>Behaviors</a:t>
            </a:r>
            <a:endParaRPr lang="en-US" dirty="0" smtClean="0"/>
          </a:p>
        </p:txBody>
      </p:sp>
      <p:sp>
        <p:nvSpPr>
          <p:cNvPr id="27651" name="Content Placeholder 2"/>
          <p:cNvSpPr>
            <a:spLocks noGrp="1"/>
          </p:cNvSpPr>
          <p:nvPr>
            <p:ph sz="half" idx="1"/>
          </p:nvPr>
        </p:nvSpPr>
        <p:spPr>
          <a:xfrm>
            <a:off x="457200" y="1920875"/>
            <a:ext cx="4972050" cy="4433888"/>
          </a:xfrm>
        </p:spPr>
        <p:txBody>
          <a:bodyPr/>
          <a:lstStyle/>
          <a:p>
            <a:r>
              <a:rPr lang="en-US" sz="2000" dirty="0" smtClean="0"/>
              <a:t>By adding behaviors, you can:</a:t>
            </a:r>
          </a:p>
          <a:p>
            <a:pPr lvl="1">
              <a:buFont typeface="Wingdings 2" pitchFamily="18" charset="2"/>
              <a:buNone/>
            </a:pPr>
            <a:r>
              <a:rPr lang="en-US" sz="2000" dirty="0" smtClean="0"/>
              <a:t>• Make portions of a page appear and disappear.</a:t>
            </a:r>
          </a:p>
          <a:p>
            <a:pPr lvl="1">
              <a:buFont typeface="Wingdings 2" pitchFamily="18" charset="2"/>
              <a:buNone/>
            </a:pPr>
            <a:r>
              <a:rPr lang="en-US" sz="2000" dirty="0" smtClean="0"/>
              <a:t>• Open a new browser window to a specified size, with or without scroll bars, status bar, location bar, and other Web browser “chrome.”</a:t>
            </a:r>
          </a:p>
          <a:p>
            <a:pPr lvl="1">
              <a:buFont typeface="Wingdings 2" pitchFamily="18" charset="2"/>
              <a:buNone/>
            </a:pPr>
            <a:r>
              <a:rPr lang="en-US" sz="2000" dirty="0" smtClean="0"/>
              <a:t>• Change the background color of any element on a page.</a:t>
            </a:r>
          </a:p>
          <a:p>
            <a:pPr lvl="1">
              <a:buFont typeface="Wingdings 2" pitchFamily="18" charset="2"/>
              <a:buNone/>
            </a:pPr>
            <a:r>
              <a:rPr lang="en-US" sz="2000" dirty="0" smtClean="0"/>
              <a:t>• Pop open an alert box with an important message for your site’s visitors.</a:t>
            </a:r>
          </a:p>
          <a:p>
            <a:endParaRPr lang="en-US" dirty="0" smtClean="0"/>
          </a:p>
        </p:txBody>
      </p:sp>
      <p:sp>
        <p:nvSpPr>
          <p:cNvPr id="27652" name="Slide Number Placeholder 3"/>
          <p:cNvSpPr>
            <a:spLocks noGrp="1"/>
          </p:cNvSpPr>
          <p:nvPr>
            <p:ph type="sldNum" sz="quarter" idx="12"/>
          </p:nvPr>
        </p:nvSpPr>
        <p:spPr bwMode="auto">
          <a:noFill/>
          <a:ln>
            <a:miter lim="800000"/>
            <a:headEnd/>
            <a:tailEnd/>
          </a:ln>
        </p:spPr>
        <p:txBody>
          <a:bodyPr/>
          <a:lstStyle/>
          <a:p>
            <a:fld id="{3E9A1CA5-8041-497E-9D1C-86F6F4D76055}" type="slidenum">
              <a:rPr lang="en-US"/>
              <a:pPr/>
              <a:t>9</a:t>
            </a:fld>
            <a:endParaRPr lang="en-US"/>
          </a:p>
        </p:txBody>
      </p:sp>
      <p:pic>
        <p:nvPicPr>
          <p:cNvPr id="27653" name="Picture 2"/>
          <p:cNvPicPr>
            <a:picLocks noGrp="1" noChangeAspect="1" noChangeArrowheads="1"/>
          </p:cNvPicPr>
          <p:nvPr>
            <p:ph sz="half" idx="2"/>
          </p:nvPr>
        </p:nvPicPr>
        <p:blipFill>
          <a:blip r:embed="rId3"/>
          <a:srcRect/>
          <a:stretch>
            <a:fillRect/>
          </a:stretch>
        </p:blipFill>
        <p:spPr>
          <a:xfrm>
            <a:off x="5500688" y="2768600"/>
            <a:ext cx="3186112" cy="2160588"/>
          </a:xfr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892</TotalTime>
  <Words>2072</Words>
  <Application>Microsoft Office PowerPoint</Application>
  <PresentationFormat>On-screen Show (4:3)</PresentationFormat>
  <Paragraphs>332</Paragraphs>
  <Slides>53</Slides>
  <Notes>12</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Flow</vt:lpstr>
      <vt:lpstr>MMDE 11-150 Web Design</vt:lpstr>
      <vt:lpstr>Outline</vt:lpstr>
      <vt:lpstr>Web Multimedia</vt:lpstr>
      <vt:lpstr>Examples of Web Multimedia</vt:lpstr>
      <vt:lpstr>Week2 Revisit: 3-teired Architecture</vt:lpstr>
      <vt:lpstr>Week2 Revisit: The Behaviour Layer</vt:lpstr>
      <vt:lpstr>What is a Behavior?</vt:lpstr>
      <vt:lpstr>Using Behaviors in Dreamweaver</vt:lpstr>
      <vt:lpstr>Understanding Dreamweaver Behaviors</vt:lpstr>
      <vt:lpstr>Understanding Behaviors </vt:lpstr>
      <vt:lpstr>Plug Ins</vt:lpstr>
      <vt:lpstr>Introducing ADOBE FLASH CS4</vt:lpstr>
      <vt:lpstr>What is Flash?</vt:lpstr>
      <vt:lpstr>What is Flash?</vt:lpstr>
      <vt:lpstr>The Major Attributes of Flash</vt:lpstr>
      <vt:lpstr>The Major Attributes of Flash </vt:lpstr>
      <vt:lpstr>             Key Features </vt:lpstr>
      <vt:lpstr>Key Features </vt:lpstr>
      <vt:lpstr>Key Features </vt:lpstr>
      <vt:lpstr>Key Features </vt:lpstr>
      <vt:lpstr>Key Features </vt:lpstr>
      <vt:lpstr>Vector vs. Raster/ Bitmap </vt:lpstr>
      <vt:lpstr>Vector vs. Raster/ Bitmap </vt:lpstr>
      <vt:lpstr>Action Script</vt:lpstr>
      <vt:lpstr>FLASH ANIMATION</vt:lpstr>
      <vt:lpstr>Flash Animation</vt:lpstr>
      <vt:lpstr>Flash Animation</vt:lpstr>
      <vt:lpstr>Flash Animation – Frames </vt:lpstr>
      <vt:lpstr>Flash Tools</vt:lpstr>
      <vt:lpstr>Flash Animation – Timeline </vt:lpstr>
      <vt:lpstr>Keyframes</vt:lpstr>
      <vt:lpstr>Flash Animation - Timeline</vt:lpstr>
      <vt:lpstr>Flash Animation </vt:lpstr>
      <vt:lpstr>Flash Animation - Playhead</vt:lpstr>
      <vt:lpstr>Flash Animation - Tweens</vt:lpstr>
      <vt:lpstr>Flash Animation - Tweens</vt:lpstr>
      <vt:lpstr>Flash Animation - Tweens</vt:lpstr>
      <vt:lpstr>Shape Tween</vt:lpstr>
      <vt:lpstr>Motion Guide Tween</vt:lpstr>
      <vt:lpstr>Flash Animation - Symbols</vt:lpstr>
      <vt:lpstr>Flash Animation - Symbols</vt:lpstr>
      <vt:lpstr>Flash Animation–Symbols </vt:lpstr>
      <vt:lpstr>Flash Animation – Instance </vt:lpstr>
      <vt:lpstr>Flash Animation - Text</vt:lpstr>
      <vt:lpstr>Flash Animation - Text</vt:lpstr>
      <vt:lpstr>Flash Animation - GIFs</vt:lpstr>
      <vt:lpstr>Flash Animation - GIFs</vt:lpstr>
      <vt:lpstr>Flash Animation Vector/Bitmap</vt:lpstr>
      <vt:lpstr>Flash Animation Vector/Bitmap</vt:lpstr>
      <vt:lpstr>Flash Animation -Vector-Bitmap</vt:lpstr>
      <vt:lpstr>Flash Animation - Layers</vt:lpstr>
      <vt:lpstr>Buttons</vt:lpstr>
      <vt:lpstr>Actionscript on Buttons</vt:lpstr>
    </vt:vector>
  </TitlesOfParts>
  <Company>Bond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jbirt</dc:creator>
  <cp:lastModifiedBy>jbirt</cp:lastModifiedBy>
  <cp:revision>91</cp:revision>
  <dcterms:created xsi:type="dcterms:W3CDTF">2010-06-08T01:51:27Z</dcterms:created>
  <dcterms:modified xsi:type="dcterms:W3CDTF">2010-07-07T04:41:52Z</dcterms:modified>
</cp:coreProperties>
</file>