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15"/>
  </p:normalViewPr>
  <p:slideViewPr>
    <p:cSldViewPr snapToGrid="0" snapToObjects="1">
      <p:cViewPr varScale="1">
        <p:scale>
          <a:sx n="98" d="100"/>
          <a:sy n="98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iaoZuoling/Desktop/untitled%20folder/Boardroom%20Financia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Sheet2!$A$8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Sheet2!$B$3:$I$3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Sheet2!$B$8:$I$8</c:f>
              <c:numCache>
                <c:formatCode>General</c:formatCode>
                <c:ptCount val="8"/>
                <c:pt idx="0">
                  <c:v>4.1783060000000001</c:v>
                </c:pt>
                <c:pt idx="1">
                  <c:v>5.2496200000000002</c:v>
                </c:pt>
                <c:pt idx="2">
                  <c:v>8.3016419999999993</c:v>
                </c:pt>
                <c:pt idx="3">
                  <c:v>25.299790000000002</c:v>
                </c:pt>
                <c:pt idx="4">
                  <c:v>16.175083000000001</c:v>
                </c:pt>
                <c:pt idx="5">
                  <c:v>22.069261000000001</c:v>
                </c:pt>
                <c:pt idx="6">
                  <c:v>25.197478</c:v>
                </c:pt>
                <c:pt idx="7">
                  <c:v>25.806080000000001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EF-0D46-82F4-92C17B76987C}"/>
            </c:ext>
          </c:extLst>
        </c:ser>
        <c:ser>
          <c:idx val="1"/>
          <c:order val="1"/>
          <c:tx>
            <c:strRef>
              <c:f>Sheet2!$A$9</c:f>
              <c:strCache>
                <c:ptCount val="1"/>
                <c:pt idx="0">
                  <c:v>EBITDA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Sheet2!$B$3:$I$3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Sheet2!$B$9:$I$9</c:f>
              <c:numCache>
                <c:formatCode>General</c:formatCode>
                <c:ptCount val="8"/>
                <c:pt idx="0">
                  <c:v>0.32107400000000003</c:v>
                </c:pt>
                <c:pt idx="1">
                  <c:v>0.54178199999999999</c:v>
                </c:pt>
                <c:pt idx="2">
                  <c:v>2.1282450000000002</c:v>
                </c:pt>
                <c:pt idx="3">
                  <c:v>9.417192</c:v>
                </c:pt>
                <c:pt idx="4">
                  <c:v>-3.1110000000000002</c:v>
                </c:pt>
                <c:pt idx="5">
                  <c:v>-0.72799999999999998</c:v>
                </c:pt>
                <c:pt idx="6">
                  <c:v>2.1574659999999999</c:v>
                </c:pt>
                <c:pt idx="7">
                  <c:v>4.2235040000000001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EF-0D46-82F4-92C17B7698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0968784"/>
        <c:axId val="131836496"/>
      </c:lineChart>
      <c:catAx>
        <c:axId val="23096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36496"/>
        <c:crosses val="autoZero"/>
        <c:auto val="1"/>
        <c:lblAlgn val="ctr"/>
        <c:lblOffset val="100"/>
        <c:noMultiLvlLbl val="0"/>
      </c:catAx>
      <c:valAx>
        <c:axId val="1318364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96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3485-CE14-3843-9154-3F4173E6E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EDC29-C456-CB42-8F5B-75A864062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6A41-E645-9A4E-A95A-F0D58FA3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0139-7B39-1F4F-845C-9B3743DF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BE08-96D7-5144-9953-2846CFF9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F589-C83E-F247-B9D2-5802898E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3C8F3-2998-064F-977E-EE861071A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46B92-7AC9-2F43-8CB5-D13F4C1F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4863A-0096-1A4A-838D-31BA7F58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DC5D-705A-5A41-AC0B-50E23E63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F5D09-0D2E-2143-AD59-33E02BAC1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900F3-B22B-8F40-8D72-2E7E299A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E7AE-8B1C-844D-BC96-BD4C2366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5292-DF69-BD4E-AF92-2B45E453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7B65-3CFC-8D4A-B6ED-3A81B250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325B-4F32-C14D-ABCF-68A384A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3F51-C31D-AC4C-BD19-D945C0F9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B052-A2EA-6947-848B-56904A27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3552-1437-D64E-8C4A-0E948688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4641-68FB-2D4D-914C-46DF8AF0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19D0-7968-C64C-A6D9-12273FBC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78D9B-F0C7-714B-9A09-9F2DFA34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5461-E5C3-434B-98FB-2CFB02CE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D458-D929-1E43-8BC0-8FE281C4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730B-2948-A64C-9136-07E9F65A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FFFB-C932-7C49-BBB7-8EFAC374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6C17-8163-0E45-8C1C-E5C4946CB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207E8-2A23-874A-8AE2-BC992BFA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DF54A-B0C3-024D-962D-5EF4DCF1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9561D-2893-394B-86E2-ABC39DBF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46E8-7CC1-E24A-8E7E-1F3F97A5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84A6-05EF-3D4D-91A6-D14CC42D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C8DF-04E7-934A-8427-25256E9F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7157A-C419-654C-9430-3EE44A790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14B94-6E1D-8242-9977-AB7137173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C50FB-386B-5D41-BD23-F6FCBB746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85477-748C-7C4E-AE07-263A4EEF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8A8EC-B3C1-8042-ACAC-55096D6E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022FA-77A4-9A4B-8EB8-FDD5D20B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1854-C4FB-1E4F-8025-1FE0F416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99226-7C1D-6E48-AF8C-2176133C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C1FB2-F562-CB49-8781-BEA54212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7A089-E791-B245-A1A0-FA907568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F7EEC-3CC6-B649-9715-7CE9A57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640B7-A572-E648-BF52-226C2CA6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F4FBD-02E0-8446-AE32-42BE11F5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76CF-712D-0841-AF1A-64FE407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3278-311E-634A-95B8-8565990E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2AA2B-6990-5243-87BE-6796C86EC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35DF-240D-0A4C-9D7B-FB47BBBF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86378-74AA-E044-AB90-852AB413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2B766-496C-524F-A534-FA5A39DF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6595-327D-BF4B-8994-C84AAD4E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A7149-0C4D-8F44-8A6F-A28001015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FE169-134C-4745-A304-604E78B2F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2C1FD-098E-3247-8E3D-EA26007C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4B36-9779-AB44-8219-05201C1F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E7747-B938-C74D-A239-922BBCD3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51F0A-94EA-814B-8240-D8C0CE74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7CD18-BBE5-DA42-B44D-BA597434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036D-BE97-BA49-9D55-FBEE718F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D09C5-26D0-3146-99B4-7AEE9C433BD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B8B7-BEED-3448-A77D-5B6136655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BB39-1B23-EB49-BE6E-636043DDF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77A9E-FE01-F34A-8B65-6A7046D0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2BC16F-AB39-954F-8DC2-E3CFE5CA73A7}"/>
              </a:ext>
            </a:extLst>
          </p:cNvPr>
          <p:cNvGraphicFramePr>
            <a:graphicFrameLocks/>
          </p:cNvGraphicFramePr>
          <p:nvPr/>
        </p:nvGraphicFramePr>
        <p:xfrm>
          <a:off x="2854325" y="1670050"/>
          <a:ext cx="6483350" cy="351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196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Xiao</dc:creator>
  <cp:lastModifiedBy>Matt Xiao</cp:lastModifiedBy>
  <cp:revision>1</cp:revision>
  <dcterms:created xsi:type="dcterms:W3CDTF">2020-07-21T03:26:06Z</dcterms:created>
  <dcterms:modified xsi:type="dcterms:W3CDTF">2020-07-21T03:26:20Z</dcterms:modified>
</cp:coreProperties>
</file>