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978" y="211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r>
              <a:rPr lang="en-US" sz="1600" dirty="0">
                <a:latin typeface="Helvetica Neue" charset="0"/>
                <a:cs typeface="Helvetica Neue" charset="0"/>
              </a:rPr>
              <a:t>Increase embedded edge networks by using hardware based packet filters. </a:t>
            </a:r>
            <a:endParaRPr lang="en-US" sz="1600" dirty="0">
              <a:latin typeface="Bodoni MT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FPGA Ethernet Packet Filter with Webserver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Matthew Gilpin, Supervised by Dr Matthew D’Souza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BACKGROUND</a:t>
            </a:r>
          </a:p>
          <a:p>
            <a:r>
              <a:rPr lang="en-US" sz="1600" dirty="0">
                <a:latin typeface="Helvetica Neue" charset="0"/>
              </a:rPr>
              <a:t>Packet filters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</a:rPr>
              <a:t>TECHNOLOGIES</a:t>
            </a:r>
          </a:p>
          <a:p>
            <a:r>
              <a:rPr lang="en-US" sz="1600" dirty="0">
                <a:latin typeface="Helvetica Neue" charset="0"/>
              </a:rPr>
              <a:t>FPGA</a:t>
            </a: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4uS </a:t>
            </a:r>
            <a:r>
              <a:rPr lang="en-US" dirty="0">
                <a:latin typeface="Helvetica Neue" charset="0"/>
                <a:cs typeface="Helvetica Neue" charset="0"/>
              </a:rPr>
              <a:t>of latency added</a:t>
            </a:r>
          </a:p>
          <a:p>
            <a:r>
              <a:rPr lang="en-US" dirty="0" err="1">
                <a:latin typeface="Helvetica Neue" charset="0"/>
                <a:cs typeface="Helvetica Neue" charset="0"/>
              </a:rPr>
              <a:t>Wirespeed</a:t>
            </a:r>
            <a:r>
              <a:rPr lang="en-US" dirty="0">
                <a:latin typeface="Helvetica Neue" charset="0"/>
                <a:cs typeface="Helvetica Neue" charset="0"/>
              </a:rPr>
              <a:t> 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38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7</cp:revision>
  <cp:lastPrinted>2011-10-04T02:16:03Z</cp:lastPrinted>
  <dcterms:created xsi:type="dcterms:W3CDTF">2011-10-04T02:18:07Z</dcterms:created>
  <dcterms:modified xsi:type="dcterms:W3CDTF">2023-09-30T14:40:23Z</dcterms:modified>
</cp:coreProperties>
</file>