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78" y="211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Increase embedded edge networks by using hardware based packet filters. 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>
                <a:latin typeface="Helvetica Neue" charset="0"/>
                <a:cs typeface="Helvetica Neue" charset="0"/>
              </a:rPr>
              <a:t>IPv4</a:t>
            </a:r>
            <a:endParaRPr lang="en-US" sz="1600" dirty="0">
              <a:latin typeface="Bodoni MT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FPGA Ethernet Packet Filter with Webserver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Matthew Gilpin, Supervised by Dr Matthew D’Souza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BACKGROUND</a:t>
            </a:r>
          </a:p>
          <a:p>
            <a:r>
              <a:rPr lang="en-US" sz="1600" dirty="0">
                <a:latin typeface="Helvetica Neue" charset="0"/>
              </a:rPr>
              <a:t>Packet filters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r>
              <a:rPr lang="en-US" sz="1600" dirty="0">
                <a:latin typeface="Helvetica Neue" charset="0"/>
              </a:rPr>
              <a:t>FPGA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4uS of latency added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– 100Mbit/s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50" y="2355185"/>
            <a:ext cx="3008750" cy="2435795"/>
          </a:xfrm>
          <a:prstGeom prst="rect">
            <a:avLst/>
          </a:prstGeom>
        </p:spPr>
      </p:pic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000" y="5232305"/>
            <a:ext cx="4356000" cy="3474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43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12</cp:revision>
  <cp:lastPrinted>2011-10-04T02:16:03Z</cp:lastPrinted>
  <dcterms:created xsi:type="dcterms:W3CDTF">2011-10-04T02:18:07Z</dcterms:created>
  <dcterms:modified xsi:type="dcterms:W3CDTF">2023-09-30T15:06:57Z</dcterms:modified>
</cp:coreProperties>
</file>