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978" y="9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FPGA Ethernet Packet Filter with Webserver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Matthew Gilpin, Supervised by Dr Matthew D’Souza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3</cp:revision>
  <cp:lastPrinted>2011-10-04T02:16:03Z</cp:lastPrinted>
  <dcterms:created xsi:type="dcterms:W3CDTF">2011-10-04T02:18:07Z</dcterms:created>
  <dcterms:modified xsi:type="dcterms:W3CDTF">2023-09-29T13:00:07Z</dcterms:modified>
</cp:coreProperties>
</file>