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978" y="96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possibleposter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760575" cy="1033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PROJECT SCOPE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FPGA Ethernet Packet Filter with Webserver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Matthew Gilpin, Supervised by Dr Matthew D’Souza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 MT</vt:lpstr>
      <vt:lpstr>Calibri</vt:lpstr>
      <vt:lpstr>Didot</vt:lpstr>
      <vt:lpstr>Helvetica Neue</vt:lpstr>
      <vt:lpstr>poster</vt:lpstr>
      <vt:lpstr>FPGA Ethernet Packet Filter with Webserver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Matthew Gilpin</cp:lastModifiedBy>
  <cp:revision>4</cp:revision>
  <cp:lastPrinted>2011-10-04T02:16:03Z</cp:lastPrinted>
  <dcterms:created xsi:type="dcterms:W3CDTF">2011-10-04T02:18:07Z</dcterms:created>
  <dcterms:modified xsi:type="dcterms:W3CDTF">2023-09-29T15:08:40Z</dcterms:modified>
</cp:coreProperties>
</file>