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2" r:id="rId5"/>
    <p:sldId id="260" r:id="rId6"/>
    <p:sldId id="258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6768B-A1F6-4352-9FF0-7DA17E82009D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7679B-ADA6-45C7-A226-6C8A09258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04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7679B-ADA6-45C7-A226-6C8A092581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7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0434-EA00-FE0A-21A2-6624CA3A6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00CF7-CEA8-F6B7-8A64-759330B17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9499D-F7D9-717F-E597-28D2D6FE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70B41-C8B0-CDA4-C710-48F9178D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EFC77-D774-3B36-35F9-A2398AD7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5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9C67-B72D-3565-05B3-DBAEC9F4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30102-EE1C-0C8F-2952-F247123D9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F2A08-CD08-2596-57D2-C9A6FFF0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C391C-28A9-1D47-392D-6F90EACA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E7984-BE7E-1CDD-A264-1707F636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2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9C73EB-075F-14F4-59B5-EF70320125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BC6D7-0590-D451-595F-B65C624ED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0D71E-E24C-B6E1-AEA1-67CE4F86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AB6E5-A5CA-B447-4E54-ED252959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102C-94DF-602A-4667-24D4177B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8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E4D4-1A1B-9E76-640D-4FDED8ED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FB595-F825-AB92-974C-CAB987988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E3822-8A5C-6C72-4424-458CC961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25CE2-726C-28FB-CC39-294BFB75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40401-CD55-0364-8339-4926C33E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7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368C-5A0D-9933-30A8-E70E10CC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E1660-CFE7-8158-0DF5-DC84500B1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54561-427E-D1CD-3510-07E6F39F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113FE-2A31-4ACD-9B4E-0547942B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37146-1FA5-3389-1DA1-C28329A0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5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146-487D-E03F-6314-79ED03A6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A5BB8-55A3-A838-C00F-29F8CFA25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1A024-3722-1653-913A-A140C771C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F7757-A225-03C7-F32A-2D4E16A7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B62DD-39E4-9911-BD97-26E2EAE1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813D9-71B3-4833-DF4C-29E7D116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7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00CC-8349-66B3-8347-ABB3CC420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E2D0F-7C17-40ED-4276-47C2B632E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4F41F-426A-636B-1656-89A9B1974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E0AB6-5F96-D066-8758-3F75E4B6C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1A37F-33D4-D5D7-517C-053EBB5FA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8A0CD-9EF5-1CCE-CEF6-9F617DF9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7C069-5C37-7F68-9B88-0053576A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5B2B5-2FF8-64BF-721D-378ACB4D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3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AF36-ED83-5C1E-C824-8D5984AE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50FAE-CA04-02A7-1677-9E6821B5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70008-B91E-2616-0C42-03BD39FC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DDA26-8574-B310-8F9D-F66F04F0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5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668A7-CC17-65A0-547D-FAC1558C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CC636-5760-44F6-EDD9-5947725FE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4A7E0-FB82-9F69-DD12-5B5DB0D2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0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21A4-F677-DA28-EC4A-5F8529B5E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0BB66-5E19-DCCD-4ED1-EE5963BA9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CCB6B-473A-7CAE-D249-29918D73B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BF008-CD48-C241-06C0-712E24F7D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817DA-252F-960D-F2C5-798CE65C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64FCB-366F-4A4E-D97B-28EA1689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3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B92C-B913-E6A6-6C71-CEFB4176E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72745-0816-8D73-44BB-48084F266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BEB09-7265-B282-11E4-E2D66D04C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DCEE7-2688-896C-ECE9-B47658F1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AA10B-9040-900A-BCFE-1E7DC0E7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AA1F3-64E7-F94B-9D5B-5088687E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1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64AD8-F865-0EFD-CE87-211F660DB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6314B-872E-D205-DF05-7FF62F9D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EB02D-6813-E047-D2A8-ED2AD8ECD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4EF82-AE39-5EA7-381F-A0A78414E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1ABC2-D02A-4815-DFD8-ECBAD26C8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ana-matyas-64f63-g1icr.hosting.ssps.cajthaml.eu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artoon of a person sitting on a rock&#10;&#10;Description automatically generated">
            <a:extLst>
              <a:ext uri="{FF2B5EF4-FFF2-40B4-BE49-F238E27FC236}">
                <a16:creationId xmlns:a16="http://schemas.microsoft.com/office/drawing/2014/main" id="{5EE3BCCB-FB24-CFEC-7D00-76A8A18D6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201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B6613AC-AEB9-81FB-4E34-A8015038C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5" y="5566717"/>
            <a:ext cx="9144000" cy="764722"/>
          </a:xfrm>
        </p:spPr>
        <p:txBody>
          <a:bodyPr>
            <a:normAutofit/>
          </a:bodyPr>
          <a:lstStyle/>
          <a:p>
            <a:r>
              <a:rPr lang="cs-CZ" sz="4800" dirty="0">
                <a:solidFill>
                  <a:schemeClr val="bg1"/>
                </a:solidFill>
              </a:rPr>
              <a:t>Matyáš Hana 2.C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5" name="Picture 4" descr="A logo of a mountain&#10;&#10;Description automatically generated">
            <a:extLst>
              <a:ext uri="{FF2B5EF4-FFF2-40B4-BE49-F238E27FC236}">
                <a16:creationId xmlns:a16="http://schemas.microsoft.com/office/drawing/2014/main" id="{0CD577C9-5703-8A03-A4B1-89D1D0E5A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09" y="-235475"/>
            <a:ext cx="7342981" cy="629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C3D9-C74F-D363-0EB6-2A492D60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Celeste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5FEC-618A-D29E-A5C3-CE255A91F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6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5E64-287A-E2E4-043B-8DC0A641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to je?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2CF-296F-6438-56C7-808D19344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r>
              <a:rPr lang="cs-CZ" dirty="0"/>
              <a:t>Video hra</a:t>
            </a:r>
          </a:p>
          <a:p>
            <a:pPr lvl="1">
              <a:lnSpc>
                <a:spcPct val="200000"/>
              </a:lnSpc>
            </a:pPr>
            <a:r>
              <a:rPr lang="cs-CZ" dirty="0" err="1"/>
              <a:t>Precision</a:t>
            </a:r>
            <a:r>
              <a:rPr lang="cs-CZ" dirty="0"/>
              <a:t> </a:t>
            </a:r>
            <a:r>
              <a:rPr lang="cs-CZ" dirty="0" err="1"/>
              <a:t>Platformer</a:t>
            </a:r>
            <a:endParaRPr lang="cs-CZ" dirty="0"/>
          </a:p>
          <a:p>
            <a:pPr lvl="1">
              <a:lnSpc>
                <a:spcPct val="200000"/>
              </a:lnSpc>
            </a:pPr>
            <a:r>
              <a:rPr lang="cs-CZ" dirty="0" err="1"/>
              <a:t>Pixelovaná</a:t>
            </a:r>
            <a:r>
              <a:rPr lang="cs-CZ" dirty="0"/>
              <a:t> grafika</a:t>
            </a:r>
          </a:p>
          <a:p>
            <a:pPr lvl="1">
              <a:lnSpc>
                <a:spcPct val="200000"/>
              </a:lnSpc>
            </a:pPr>
            <a:r>
              <a:rPr lang="cs-CZ" dirty="0"/>
              <a:t>Indie hra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5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4463-1928-3745-E150-7D253752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Příběh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FA0DB-9137-D45A-E8DD-A582A2E7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Lezení po Mount </a:t>
            </a:r>
            <a:r>
              <a:rPr lang="cs-CZ" dirty="0" err="1"/>
              <a:t>Celeste</a:t>
            </a:r>
            <a:endParaRPr lang="cs-CZ" dirty="0"/>
          </a:p>
          <a:p>
            <a:r>
              <a:rPr lang="cs-CZ" dirty="0"/>
              <a:t>Vyrovnání s psychickými problémy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80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1F59-65C5-4DAB-ED29-79B984C7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475"/>
            <a:ext cx="10515600" cy="1419225"/>
          </a:xfrm>
        </p:spPr>
        <p:txBody>
          <a:bodyPr>
            <a:normAutofit/>
          </a:bodyPr>
          <a:lstStyle/>
          <a:p>
            <a:r>
              <a:rPr lang="cs-CZ" dirty="0" err="1"/>
              <a:t>Proc</a:t>
            </a:r>
            <a:r>
              <a:rPr lang="cs-CZ" dirty="0"/>
              <a:t> jsem si ji vybral?</a:t>
            </a:r>
            <a:br>
              <a:rPr lang="cs-CZ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48C09-E611-4D6E-22BA-1B13670B7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6425"/>
            <a:ext cx="10515600" cy="4300537"/>
          </a:xfrm>
        </p:spPr>
        <p:txBody>
          <a:bodyPr/>
          <a:lstStyle/>
          <a:p>
            <a:pPr lvl="1">
              <a:lnSpc>
                <a:spcPct val="250000"/>
              </a:lnSpc>
            </a:pPr>
            <a:r>
              <a:rPr lang="cs-CZ" dirty="0"/>
              <a:t>Oblíbená hra</a:t>
            </a:r>
          </a:p>
          <a:p>
            <a:pPr lvl="1">
              <a:lnSpc>
                <a:spcPct val="250000"/>
              </a:lnSpc>
            </a:pPr>
            <a:r>
              <a:rPr lang="cs-CZ" dirty="0"/>
              <a:t>Velká znalost</a:t>
            </a:r>
          </a:p>
          <a:p>
            <a:pPr lvl="1">
              <a:lnSpc>
                <a:spcPct val="250000"/>
              </a:lnSpc>
            </a:pPr>
            <a:r>
              <a:rPr lang="cs-CZ" dirty="0"/>
              <a:t>Updatovat </a:t>
            </a:r>
            <a:r>
              <a:rPr lang="cs-CZ" dirty="0" err="1"/>
              <a:t>officialní</a:t>
            </a:r>
            <a:r>
              <a:rPr lang="cs-CZ" dirty="0"/>
              <a:t> stránky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1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B327-1937-1012-DC9B-9D256399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 stránek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F065C-8823-F53E-7607-EC953609D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cs-CZ" dirty="0" err="1"/>
              <a:t>Main</a:t>
            </a:r>
            <a:r>
              <a:rPr lang="cs-CZ" dirty="0"/>
              <a:t> </a:t>
            </a:r>
            <a:r>
              <a:rPr lang="cs-CZ" dirty="0" err="1"/>
              <a:t>page</a:t>
            </a:r>
            <a:endParaRPr lang="cs-CZ" dirty="0"/>
          </a:p>
          <a:p>
            <a:r>
              <a:rPr lang="cs-CZ" dirty="0" err="1"/>
              <a:t>Wikipidia</a:t>
            </a:r>
            <a:endParaRPr lang="cs-CZ" dirty="0"/>
          </a:p>
          <a:p>
            <a:pPr lvl="1"/>
            <a:r>
              <a:rPr lang="cs-CZ" dirty="0" err="1"/>
              <a:t>Chapters</a:t>
            </a:r>
            <a:endParaRPr lang="cs-CZ" dirty="0"/>
          </a:p>
          <a:p>
            <a:pPr lvl="1"/>
            <a:r>
              <a:rPr lang="cs-CZ" dirty="0" err="1"/>
              <a:t>Characters</a:t>
            </a:r>
            <a:endParaRPr lang="cs-CZ" dirty="0"/>
          </a:p>
          <a:p>
            <a:pPr lvl="1"/>
            <a:r>
              <a:rPr lang="cs-CZ" dirty="0" err="1"/>
              <a:t>Collectables</a:t>
            </a:r>
            <a:endParaRPr lang="cs-CZ" dirty="0"/>
          </a:p>
          <a:p>
            <a:pPr lvl="1"/>
            <a:r>
              <a:rPr lang="cs-CZ" dirty="0"/>
              <a:t>Tech</a:t>
            </a:r>
          </a:p>
          <a:p>
            <a:pPr lvl="1"/>
            <a:r>
              <a:rPr lang="cs-CZ" dirty="0" err="1"/>
              <a:t>History</a:t>
            </a:r>
            <a:endParaRPr lang="cs-CZ" dirty="0"/>
          </a:p>
          <a:p>
            <a:pPr lvl="1"/>
            <a:r>
              <a:rPr lang="cs-CZ" dirty="0" err="1"/>
              <a:t>Entities</a:t>
            </a:r>
            <a:endParaRPr lang="cs-CZ" dirty="0"/>
          </a:p>
          <a:p>
            <a:r>
              <a:rPr lang="cs-CZ" dirty="0" err="1"/>
              <a:t>Other</a:t>
            </a:r>
            <a:r>
              <a:rPr lang="cs-CZ" dirty="0"/>
              <a:t> </a:t>
            </a:r>
            <a:r>
              <a:rPr lang="cs-CZ" dirty="0" err="1"/>
              <a:t>games</a:t>
            </a:r>
            <a:endParaRPr lang="cs-CZ" dirty="0"/>
          </a:p>
          <a:p>
            <a:r>
              <a:rPr lang="cs-CZ" dirty="0" err="1"/>
              <a:t>About</a:t>
            </a:r>
            <a:r>
              <a:rPr lang="cs-CZ" dirty="0"/>
              <a:t> </a:t>
            </a:r>
            <a:r>
              <a:rPr lang="cs-CZ" dirty="0" err="1"/>
              <a:t>us</a:t>
            </a:r>
            <a:endParaRPr lang="cs-CZ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12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A37F-A9D9-5D72-3C9C-94FDCE01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pomůcky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04670-1A55-1E9B-FBC3-4A1418937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Design – </a:t>
            </a:r>
            <a:r>
              <a:rPr lang="cs-CZ" dirty="0" err="1"/>
              <a:t>Figma</a:t>
            </a:r>
            <a:endParaRPr lang="cs-CZ" dirty="0"/>
          </a:p>
          <a:p>
            <a:r>
              <a:rPr lang="cs-CZ" dirty="0" err="1"/>
              <a:t>Vyvojové</a:t>
            </a:r>
            <a:r>
              <a:rPr lang="cs-CZ" dirty="0"/>
              <a:t> prostředí - </a:t>
            </a:r>
            <a:r>
              <a:rPr lang="cs-CZ" dirty="0" err="1"/>
              <a:t>IntelliJ</a:t>
            </a:r>
            <a:r>
              <a:rPr lang="cs-CZ" dirty="0"/>
              <a:t> Idea</a:t>
            </a:r>
          </a:p>
          <a:p>
            <a:r>
              <a:rPr lang="cs-CZ" dirty="0"/>
              <a:t>Obrázky – </a:t>
            </a:r>
            <a:r>
              <a:rPr lang="cs-CZ" dirty="0" err="1"/>
              <a:t>Official</a:t>
            </a:r>
            <a:r>
              <a:rPr lang="cs-CZ" dirty="0"/>
              <a:t> </a:t>
            </a:r>
            <a:r>
              <a:rPr lang="cs-CZ" dirty="0" err="1"/>
              <a:t>Celeste</a:t>
            </a:r>
            <a:r>
              <a:rPr lang="cs-CZ" dirty="0"/>
              <a:t> </a:t>
            </a:r>
            <a:r>
              <a:rPr lang="cs-CZ" dirty="0" err="1"/>
              <a:t>picture</a:t>
            </a:r>
            <a:r>
              <a:rPr lang="cs-CZ" dirty="0"/>
              <a:t> </a:t>
            </a:r>
            <a:r>
              <a:rPr lang="cs-CZ" dirty="0" err="1"/>
              <a:t>dump</a:t>
            </a:r>
            <a:r>
              <a:rPr lang="cs-CZ" dirty="0"/>
              <a:t>/svoje screenshoty</a:t>
            </a:r>
          </a:p>
          <a:p>
            <a:r>
              <a:rPr lang="cs-CZ" dirty="0" err="1"/>
              <a:t>Backups</a:t>
            </a:r>
            <a:r>
              <a:rPr lang="cs-CZ" dirty="0"/>
              <a:t> – </a:t>
            </a:r>
            <a:r>
              <a:rPr lang="cs-CZ" dirty="0" err="1"/>
              <a:t>Github</a:t>
            </a:r>
            <a:endParaRPr lang="cs-CZ" dirty="0"/>
          </a:p>
          <a:p>
            <a:r>
              <a:rPr lang="cs-CZ" dirty="0" err="1"/>
              <a:t>Upscalovaní</a:t>
            </a:r>
            <a:r>
              <a:rPr lang="cs-CZ" dirty="0"/>
              <a:t> </a:t>
            </a:r>
            <a:r>
              <a:rPr lang="cs-CZ" dirty="0" err="1"/>
              <a:t>obrazků</a:t>
            </a:r>
            <a:r>
              <a:rPr lang="cs-CZ" dirty="0"/>
              <a:t> - lospec.com</a:t>
            </a:r>
            <a:endParaRPr lang="en-US" dirty="0"/>
          </a:p>
          <a:p>
            <a:r>
              <a:rPr lang="en-US" dirty="0" err="1"/>
              <a:t>Informace</a:t>
            </a:r>
            <a:r>
              <a:rPr lang="en-US" dirty="0"/>
              <a:t> - </a:t>
            </a:r>
            <a:r>
              <a:rPr lang="en-US" dirty="0" err="1"/>
              <a:t>celeste.ink</a:t>
            </a:r>
            <a:r>
              <a:rPr lang="en-US" dirty="0"/>
              <a:t> a celestegame.fandom.com</a:t>
            </a:r>
          </a:p>
          <a:p>
            <a:r>
              <a:rPr lang="en-US" dirty="0"/>
              <a:t>Chat </a:t>
            </a:r>
            <a:r>
              <a:rPr lang="en-US" dirty="0" err="1"/>
              <a:t>gpt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5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7551-96B5-BB24-02FC-37DD5554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0214F-59CF-B33B-A81C-7D95C8DF3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Hosting</a:t>
            </a:r>
          </a:p>
          <a:p>
            <a:pPr lvl="1"/>
            <a:r>
              <a:rPr lang="en-US" dirty="0"/>
              <a:t>ssps.cajthaml.eu</a:t>
            </a:r>
          </a:p>
          <a:p>
            <a:pPr lvl="2"/>
            <a:r>
              <a:rPr lang="en-US" dirty="0">
                <a:hlinkClick r:id="rId2"/>
              </a:rPr>
              <a:t>https://hana-matyas-64f63-g1icr.hosting.ssps.cajthaml.eu/index.html</a:t>
            </a:r>
            <a:endParaRPr lang="en-US" dirty="0"/>
          </a:p>
          <a:p>
            <a:r>
              <a:rPr lang="cs-CZ" dirty="0"/>
              <a:t>Čas </a:t>
            </a:r>
            <a:r>
              <a:rPr lang="cs-CZ" dirty="0" err="1"/>
              <a:t>stranený</a:t>
            </a:r>
            <a:r>
              <a:rPr lang="cs-CZ" dirty="0"/>
              <a:t> na projektu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65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124</Words>
  <Application>Microsoft Office PowerPoint</Application>
  <PresentationFormat>Widescreen</PresentationFormat>
  <Paragraphs>40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Celeste</vt:lpstr>
      <vt:lpstr>Co to je?</vt:lpstr>
      <vt:lpstr>Příběh</vt:lpstr>
      <vt:lpstr>Proc jsem si ji vybral? </vt:lpstr>
      <vt:lpstr>Obsah stránek</vt:lpstr>
      <vt:lpstr>Použité pomůcky</vt:lpstr>
      <vt:lpstr>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Matty Hana</dc:creator>
  <cp:lastModifiedBy>Matty Hana</cp:lastModifiedBy>
  <cp:revision>15</cp:revision>
  <dcterms:created xsi:type="dcterms:W3CDTF">2024-05-11T09:13:52Z</dcterms:created>
  <dcterms:modified xsi:type="dcterms:W3CDTF">2024-05-11T19:41:52Z</dcterms:modified>
</cp:coreProperties>
</file>