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5"/>
            <a:ext cx="7583488" cy="1679575"/>
          </a:xfrm>
        </p:spPr>
        <p:txBody>
          <a:bodyPr anchor="b" anchorCtr="0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276600"/>
            <a:ext cx="7583487" cy="1752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7892" y="838200"/>
            <a:ext cx="3474720" cy="45720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25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3" y="1371600"/>
            <a:ext cx="7583488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2743200"/>
            <a:ext cx="4114800" cy="28194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65760" indent="-365760">
              <a:defRPr/>
            </a:lvl1pPr>
            <a:lvl2pPr marL="731520" indent="-365760">
              <a:defRPr/>
            </a:lvl2pPr>
            <a:lvl3pPr marL="1097280" indent="-365760">
              <a:defRPr/>
            </a:lvl3pPr>
            <a:lvl4pPr marL="1463040" indent="-365760">
              <a:defRPr/>
            </a:lvl4pPr>
            <a:lvl5pPr marL="1828800" indent="-365760">
              <a:defRPr/>
            </a:lvl5pPr>
            <a:lvl6pPr marL="2194560" indent="-365760">
              <a:defRPr/>
            </a:lvl6pPr>
            <a:lvl7pPr marL="2560320" indent="-365760">
              <a:defRPr/>
            </a:lvl7pPr>
            <a:lvl8pPr marL="2926080" indent="-365760">
              <a:defRPr/>
            </a:lvl8pPr>
            <a:lvl9pPr marL="3291840" indent="-3657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838200"/>
            <a:ext cx="1676400" cy="5053013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0"/>
            <a:ext cx="6019800" cy="505301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3254188"/>
            <a:ext cx="7580376" cy="168536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4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457200"/>
            <a:ext cx="4114800" cy="27432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12" y="4953000"/>
            <a:ext cx="7580376" cy="9144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27188"/>
            <a:ext cx="7580376" cy="16824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3309411"/>
            <a:ext cx="7580376" cy="1755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16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216" y="2174875"/>
            <a:ext cx="3529584" cy="3716338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tabLst/>
              <a:defRPr sz="1800"/>
            </a:lvl6pPr>
            <a:lvl7pPr marL="1603375" indent="-231775">
              <a:tabLst/>
              <a:defRPr sz="1800"/>
            </a:lvl7pPr>
            <a:lvl8pPr marL="1828800" indent="-231775">
              <a:tabLst/>
              <a:defRPr sz="1800"/>
            </a:lvl8pPr>
            <a:lvl9pPr marL="2060575" indent="-231775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529584" cy="3716338"/>
          </a:xfr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89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9144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1461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3716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16033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18288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0605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92" y="838200"/>
            <a:ext cx="3474720" cy="4572000"/>
          </a:xfrm>
        </p:spPr>
        <p:txBody>
          <a:bodyPr>
            <a:normAutofit/>
          </a:bodyPr>
          <a:lstStyle>
            <a:lvl1pPr marL="282575" indent="-282575">
              <a:defRPr sz="2400"/>
            </a:lvl1pPr>
            <a:lvl2pPr marL="573088" indent="-282575">
              <a:defRPr sz="2200"/>
            </a:lvl2pPr>
            <a:lvl3pPr marL="855663" indent="-282575">
              <a:defRPr sz="20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ex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1600200"/>
            <a:ext cx="7232650" cy="429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172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</p:sldLayoutIdLst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800" b="1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spcAft>
          <a:spcPts val="0"/>
        </a:spcAft>
        <a:buSzPct val="90000"/>
        <a:buFont typeface="Wingdings" pitchFamily="2" charset="2"/>
        <a:buChar char=""/>
        <a:defRPr sz="24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22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20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dirty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393649"/>
            <a:ext cx="7583487" cy="29240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Medium"/>
                <a:cs typeface="Avenir Medium"/>
              </a:rPr>
              <a:t>Make your trip a 5 Star Trip, with an </a:t>
            </a:r>
          </a:p>
          <a:p>
            <a:r>
              <a:rPr lang="en-US" dirty="0">
                <a:latin typeface="Avenir Medium"/>
                <a:cs typeface="Avenir Medium"/>
              </a:rPr>
              <a:t>a</a:t>
            </a:r>
            <a:r>
              <a:rPr lang="en-US" dirty="0" smtClean="0">
                <a:latin typeface="Avenir Medium"/>
                <a:cs typeface="Avenir Medium"/>
              </a:rPr>
              <a:t>ctive itinerary of especially </a:t>
            </a:r>
            <a:r>
              <a:rPr lang="en-US" dirty="0">
                <a:latin typeface="Avenir Medium"/>
                <a:cs typeface="Avenir Medium"/>
              </a:rPr>
              <a:t>l</a:t>
            </a:r>
            <a:r>
              <a:rPr lang="en-US" dirty="0" smtClean="0">
                <a:latin typeface="Avenir Medium"/>
                <a:cs typeface="Avenir Medium"/>
              </a:rPr>
              <a:t>ocal </a:t>
            </a:r>
            <a:r>
              <a:rPr lang="en-US" dirty="0">
                <a:latin typeface="Avenir Medium"/>
                <a:cs typeface="Avenir Medium"/>
              </a:rPr>
              <a:t>e</a:t>
            </a:r>
            <a:r>
              <a:rPr lang="en-US" dirty="0" smtClean="0">
                <a:latin typeface="Avenir Medium"/>
                <a:cs typeface="Avenir Medium"/>
              </a:rPr>
              <a:t>vents.</a:t>
            </a:r>
            <a:br>
              <a:rPr lang="en-US" dirty="0" smtClean="0">
                <a:latin typeface="Avenir Medium"/>
                <a:cs typeface="Avenir Medium"/>
              </a:rPr>
            </a:br>
            <a:endParaRPr lang="en-US" sz="800" dirty="0" smtClean="0">
              <a:latin typeface="Avenir Medium"/>
              <a:cs typeface="Avenir Medium"/>
            </a:endParaRPr>
          </a:p>
          <a:p>
            <a:r>
              <a:rPr lang="en-US" dirty="0" smtClean="0">
                <a:latin typeface="Avenir Medium"/>
                <a:cs typeface="Avenir Medium"/>
              </a:rPr>
              <a:t>You booked your stay, and your flight: </a:t>
            </a:r>
          </a:p>
          <a:p>
            <a:r>
              <a:rPr lang="en-US" dirty="0">
                <a:latin typeface="Avenir Medium"/>
                <a:cs typeface="Avenir Medium"/>
              </a:rPr>
              <a:t>H</a:t>
            </a:r>
            <a:r>
              <a:rPr lang="en-US" dirty="0" smtClean="0">
                <a:latin typeface="Avenir Medium"/>
                <a:cs typeface="Avenir Medium"/>
              </a:rPr>
              <a:t>ow about what your group wants to do there? </a:t>
            </a:r>
          </a:p>
          <a:p>
            <a:r>
              <a:rPr lang="en-US" dirty="0" smtClean="0">
                <a:latin typeface="Avenir Medium"/>
                <a:cs typeface="Avenir Medium"/>
              </a:rPr>
              <a:t>Make it simpler with the </a:t>
            </a:r>
            <a:r>
              <a:rPr lang="en-US" dirty="0" err="1" smtClean="0">
                <a:latin typeface="Avenir Medium"/>
                <a:cs typeface="Avenir Medium"/>
              </a:rPr>
              <a:t>TripStar</a:t>
            </a:r>
            <a:r>
              <a:rPr lang="en-US" dirty="0" smtClean="0">
                <a:latin typeface="Avenir Medium"/>
                <a:cs typeface="Avenir Medium"/>
              </a:rPr>
              <a:t> App.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4" y="405531"/>
            <a:ext cx="7676506" cy="25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2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90107"/>
            <a:ext cx="7684139" cy="4375232"/>
          </a:xfrm>
        </p:spPr>
        <p:txBody>
          <a:bodyPr/>
          <a:lstStyle/>
          <a:p>
            <a:r>
              <a:rPr lang="en-US" dirty="0" smtClean="0"/>
              <a:t>We added </a:t>
            </a:r>
            <a:r>
              <a:rPr lang="en-US" b="1" dirty="0" smtClean="0"/>
              <a:t>Google Maps </a:t>
            </a:r>
            <a:r>
              <a:rPr lang="en-US" dirty="0" smtClean="0"/>
              <a:t>via its API, to work with location and arrival inputs from app users</a:t>
            </a:r>
          </a:p>
          <a:p>
            <a:r>
              <a:rPr lang="en-US" dirty="0" smtClean="0"/>
              <a:t>Google Maps locates to the designated area of the world when inputs are submitted</a:t>
            </a:r>
          </a:p>
          <a:p>
            <a:r>
              <a:rPr lang="en-US" dirty="0" smtClean="0"/>
              <a:t>We added </a:t>
            </a:r>
            <a:r>
              <a:rPr lang="en-US" b="1" dirty="0" err="1" smtClean="0"/>
              <a:t>Eventbrite</a:t>
            </a:r>
            <a:r>
              <a:rPr lang="en-US" dirty="0" smtClean="0"/>
              <a:t> via the </a:t>
            </a:r>
            <a:r>
              <a:rPr lang="en-US" dirty="0" err="1" smtClean="0"/>
              <a:t>Eventbrite</a:t>
            </a:r>
            <a:r>
              <a:rPr lang="en-US" dirty="0" smtClean="0"/>
              <a:t> API</a:t>
            </a:r>
          </a:p>
          <a:p>
            <a:r>
              <a:rPr lang="en-US" dirty="0" err="1" smtClean="0"/>
              <a:t>Evenbrite</a:t>
            </a:r>
            <a:r>
              <a:rPr lang="en-US" dirty="0" smtClean="0"/>
              <a:t> enables Trip Star to populates events with a Start Date that follows the user-input Arrival Date in the City/State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2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77787"/>
            <a:ext cx="7583488" cy="1143000"/>
          </a:xfrm>
        </p:spPr>
        <p:txBody>
          <a:bodyPr/>
          <a:lstStyle/>
          <a:p>
            <a:r>
              <a:rPr lang="en-US" dirty="0"/>
              <a:t>Obstacles </a:t>
            </a:r>
            <a:r>
              <a:rPr lang="en-US" dirty="0" smtClean="0"/>
              <a:t>overcome: Google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675" y="1909684"/>
            <a:ext cx="7550620" cy="4291013"/>
          </a:xfrm>
        </p:spPr>
        <p:txBody>
          <a:bodyPr>
            <a:normAutofit/>
          </a:bodyPr>
          <a:lstStyle/>
          <a:p>
            <a:r>
              <a:rPr lang="en-US" dirty="0" smtClean="0"/>
              <a:t>We learned that *</a:t>
            </a:r>
            <a:r>
              <a:rPr lang="en-US" dirty="0" err="1" smtClean="0"/>
              <a:t>Geolocating</a:t>
            </a:r>
            <a:r>
              <a:rPr lang="en-US" dirty="0" smtClean="0"/>
              <a:t>* is a separate Google API and not necessarily tied to the (otherwise confusable) event of geocaching.</a:t>
            </a:r>
          </a:p>
          <a:p>
            <a:r>
              <a:rPr lang="en-US" dirty="0" smtClean="0"/>
              <a:t>We did not install the </a:t>
            </a:r>
            <a:r>
              <a:rPr lang="en-US" dirty="0" err="1" smtClean="0"/>
              <a:t>Geolocating</a:t>
            </a:r>
            <a:r>
              <a:rPr lang="en-US" dirty="0" smtClean="0"/>
              <a:t> API to calculate the latitudes and longitudes based on physical address entries, but rather ‘hacked’ these informatics by means of an </a:t>
            </a:r>
            <a:r>
              <a:rPr lang="en-US" dirty="0" err="1" smtClean="0"/>
              <a:t>event.trigger</a:t>
            </a:r>
            <a:r>
              <a:rPr lang="en-US" dirty="0" smtClean="0"/>
              <a:t>(input, “</a:t>
            </a:r>
            <a:r>
              <a:rPr lang="en-US" dirty="0" err="1" smtClean="0"/>
              <a:t>keydown</a:t>
            </a:r>
            <a:r>
              <a:rPr lang="en-US" dirty="0" smtClean="0"/>
              <a:t>”), with keyCode:13 designating the Enter button. This coopts the maps’ </a:t>
            </a:r>
            <a:r>
              <a:rPr lang="en-US" dirty="0"/>
              <a:t>s</a:t>
            </a:r>
            <a:r>
              <a:rPr lang="en-US" dirty="0" smtClean="0"/>
              <a:t>earch box.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9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2412"/>
            <a:ext cx="7583488" cy="1143000"/>
          </a:xfrm>
        </p:spPr>
        <p:txBody>
          <a:bodyPr/>
          <a:lstStyle/>
          <a:p>
            <a:r>
              <a:rPr lang="en-US" dirty="0" smtClean="0"/>
              <a:t>Obstacles Overcome: </a:t>
            </a:r>
            <a:r>
              <a:rPr lang="en-US" dirty="0" err="1" smtClean="0"/>
              <a:t>Eventbrite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675" y="1600200"/>
            <a:ext cx="7232650" cy="467485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Eventbrite’s</a:t>
            </a:r>
            <a:r>
              <a:rPr lang="en-US" dirty="0" smtClean="0"/>
              <a:t> Documentation is written with the Python language in mind. There are a few JavaScript references.</a:t>
            </a:r>
          </a:p>
          <a:p>
            <a:r>
              <a:rPr lang="en-US" dirty="0" smtClean="0"/>
              <a:t>Many EB Apps are oriented around the events of an organizer or set thereof, for marketing and/or business review purposes.</a:t>
            </a:r>
          </a:p>
          <a:p>
            <a:r>
              <a:rPr lang="en-US" dirty="0" smtClean="0"/>
              <a:t>The parameters required finesse to ingratiate the </a:t>
            </a:r>
            <a:r>
              <a:rPr lang="en-US" dirty="0" err="1" smtClean="0"/>
              <a:t>queryUrl</a:t>
            </a:r>
            <a:r>
              <a:rPr lang="en-US" dirty="0" smtClean="0"/>
              <a:t> with outputs on display page. </a:t>
            </a:r>
          </a:p>
          <a:p>
            <a:r>
              <a:rPr lang="en-US" dirty="0" smtClean="0"/>
              <a:t>This included incorporating “%2c”to replace the comma between the city and state.</a:t>
            </a:r>
          </a:p>
          <a:p>
            <a:r>
              <a:rPr lang="en-US" dirty="0" smtClean="0"/>
              <a:t>It also included adding the browser formatting of the time component to the ISO date credential, a  la </a:t>
            </a:r>
            <a:r>
              <a:rPr lang="mr-IN" dirty="0"/>
              <a:t>"T07%3A00%</a:t>
            </a:r>
            <a:r>
              <a:rPr lang="mr-IN" dirty="0" smtClean="0"/>
              <a:t>3A00”</a:t>
            </a:r>
            <a:r>
              <a:rPr lang="en-US" dirty="0" smtClean="0"/>
              <a:t> to select 7:00 AM of arrival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Firebase UI login, or other</a:t>
            </a:r>
          </a:p>
          <a:p>
            <a:r>
              <a:rPr lang="en-US" dirty="0"/>
              <a:t>Google </a:t>
            </a:r>
            <a:r>
              <a:rPr lang="en-US" dirty="0" smtClean="0"/>
              <a:t>Places plugging the Map (given </a:t>
            </a:r>
            <a:r>
              <a:rPr lang="en-US" smtClean="0"/>
              <a:t>an Address1 </a:t>
            </a:r>
            <a:r>
              <a:rPr lang="en-US" dirty="0" smtClean="0"/>
              <a:t>field </a:t>
            </a:r>
            <a:r>
              <a:rPr lang="en-US" smtClean="0"/>
              <a:t>to hyper-localize </a:t>
            </a:r>
            <a:r>
              <a:rPr lang="en-US" dirty="0" smtClean="0"/>
              <a:t>vicinity)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Token Flow for additional user authentications with </a:t>
            </a:r>
            <a:r>
              <a:rPr lang="en-US" dirty="0" err="1" smtClean="0"/>
              <a:t>Eventbrite</a:t>
            </a:r>
            <a:r>
              <a:rPr lang="en-US" dirty="0" smtClean="0"/>
              <a:t> profiles</a:t>
            </a:r>
          </a:p>
          <a:p>
            <a:r>
              <a:rPr lang="en-US" dirty="0" smtClean="0"/>
              <a:t>Google Calendar invite/storage options</a:t>
            </a:r>
          </a:p>
          <a:p>
            <a:r>
              <a:rPr lang="en-US" dirty="0" smtClean="0"/>
              <a:t>Email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98332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Summer">
      <a:fillStyleLst>
        <a:solidFill>
          <a:schemeClr val="phClr"/>
        </a:solidFill>
        <a:solidFill>
          <a:schemeClr val="phClr">
            <a:tint val="90000"/>
            <a:satMod val="135000"/>
          </a:schemeClr>
        </a:solidFill>
        <a:solidFill>
          <a:schemeClr val="phClr">
            <a:shade val="80000"/>
            <a:satMod val="110000"/>
          </a:schemeClr>
        </a:solidFill>
      </a:fillStyleLst>
      <a:lnStyleLst>
        <a:ln w="9525" cap="flat" cmpd="sng" algn="ctr">
          <a:solidFill>
            <a:schemeClr val="phClr">
              <a:satMod val="135000"/>
            </a:schemeClr>
          </a:solidFill>
          <a:prstDash val="solid"/>
        </a:ln>
        <a:ln w="25400" cap="flat" cmpd="sng" algn="ctr">
          <a:solidFill>
            <a:schemeClr val="phClr">
              <a:satMod val="150000"/>
            </a:schemeClr>
          </a:solidFill>
          <a:prstDash val="solid"/>
        </a:ln>
        <a:ln w="38100" cap="flat" cmpd="sng" algn="ctr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sx="101000" sy="101000" algn="ctr" rotWithShape="0">
              <a:srgbClr val="000000">
                <a:alpha val="50000"/>
              </a:srgbClr>
            </a:outerShdw>
            <a:reflection blurRad="12700" stA="20000" endPos="35000" dist="63500" dir="5400000" sy="-100000" rotWithShape="0"/>
          </a:effectLst>
        </a:effectStyle>
        <a:effectStyle>
          <a:effectLst>
            <a:outerShdw blurRad="127000" sx="103000" sy="103000" algn="ctr" rotWithShape="0">
              <a:srgbClr val="FFFFFF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12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/>
            </a:gs>
            <a:gs pos="100000">
              <a:schemeClr val="tx2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Summer.thmx</Template>
  <TotalTime>44</TotalTime>
  <Words>326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Summer</vt:lpstr>
      <vt:lpstr>PowerPoint Presentation</vt:lpstr>
      <vt:lpstr>Our APIs</vt:lpstr>
      <vt:lpstr>Obstacles overcome: Google Maps</vt:lpstr>
      <vt:lpstr>Obstacles Overcome: Eventbrite API</vt:lpstr>
      <vt:lpstr>Future 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 Renard</dc:creator>
  <cp:lastModifiedBy>Henri Renard</cp:lastModifiedBy>
  <cp:revision>4</cp:revision>
  <dcterms:created xsi:type="dcterms:W3CDTF">2017-09-21T00:14:09Z</dcterms:created>
  <dcterms:modified xsi:type="dcterms:W3CDTF">2017-09-21T00:58:26Z</dcterms:modified>
</cp:coreProperties>
</file>