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d57eed24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d57eed2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d57eed24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d57eed24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d57eed2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d57eed2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d57eed24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d57eed24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d57eed24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d57eed24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d57eed24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d57eed24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d57eed24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d57eed24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d57eed24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d57eed24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Application Development Platform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 – 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Git repository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17 with extensive use of functional interfaces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Fully integrated service oriented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components share same configuration, logging, scheduling and base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of class </a:t>
            </a:r>
            <a:r>
              <a:rPr lang="en"/>
              <a:t>open source</a:t>
            </a:r>
            <a:r>
              <a:rPr lang="en"/>
              <a:t> technologies for each business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DataDictionary based code generation tool for FIX to Protobuf translation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more parsing FIX strings!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OpenTelemetry integration for distributed system introspection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 – Current Service List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 Telemetry Service(s)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Prometheus, Jaeger Tracing, OTEL Collector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Configuration 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GRPC service that provides </a:t>
            </a:r>
            <a:r>
              <a:rPr lang="en"/>
              <a:t>configuration</a:t>
            </a:r>
            <a:r>
              <a:rPr lang="en"/>
              <a:t> for all FOUNDATION based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Scheduler 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Java scheduler that leverages FOUNDATION based config to start / stop jobs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WebApp 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Provides Bootstrap based ‘single-page’ webapp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Market Data 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Multicast market data consumer which publishes depth of 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Gateway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 FIX 4.2, 4.4, 5.0 client and venue services driven entirely from codegen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 – Core Components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700" y="1069575"/>
            <a:ext cx="6380201" cy="362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 – Control Plane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29725" cy="205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525" y="1170125"/>
            <a:ext cx="4357075" cy="23111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2145750" y="3919850"/>
            <a:ext cx="469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 two docker compose commands and you have a runtime environment with all the service management features Nomad provides.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 – Data Plane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430500" y="1479825"/>
            <a:ext cx="2697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Capture all your application telemetry for system monitoring, </a:t>
            </a:r>
            <a:r>
              <a:rPr lang="en"/>
              <a:t>performance</a:t>
            </a:r>
            <a:r>
              <a:rPr lang="en"/>
              <a:t> analysis and troubleshooting.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OTEL [trace, meter] service hooks integrated into the base service architecture</a:t>
            </a:r>
            <a:r>
              <a:rPr lang="en"/>
              <a:t>.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625" y="1206375"/>
            <a:ext cx="4860499" cy="34970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5093125" y="531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https://www.jaegertracing.io/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FOUNDATION – code generation (codegen)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Message specification 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 with a data dictionary customized for the venue API (ie remove all the unused messages and fields)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the code generator, outputting bespoke protobuf, Java class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 class files contain: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Optimized QuickFIX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MessageFactory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Individual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/>
              <a:t> </a:t>
            </a:r>
            <a:r>
              <a:rPr lang="en"/>
              <a:t>objects able to transform [FIX → protobuf], and [protobuf → FIX]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MessageEvent</a:t>
            </a:r>
            <a:r>
              <a:rPr lang="en"/>
              <a:t> for use with LMAX disruptor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ApplicationFunctionalAdapter</a:t>
            </a:r>
            <a:r>
              <a:rPr lang="en"/>
              <a:t> </a:t>
            </a:r>
            <a:r>
              <a:rPr lang="en"/>
              <a:t>(ie: quickfix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MessageCracker</a:t>
            </a:r>
            <a:r>
              <a:rPr lang="en"/>
              <a:t> </a:t>
            </a:r>
            <a:r>
              <a:rPr lang="en"/>
              <a:t>but better)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MessageEventConsumer</a:t>
            </a:r>
            <a:r>
              <a:rPr lang="en"/>
              <a:t> </a:t>
            </a:r>
            <a:r>
              <a:rPr lang="en"/>
              <a:t>stub interface for consuming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MessageEvent</a:t>
            </a:r>
            <a:r>
              <a:rPr lang="en"/>
              <a:t> </a:t>
            </a:r>
            <a:r>
              <a:rPr lang="en"/>
              <a:t>from LMAX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Support for all FIX versions (42, 44, 50, T11) and repeating groups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 – codegen – protobuf definition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75" y="1150376"/>
            <a:ext cx="7573250" cy="284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750300" y="4221375"/>
            <a:ext cx="25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Quickfix XML data dictionary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4878650" y="4262525"/>
            <a:ext cx="25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Protobuf message definition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 – codegen – automagic FIX handling</a:t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750300" y="4221375"/>
            <a:ext cx="25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 Logon message</a:t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6286800" y="4221375"/>
            <a:ext cx="25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logon.toString()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2525"/>
            <a:ext cx="8839199" cy="2045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