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86800" y="0"/>
            <a:ext cx="457200" cy="175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1752600"/>
            <a:ext cx="457200" cy="5105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86800" y="0"/>
            <a:ext cx="457200" cy="175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1752600"/>
            <a:ext cx="457200" cy="5105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QuantModel Platform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Risk 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Investment Systems – Consume market data &amp; generate trade signals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Platform Server – Manages all trading / risk logic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Proxy Server – Authenticates client access to platform server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Client – Trading / Compliance user interface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4210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Risk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Market Exit</a:t>
            </a:r>
          </a:p>
          <a:p>
            <a:r>
              <a:rPr lang="en-US" dirty="0" smtClean="0"/>
              <a:t>Global Account Disable</a:t>
            </a:r>
          </a:p>
          <a:p>
            <a:r>
              <a:rPr lang="en-US" dirty="0" smtClean="0"/>
              <a:t>Individual Account Flatten</a:t>
            </a:r>
          </a:p>
          <a:p>
            <a:r>
              <a:rPr lang="en-US" dirty="0" smtClean="0"/>
              <a:t>Individual Trade Management</a:t>
            </a:r>
          </a:p>
          <a:p>
            <a:pPr lvl="1"/>
            <a:r>
              <a:rPr lang="en-US" dirty="0" smtClean="0"/>
              <a:t>Maximum order quantity</a:t>
            </a:r>
          </a:p>
          <a:p>
            <a:pPr lvl="1"/>
            <a:r>
              <a:rPr lang="en-US" dirty="0" smtClean="0"/>
              <a:t>Maximum Long / Short Worst Case Position</a:t>
            </a:r>
          </a:p>
          <a:p>
            <a:pPr lvl="2"/>
            <a:r>
              <a:rPr lang="en-US" dirty="0" smtClean="0"/>
              <a:t>Resting orders at exchange considered executed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QuantModel Platform Client</vt:lpstr>
      <vt:lpstr>Platform Architecture</vt:lpstr>
      <vt:lpstr>Client Risk Controls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mgiedt</dc:creator>
  <cp:lastModifiedBy>mgiedt</cp:lastModifiedBy>
  <cp:revision>14</cp:revision>
  <dcterms:created xsi:type="dcterms:W3CDTF">2006-08-16T00:00:00Z</dcterms:created>
  <dcterms:modified xsi:type="dcterms:W3CDTF">2011-04-14T14:32:37Z</dcterms:modified>
</cp:coreProperties>
</file>