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143" d="100"/>
          <a:sy n="143" d="100"/>
        </p:scale>
        <p:origin x="-13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9AFC-6FFB-0C40-96C9-59F777701ED9}" type="datetimeFigureOut">
              <a:rPr lang="en-US" smtClean="0"/>
              <a:pPr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C0643-F0E4-1540-BBF6-934DC47AD8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9AFC-6FFB-0C40-96C9-59F777701ED9}" type="datetimeFigureOut">
              <a:rPr lang="en-US" smtClean="0"/>
              <a:pPr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C0643-F0E4-1540-BBF6-934DC47AD8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9AFC-6FFB-0C40-96C9-59F777701ED9}" type="datetimeFigureOut">
              <a:rPr lang="en-US" smtClean="0"/>
              <a:pPr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C0643-F0E4-1540-BBF6-934DC47AD8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9AFC-6FFB-0C40-96C9-59F777701ED9}" type="datetimeFigureOut">
              <a:rPr lang="en-US" smtClean="0"/>
              <a:pPr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C0643-F0E4-1540-BBF6-934DC47AD8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9AFC-6FFB-0C40-96C9-59F777701ED9}" type="datetimeFigureOut">
              <a:rPr lang="en-US" smtClean="0"/>
              <a:pPr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C0643-F0E4-1540-BBF6-934DC47AD8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9AFC-6FFB-0C40-96C9-59F777701ED9}" type="datetimeFigureOut">
              <a:rPr lang="en-US" smtClean="0"/>
              <a:pPr/>
              <a:t>10/17/13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C0643-F0E4-1540-BBF6-934DC47AD8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9AFC-6FFB-0C40-96C9-59F777701ED9}" type="datetimeFigureOut">
              <a:rPr lang="en-US" smtClean="0"/>
              <a:pPr/>
              <a:t>10/17/13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C0643-F0E4-1540-BBF6-934DC47AD8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9AFC-6FFB-0C40-96C9-59F777701ED9}" type="datetimeFigureOut">
              <a:rPr lang="en-US" smtClean="0"/>
              <a:pPr/>
              <a:t>10/17/13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C0643-F0E4-1540-BBF6-934DC47AD8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9AFC-6FFB-0C40-96C9-59F777701ED9}" type="datetimeFigureOut">
              <a:rPr lang="en-US" smtClean="0"/>
              <a:pPr/>
              <a:t>10/17/13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C0643-F0E4-1540-BBF6-934DC47AD8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9AFC-6FFB-0C40-96C9-59F777701ED9}" type="datetimeFigureOut">
              <a:rPr lang="en-US" smtClean="0"/>
              <a:pPr/>
              <a:t>10/17/13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C0643-F0E4-1540-BBF6-934DC47AD8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9AFC-6FFB-0C40-96C9-59F777701ED9}" type="datetimeFigureOut">
              <a:rPr lang="en-US" smtClean="0"/>
              <a:pPr/>
              <a:t>10/17/13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C0643-F0E4-1540-BBF6-934DC47AD8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19AFC-6FFB-0C40-96C9-59F777701ED9}" type="datetimeFigureOut">
              <a:rPr lang="en-US" smtClean="0"/>
              <a:pPr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C0643-F0E4-1540-BBF6-934DC47AD89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428400" y="1831032"/>
            <a:ext cx="8228401" cy="4450705"/>
            <a:chOff x="428400" y="1831032"/>
            <a:chExt cx="8228401" cy="4450705"/>
          </a:xfrm>
        </p:grpSpPr>
        <p:sp>
          <p:nvSpPr>
            <p:cNvPr id="8" name="Rectangle 7"/>
            <p:cNvSpPr/>
            <p:nvPr/>
          </p:nvSpPr>
          <p:spPr>
            <a:xfrm>
              <a:off x="7134001" y="2820989"/>
              <a:ext cx="1522800" cy="1371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134001" y="3229790"/>
              <a:ext cx="152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Note</a:t>
              </a:r>
              <a:endParaRPr lang="en-US" dirty="0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428400" y="1831032"/>
              <a:ext cx="7467794" cy="4450705"/>
              <a:chOff x="428400" y="1831032"/>
              <a:chExt cx="7467794" cy="4450705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428400" y="2820989"/>
                <a:ext cx="1524000" cy="1371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Arrow Connector 5"/>
              <p:cNvCxnSpPr>
                <a:stCxn id="11" idx="1"/>
                <a:endCxn id="4" idx="3"/>
              </p:cNvCxnSpPr>
              <p:nvPr/>
            </p:nvCxnSpPr>
            <p:spPr>
              <a:xfrm rot="10800000" flipV="1">
                <a:off x="1952401" y="3505199"/>
                <a:ext cx="1858801" cy="158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Rectangle 10"/>
              <p:cNvSpPr/>
              <p:nvPr/>
            </p:nvSpPr>
            <p:spPr>
              <a:xfrm>
                <a:off x="3811201" y="2819400"/>
                <a:ext cx="1522800" cy="1371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Arrow Connector 12"/>
              <p:cNvCxnSpPr>
                <a:stCxn id="8" idx="1"/>
                <a:endCxn id="11" idx="3"/>
              </p:cNvCxnSpPr>
              <p:nvPr/>
            </p:nvCxnSpPr>
            <p:spPr>
              <a:xfrm rot="10800000">
                <a:off x="5334001" y="3505201"/>
                <a:ext cx="1800000" cy="158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428400" y="3231379"/>
                <a:ext cx="152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User</a:t>
                </a:r>
                <a:endParaRPr 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811201" y="3228201"/>
                <a:ext cx="1522800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ALC</a:t>
                </a:r>
              </a:p>
              <a:p>
                <a:pPr algn="ctr"/>
                <a:r>
                  <a:rPr lang="en-US" sz="1600" dirty="0" smtClean="0"/>
                  <a:t>(Permission)</a:t>
                </a:r>
                <a:endParaRPr lang="en-US" sz="16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506401" y="3197423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*</a:t>
                </a:r>
                <a:endParaRPr 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334001" y="313745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+</a:t>
                </a:r>
                <a:endParaRPr lang="en-US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211001" y="3228201"/>
                <a:ext cx="12954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Gives </a:t>
                </a:r>
                <a:r>
                  <a:rPr lang="en-US" sz="1200" dirty="0" smtClean="0"/>
                  <a:t>permission</a:t>
                </a:r>
                <a:endParaRPr lang="en-US" sz="12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381401" y="3229790"/>
                <a:ext cx="17526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Accessible by</a:t>
                </a:r>
                <a:endParaRPr lang="en-US" sz="1200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201600" y="5291137"/>
                <a:ext cx="1219200" cy="990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3201600" y="5591173"/>
                <a:ext cx="1219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Edit</a:t>
                </a:r>
                <a:endParaRPr lang="en-US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724400" y="5291137"/>
                <a:ext cx="1219200" cy="990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724401" y="5591173"/>
                <a:ext cx="1219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View</a:t>
                </a:r>
                <a:endParaRPr lang="en-US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952401" y="3197423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!</a:t>
                </a:r>
                <a:endParaRPr lang="en-US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6905401" y="3135869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!</a:t>
                </a:r>
                <a:endParaRPr lang="en-US" dirty="0"/>
              </a:p>
            </p:txBody>
          </p:sp>
          <p:cxnSp>
            <p:nvCxnSpPr>
              <p:cNvPr id="39" name="Straight Connector 38"/>
              <p:cNvCxnSpPr>
                <a:endCxn id="25" idx="0"/>
              </p:cNvCxnSpPr>
              <p:nvPr/>
            </p:nvCxnSpPr>
            <p:spPr>
              <a:xfrm rot="5400000">
                <a:off x="3639751" y="5119687"/>
                <a:ext cx="342900" cy="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rot="16200000" flipH="1">
                <a:off x="5172870" y="5110954"/>
                <a:ext cx="322263" cy="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3811202" y="4948237"/>
                <a:ext cx="1522798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Up Arrow 46"/>
              <p:cNvSpPr/>
              <p:nvPr/>
            </p:nvSpPr>
            <p:spPr>
              <a:xfrm>
                <a:off x="4314602" y="4192589"/>
                <a:ext cx="533400" cy="755648"/>
              </a:xfrm>
              <a:prstGeom prst="upArrow">
                <a:avLst>
                  <a:gd name="adj1" fmla="val 5850"/>
                  <a:gd name="adj2" fmla="val 58012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hape 36"/>
              <p:cNvCxnSpPr>
                <a:stCxn id="4" idx="0"/>
                <a:endCxn id="8" idx="0"/>
              </p:cNvCxnSpPr>
              <p:nvPr/>
            </p:nvCxnSpPr>
            <p:spPr>
              <a:xfrm rot="5400000" flipH="1" flipV="1">
                <a:off x="4542900" y="-531511"/>
                <a:ext cx="1588" cy="6705001"/>
              </a:xfrm>
              <a:prstGeom prst="bentConnector3">
                <a:avLst>
                  <a:gd name="adj1" fmla="val 27816814"/>
                </a:avLst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>
                <a:off x="3886200" y="1831032"/>
                <a:ext cx="1295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Reads, Writes, Creates new</a:t>
                </a:r>
                <a:endParaRPr lang="en-US" sz="1200" dirty="0"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22</Words>
  <Application>Microsoft Macintosh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Matt</dc:creator>
  <cp:lastModifiedBy>Matt</cp:lastModifiedBy>
  <cp:revision>3</cp:revision>
  <dcterms:created xsi:type="dcterms:W3CDTF">2013-10-17T20:13:48Z</dcterms:created>
  <dcterms:modified xsi:type="dcterms:W3CDTF">2013-10-17T20:22:22Z</dcterms:modified>
</cp:coreProperties>
</file>