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43" d="100"/>
          <a:sy n="14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FE3F-AB15-2A4C-A2AD-8EB8AB2DDFD8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AA16-C3D0-624A-873E-7A88926C11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intDiffAgainst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54"/>
            <a:ext cx="9144000" cy="68006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otDistanceAgainst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" y="0"/>
            <a:ext cx="905052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otDistancesAgainstScoreDiff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" y="0"/>
            <a:ext cx="900078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otPercentageAgainstScoreDi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611"/>
            <a:ext cx="9144000" cy="57847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1</cp:revision>
  <dcterms:created xsi:type="dcterms:W3CDTF">2013-10-03T05:00:37Z</dcterms:created>
  <dcterms:modified xsi:type="dcterms:W3CDTF">2013-10-03T05:04:43Z</dcterms:modified>
</cp:coreProperties>
</file>