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41" d="100"/>
          <a:sy n="141" d="100"/>
        </p:scale>
        <p:origin x="-130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4C43-A305-EB40-AD8D-30A7F5C15449}" type="datetimeFigureOut">
              <a:rPr lang="en-US" smtClean="0"/>
              <a:pPr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1544-7B79-C14C-8E67-EA873C28B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4C43-A305-EB40-AD8D-30A7F5C15449}" type="datetimeFigureOut">
              <a:rPr lang="en-US" smtClean="0"/>
              <a:pPr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1544-7B79-C14C-8E67-EA873C28B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4C43-A305-EB40-AD8D-30A7F5C15449}" type="datetimeFigureOut">
              <a:rPr lang="en-US" smtClean="0"/>
              <a:pPr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1544-7B79-C14C-8E67-EA873C28B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4C43-A305-EB40-AD8D-30A7F5C15449}" type="datetimeFigureOut">
              <a:rPr lang="en-US" smtClean="0"/>
              <a:pPr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1544-7B79-C14C-8E67-EA873C28B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4C43-A305-EB40-AD8D-30A7F5C15449}" type="datetimeFigureOut">
              <a:rPr lang="en-US" smtClean="0"/>
              <a:pPr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1544-7B79-C14C-8E67-EA873C28B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4C43-A305-EB40-AD8D-30A7F5C15449}" type="datetimeFigureOut">
              <a:rPr lang="en-US" smtClean="0"/>
              <a:pPr/>
              <a:t>12/8/13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1544-7B79-C14C-8E67-EA873C28B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4C43-A305-EB40-AD8D-30A7F5C15449}" type="datetimeFigureOut">
              <a:rPr lang="en-US" smtClean="0"/>
              <a:pPr/>
              <a:t>12/8/13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1544-7B79-C14C-8E67-EA873C28B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4C43-A305-EB40-AD8D-30A7F5C15449}" type="datetimeFigureOut">
              <a:rPr lang="en-US" smtClean="0"/>
              <a:pPr/>
              <a:t>12/8/13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1544-7B79-C14C-8E67-EA873C28B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4C43-A305-EB40-AD8D-30A7F5C15449}" type="datetimeFigureOut">
              <a:rPr lang="en-US" smtClean="0"/>
              <a:pPr/>
              <a:t>12/8/13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1544-7B79-C14C-8E67-EA873C28B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4C43-A305-EB40-AD8D-30A7F5C15449}" type="datetimeFigureOut">
              <a:rPr lang="en-US" smtClean="0"/>
              <a:pPr/>
              <a:t>12/8/13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1544-7B79-C14C-8E67-EA873C28B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4C43-A305-EB40-AD8D-30A7F5C15449}" type="datetimeFigureOut">
              <a:rPr lang="en-US" smtClean="0"/>
              <a:pPr/>
              <a:t>12/8/13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1544-7B79-C14C-8E67-EA873C28B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84C43-A305-EB40-AD8D-30A7F5C15449}" type="datetimeFigureOut">
              <a:rPr lang="en-US" smtClean="0"/>
              <a:pPr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11544-7B79-C14C-8E67-EA873C28B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stanceVsScoreDif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8201" y="295470"/>
            <a:ext cx="11330545" cy="65625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stanceVsScoreDif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8200" y="295470"/>
            <a:ext cx="11506200" cy="66642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stanceVsScoreDif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1999" y="339604"/>
            <a:ext cx="11254344" cy="65183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stanceVsScoreDif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296"/>
            <a:ext cx="9144000" cy="57614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istanceVsTime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657" r="-2657"/>
          <a:stretch>
            <a:fillRect/>
          </a:stretch>
        </p:blipFill>
        <p:spPr>
          <a:xfrm>
            <a:off x="-1759683" y="76200"/>
            <a:ext cx="12961083" cy="712809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stanceVs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8343" y="0"/>
            <a:ext cx="12103814" cy="7010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stanceVs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8779" y="0"/>
            <a:ext cx="12179847" cy="7162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Macintosh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</dc:creator>
  <cp:lastModifiedBy>Matt</cp:lastModifiedBy>
  <cp:revision>2</cp:revision>
  <dcterms:created xsi:type="dcterms:W3CDTF">2013-12-09T01:07:26Z</dcterms:created>
  <dcterms:modified xsi:type="dcterms:W3CDTF">2013-12-09T01:11:41Z</dcterms:modified>
</cp:coreProperties>
</file>