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785D891-05AB-4CCD-8616-B58A53997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Survey Site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C0720D7-8643-451C-B559-40832E924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urvey sites and min payout">
            <a:extLst>
              <a:ext uri="{FF2B5EF4-FFF2-40B4-BE49-F238E27FC236}">
                <a16:creationId xmlns:a16="http://schemas.microsoft.com/office/drawing/2014/main" id="{028533FD-8B3B-4005-A759-769E521F0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209550"/>
            <a:ext cx="72961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eligibility">
            <a:extLst>
              <a:ext uri="{FF2B5EF4-FFF2-40B4-BE49-F238E27FC236}">
                <a16:creationId xmlns:a16="http://schemas.microsoft.com/office/drawing/2014/main" id="{FABB3DA3-B229-45CC-AB21-8A872625B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1490662"/>
            <a:ext cx="36957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most used payment method">
            <a:extLst>
              <a:ext uri="{FF2B5EF4-FFF2-40B4-BE49-F238E27FC236}">
                <a16:creationId xmlns:a16="http://schemas.microsoft.com/office/drawing/2014/main" id="{764CFBAF-4B26-4878-A908-2FA24003B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752600"/>
            <a:ext cx="4419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urvey Earnings">
            <a:extLst>
              <a:ext uri="{FF2B5EF4-FFF2-40B4-BE49-F238E27FC236}">
                <a16:creationId xmlns:a16="http://schemas.microsoft.com/office/drawing/2014/main" id="{414C9378-6B98-45A8-820D-EB3124900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07" y="0"/>
            <a:ext cx="8858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total site visit">
            <a:extLst>
              <a:ext uri="{FF2B5EF4-FFF2-40B4-BE49-F238E27FC236}">
                <a16:creationId xmlns:a16="http://schemas.microsoft.com/office/drawing/2014/main" id="{FC303437-B8F6-438E-AE28-87D18AEC4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59"/>
            <a:ext cx="12192000" cy="64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rvey Sites Analysis">
            <a:extLst>
              <a:ext uri="{FF2B5EF4-FFF2-40B4-BE49-F238E27FC236}">
                <a16:creationId xmlns:a16="http://schemas.microsoft.com/office/drawing/2014/main" id="{0E12C393-A0E8-4B53-9D03-4EA7CE99C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global and us site ranks">
            <a:extLst>
              <a:ext uri="{FF2B5EF4-FFF2-40B4-BE49-F238E27FC236}">
                <a16:creationId xmlns:a16="http://schemas.microsoft.com/office/drawing/2014/main" id="{244C28CD-13DC-4019-AFE1-1C8177799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E8AB66-9831-4C42-A66F-B98D38C5A1D1}"/>
              </a:ext>
            </a:extLst>
          </p:cNvPr>
          <p:cNvSpPr txBox="1"/>
          <p:nvPr/>
        </p:nvSpPr>
        <p:spPr>
          <a:xfrm>
            <a:off x="9250533" y="6596565"/>
            <a:ext cx="3663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rPr>
              <a:t>	Site statistics gotten from similarweb.com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urvey site traffic analysis">
            <a:extLst>
              <a:ext uri="{FF2B5EF4-FFF2-40B4-BE49-F238E27FC236}">
                <a16:creationId xmlns:a16="http://schemas.microsoft.com/office/drawing/2014/main" id="{1DB1E820-923E-4FA2-8148-17D59FCF7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7F0AB9-7920-4803-A4C8-5C9462FA9A91}"/>
              </a:ext>
            </a:extLst>
          </p:cNvPr>
          <p:cNvSpPr txBox="1"/>
          <p:nvPr/>
        </p:nvSpPr>
        <p:spPr>
          <a:xfrm>
            <a:off x="9250533" y="6596565"/>
            <a:ext cx="3663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rPr>
              <a:t>	Site statistics gotten from similarweb.com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ite visits analysis">
            <a:extLst>
              <a:ext uri="{FF2B5EF4-FFF2-40B4-BE49-F238E27FC236}">
                <a16:creationId xmlns:a16="http://schemas.microsoft.com/office/drawing/2014/main" id="{B94FBD1A-9FE8-43C5-8B0D-4237DCBDA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A06D94-F7A9-4BEF-8D1D-1D67DCBEEBB2}"/>
              </a:ext>
            </a:extLst>
          </p:cNvPr>
          <p:cNvSpPr txBox="1"/>
          <p:nvPr/>
        </p:nvSpPr>
        <p:spPr>
          <a:xfrm>
            <a:off x="9250533" y="6596565"/>
            <a:ext cx="3663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rPr>
              <a:t>	Site statistics gotten from similarweb.com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ite visit avg duration">
            <a:extLst>
              <a:ext uri="{FF2B5EF4-FFF2-40B4-BE49-F238E27FC236}">
                <a16:creationId xmlns:a16="http://schemas.microsoft.com/office/drawing/2014/main" id="{3D219EEA-7DB9-46A5-AA72-3742C3256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71" y="0"/>
            <a:ext cx="973605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346535-1AA7-4D0F-809B-4328E3B5CF21}"/>
              </a:ext>
            </a:extLst>
          </p:cNvPr>
          <p:cNvSpPr txBox="1"/>
          <p:nvPr/>
        </p:nvSpPr>
        <p:spPr>
          <a:xfrm>
            <a:off x="9241656" y="0"/>
            <a:ext cx="3663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rPr>
              <a:t>	Site statistics gotten from similarweb.com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ages per visit">
            <a:extLst>
              <a:ext uri="{FF2B5EF4-FFF2-40B4-BE49-F238E27FC236}">
                <a16:creationId xmlns:a16="http://schemas.microsoft.com/office/drawing/2014/main" id="{0BA1D964-D589-44A6-AABD-85A10975C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44" y="0"/>
            <a:ext cx="961271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467FF-B513-4FD3-9F03-0390FC2AF7BF}"/>
              </a:ext>
            </a:extLst>
          </p:cNvPr>
          <p:cNvSpPr txBox="1"/>
          <p:nvPr/>
        </p:nvSpPr>
        <p:spPr>
          <a:xfrm>
            <a:off x="9170634" y="80355"/>
            <a:ext cx="3663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rPr>
              <a:t>	Site statistics gotten from similarweb.com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Bounce Rate">
            <a:extLst>
              <a:ext uri="{FF2B5EF4-FFF2-40B4-BE49-F238E27FC236}">
                <a16:creationId xmlns:a16="http://schemas.microsoft.com/office/drawing/2014/main" id="{C27733B6-9B34-4E3C-802C-EF910CFF4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6" y="0"/>
            <a:ext cx="721894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75A946-DA38-4C95-81BE-6CDFD92EE0A8}"/>
              </a:ext>
            </a:extLst>
          </p:cNvPr>
          <p:cNvSpPr txBox="1"/>
          <p:nvPr/>
        </p:nvSpPr>
        <p:spPr>
          <a:xfrm>
            <a:off x="9250533" y="6596565"/>
            <a:ext cx="3663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rPr>
              <a:t>	Site statistics gotten from similarweb.com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Global Rank &amp;amp; Us Rank">
            <a:extLst>
              <a:ext uri="{FF2B5EF4-FFF2-40B4-BE49-F238E27FC236}">
                <a16:creationId xmlns:a16="http://schemas.microsoft.com/office/drawing/2014/main" id="{6031F8A7-10BF-4BD1-A6F7-332E05F79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5" y="0"/>
            <a:ext cx="1178359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BEC17-5B43-45DB-BCFC-6340816F494F}"/>
              </a:ext>
            </a:extLst>
          </p:cNvPr>
          <p:cNvSpPr txBox="1"/>
          <p:nvPr/>
        </p:nvSpPr>
        <p:spPr>
          <a:xfrm>
            <a:off x="9144001" y="0"/>
            <a:ext cx="3663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rPr>
              <a:t>	Site statistics gotten from similarweb.com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Office Theme</vt:lpstr>
      <vt:lpstr>Survey Site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Site Analysis</dc:title>
  <dc:creator>matty</dc:creator>
  <cp:lastModifiedBy>Samuel Mathias</cp:lastModifiedBy>
  <cp:revision>3</cp:revision>
  <dcterms:created xsi:type="dcterms:W3CDTF">2021-05-10T14:34:39Z</dcterms:created>
  <dcterms:modified xsi:type="dcterms:W3CDTF">2021-05-10T15:02:41Z</dcterms:modified>
</cp:coreProperties>
</file>