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2430bc2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2430bc2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2430bc2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2430bc2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2430bc2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2430bc2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25216fb9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25216fb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5216fb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25216fb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5216fb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5216fb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5216fb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25216fb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vgchartz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 Video Game Sales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Matthew Jue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and 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Electronic Arts Inc (EA) is one of the largest video game producing companies in the world that produces many genres of games.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With so many different types of games being produced by EA, we want to know: Is there a difference in North American games sales between EA’s sports genre and EA’s non-sports genres?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dataset contains data on video games with sales greater than 100,000 copies.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contains information about game publishers, number of North American sales in units, European sales in units, games release year, the games genre, and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set was found on Kaggle and can be viewed here: </a:t>
            </a:r>
            <a:r>
              <a:rPr lang="en-GB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https://www.vgchartz.com/</a:t>
            </a:r>
            <a:r>
              <a:rPr lang="en-GB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quick look at the data</a:t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 rot="10800000">
            <a:off x="884475" y="3712075"/>
            <a:ext cx="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 txBox="1"/>
          <p:nvPr/>
        </p:nvSpPr>
        <p:spPr>
          <a:xfrm>
            <a:off x="268300" y="3319650"/>
            <a:ext cx="9654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25" y="1226450"/>
            <a:ext cx="38766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875" y="1226450"/>
            <a:ext cx="39433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86000" y="4179300"/>
            <a:ext cx="4049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*Sales are measured in millions of units,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Statistically S</a:t>
            </a:r>
            <a:r>
              <a:rPr lang="en-GB"/>
              <a:t>ignificance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353600"/>
            <a:ext cx="3723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There is a statistically significant difference in units sold in North America between EA’s sports games and EA’s non-sports game.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With 95% confidence, we can say that EA’s sports games </a:t>
            </a:r>
            <a:r>
              <a:rPr lang="en-GB" sz="1500"/>
              <a:t>unit sales in North America are </a:t>
            </a:r>
            <a:r>
              <a:rPr lang="en-GB" sz="1500">
                <a:highlight>
                  <a:srgbClr val="FFFFFF"/>
                </a:highlight>
              </a:rPr>
              <a:t>35,000 to 120,000 units</a:t>
            </a:r>
            <a:r>
              <a:rPr lang="en-GB" sz="1500"/>
              <a:t> higher than EA’s non-sports games.</a:t>
            </a:r>
            <a:endParaRPr sz="15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800" y="1526938"/>
            <a:ext cx="4305950" cy="26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Prioritize sports video games but continue to invest in non-sports video games.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Gathering data from more recent years to analyze more modern game sales (games sales from 2017-2020).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Getting sales amounts in dollars to see the most lucrative games as opposed to the games with the most copies sold.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Further comparing the non-sport genres so further compare units sold by genre.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 AB tests on the other genres.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 AB tests on other game publishers game sales data.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/>
              <a:t>QUESTIONS?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/>
              <a:t>Thank You!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