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66" r:id="rId3"/>
    <p:sldId id="272" r:id="rId4"/>
    <p:sldId id="257" r:id="rId5"/>
    <p:sldId id="265" r:id="rId6"/>
    <p:sldId id="259" r:id="rId7"/>
    <p:sldId id="268" r:id="rId8"/>
    <p:sldId id="274" r:id="rId9"/>
    <p:sldId id="260" r:id="rId10"/>
    <p:sldId id="262" r:id="rId11"/>
    <p:sldId id="271" r:id="rId12"/>
    <p:sldId id="263" r:id="rId13"/>
    <p:sldId id="264" r:id="rId14"/>
    <p:sldId id="258" r:id="rId15"/>
    <p:sldId id="269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102" d="100"/>
          <a:sy n="102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56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tyk33/A-team/blob/main/ATeamProjectPy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tyk33/A-team/blob/main/Yelp_API_Pull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yk33/A-team/blob/main/yelp_music_venue_reviews2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tyk33/A-team/blob/main/Untitled.ipynb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D0F2C-6D66-4F30-8B25-E9FED804C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An Exploration into Music Venues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5F198-7C56-4A31-812F-1D227AD90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497" r="-1" b="29995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185976E-ACE2-4CFE-8C32-A1B60071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3905880"/>
            <a:ext cx="4419599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Rebecca Levine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Matt Kukulski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Pauly Richmeier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Charles Stephens</a:t>
            </a:r>
          </a:p>
        </p:txBody>
      </p:sp>
    </p:spTree>
    <p:extLst>
      <p:ext uri="{BB962C8B-B14F-4D97-AF65-F5344CB8AC3E}">
        <p14:creationId xmlns:p14="http://schemas.microsoft.com/office/powerpoint/2010/main" val="367204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801F-8BB9-4028-9C48-12D7999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Venues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6C4770-F9B3-4A9E-854F-E7B0C56D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03" t="14370" r="17887" b="22986"/>
          <a:stretch/>
        </p:blipFill>
        <p:spPr>
          <a:xfrm>
            <a:off x="542456" y="1926677"/>
            <a:ext cx="5606784" cy="4057651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2C0504-3580-4B3E-AD0C-90258EC9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4" t="8056" r="22248" b="14166"/>
          <a:stretch/>
        </p:blipFill>
        <p:spPr>
          <a:xfrm>
            <a:off x="6096000" y="1926677"/>
            <a:ext cx="5204560" cy="444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ED566-029B-4175-956B-5A9DD4BE8C69}"/>
              </a:ext>
            </a:extLst>
          </p:cNvPr>
          <p:cNvSpPr txBox="1"/>
          <p:nvPr/>
        </p:nvSpPr>
        <p:spPr>
          <a:xfrm>
            <a:off x="1604728" y="16325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Mishawaka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2801-1A32-407B-9446-B50BA87C4961}"/>
              </a:ext>
            </a:extLst>
          </p:cNvPr>
          <p:cNvSpPr txBox="1"/>
          <p:nvPr/>
        </p:nvSpPr>
        <p:spPr>
          <a:xfrm>
            <a:off x="7111265" y="161989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Fiddler’s 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7CF6C-56B2-47CD-A43C-C604BD741E1D}"/>
              </a:ext>
            </a:extLst>
          </p:cNvPr>
          <p:cNvSpPr txBox="1"/>
          <p:nvPr/>
        </p:nvSpPr>
        <p:spPr>
          <a:xfrm>
            <a:off x="6126323" y="488406"/>
            <a:ext cx="517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https://github.com/mattyk33/A-team/blob/main/ATeamProjectPy.ipynb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711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1ADB-328F-49D1-A9C7-524B88F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41FF-6E78-40E5-B84A-A89C3A12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pull was tricky to figure out</a:t>
            </a:r>
          </a:p>
          <a:p>
            <a:r>
              <a:rPr lang="en-US" dirty="0"/>
              <a:t>Only could pull 50 venues at a time</a:t>
            </a:r>
          </a:p>
          <a:p>
            <a:pPr lvl="1"/>
            <a:r>
              <a:rPr lang="en-US" dirty="0"/>
              <a:t>Had to offset and append</a:t>
            </a:r>
          </a:p>
          <a:p>
            <a:r>
              <a:rPr lang="en-US" dirty="0"/>
              <a:t>Couldn’t figure out if a venue served food and/or drinks</a:t>
            </a:r>
          </a:p>
        </p:txBody>
      </p:sp>
    </p:spTree>
    <p:extLst>
      <p:ext uri="{BB962C8B-B14F-4D97-AF65-F5344CB8AC3E}">
        <p14:creationId xmlns:p14="http://schemas.microsoft.com/office/powerpoint/2010/main" val="67510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3FEA-A92F-4C57-A727-8494ED31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032"/>
            <a:ext cx="10515600" cy="851568"/>
          </a:xfrm>
        </p:spPr>
        <p:txBody>
          <a:bodyPr>
            <a:normAutofit fontScale="90000"/>
          </a:bodyPr>
          <a:lstStyle/>
          <a:p>
            <a:r>
              <a:rPr lang="en-US" sz="4900" b="0" i="0" dirty="0">
                <a:effectLst/>
                <a:latin typeface="Arial" panose="020B0604020202020204" pitchFamily="34" charset="0"/>
              </a:rPr>
              <a:t>Is there a correlation between the price of the offered servings and rating of venue?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56C6-BD30-4271-A722-E1AC24AF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</a:t>
            </a:r>
          </a:p>
          <a:p>
            <a:r>
              <a:rPr lang="en-US" dirty="0"/>
              <a:t>Needed: Music Venues, Rating, Price Level</a:t>
            </a:r>
          </a:p>
          <a:p>
            <a:pPr lvl="1"/>
            <a:r>
              <a:rPr lang="en-US" dirty="0"/>
              <a:t>Used Denver as the location, and searched for Music Venues within 20,000 meters (just under 12.5 miles) radius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B7C713-90A4-4C1A-915F-8162AA5F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69" y="4177810"/>
            <a:ext cx="7552074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DE70445-A6ED-4721-8AEE-9E97C3B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84" y="1638216"/>
            <a:ext cx="5748122" cy="3849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A1885-049C-4AF3-A081-4210A42AD58E}"/>
              </a:ext>
            </a:extLst>
          </p:cNvPr>
          <p:cNvSpPr txBox="1"/>
          <p:nvPr/>
        </p:nvSpPr>
        <p:spPr>
          <a:xfrm>
            <a:off x="1647825" y="207593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42CE89-BDE0-4657-872F-C28EF3B9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0" y="1530494"/>
            <a:ext cx="33225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=-0.3812416051679814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F744C8A-20B6-4014-A279-E3F44707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45" y="1745938"/>
            <a:ext cx="5427555" cy="372249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3FEB594-75F7-419F-86B8-74BF9E8B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392" y="1530494"/>
            <a:ext cx="307318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=-0.06332500699184733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C0C32-779C-4F4E-8CE2-428E828A6F2F}"/>
              </a:ext>
            </a:extLst>
          </p:cNvPr>
          <p:cNvSpPr txBox="1"/>
          <p:nvPr/>
        </p:nvSpPr>
        <p:spPr>
          <a:xfrm>
            <a:off x="412448" y="6368356"/>
            <a:ext cx="76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https://github.com/mattyk33/A-team/blob/main/Yelp_API_Pull.ipynb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AA4E-9785-4B57-AC98-23A0A935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947"/>
            <a:ext cx="10515600" cy="88365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</a:rPr>
              <a:t>I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s there a correlation to a music venue’s rating and its offering of food and alcohol?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F3EE-3DAE-4839-B698-47530866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data to dig deep into this.</a:t>
            </a:r>
          </a:p>
          <a:p>
            <a:r>
              <a:rPr lang="en-US" dirty="0"/>
              <a:t>There was a significant difference between two venues ratings, but we didn’t have more venues to see if the trend stuck.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9C77D-3BE9-4F8B-82C2-3DC0B97E3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6" t="57599" r="53945" b="22480"/>
          <a:stretch/>
        </p:blipFill>
        <p:spPr>
          <a:xfrm>
            <a:off x="723899" y="4526755"/>
            <a:ext cx="3658431" cy="152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E327D-1680-4F2C-97DE-E62A3B5F0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2" t="66009" r="57001" b="14640"/>
          <a:stretch/>
        </p:blipFill>
        <p:spPr>
          <a:xfrm>
            <a:off x="5561769" y="4573030"/>
            <a:ext cx="3658431" cy="1526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05907-DCCC-495D-B3F7-099B658483D6}"/>
              </a:ext>
            </a:extLst>
          </p:cNvPr>
          <p:cNvSpPr txBox="1"/>
          <p:nvPr/>
        </p:nvSpPr>
        <p:spPr>
          <a:xfrm>
            <a:off x="1314450" y="420369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Mishawaka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E3ECC-B1EB-457F-A1DE-5EB45A976C62}"/>
              </a:ext>
            </a:extLst>
          </p:cNvPr>
          <p:cNvSpPr txBox="1"/>
          <p:nvPr/>
        </p:nvSpPr>
        <p:spPr>
          <a:xfrm>
            <a:off x="6248404" y="4242578"/>
            <a:ext cx="32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Fiddler’s Green</a:t>
            </a:r>
          </a:p>
        </p:txBody>
      </p:sp>
    </p:spTree>
    <p:extLst>
      <p:ext uri="{BB962C8B-B14F-4D97-AF65-F5344CB8AC3E}">
        <p14:creationId xmlns:p14="http://schemas.microsoft.com/office/powerpoint/2010/main" val="51864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973-4CB7-4D80-B57B-79DE1D08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6ECAB4-0564-416D-BE75-EF82BCB90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54" y="439428"/>
            <a:ext cx="11174491" cy="298957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1787EE-D52B-4C60-8C70-28AA94B9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4" y="3429000"/>
            <a:ext cx="11174490" cy="30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6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3AC0DBE-5F4E-4022-8EFB-CB870ABD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2" y="1613571"/>
            <a:ext cx="11217959" cy="3568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7FF2F-812B-411D-BD74-2F852ED1CA38}"/>
              </a:ext>
            </a:extLst>
          </p:cNvPr>
          <p:cNvSpPr txBox="1"/>
          <p:nvPr/>
        </p:nvSpPr>
        <p:spPr>
          <a:xfrm>
            <a:off x="417569" y="6300132"/>
            <a:ext cx="93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https://github.com/mattyk33/A-team/blob/main/yelp_music_venue_reviews2.ipynb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4381-A25B-4758-AF4F-F31AF7DE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212-D223-430D-8225-4BF04A40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Had to change one question to look more towards categories</a:t>
            </a:r>
          </a:p>
          <a:p>
            <a:pPr lvl="1"/>
            <a:r>
              <a:rPr lang="en-US" dirty="0"/>
              <a:t>Needs further analysis</a:t>
            </a:r>
          </a:p>
          <a:p>
            <a:r>
              <a:rPr lang="en-US" dirty="0"/>
              <a:t>Season does have some influence on number of reviews</a:t>
            </a:r>
          </a:p>
          <a:p>
            <a:pPr lvl="1"/>
            <a:r>
              <a:rPr lang="en-US" dirty="0"/>
              <a:t>Rating stays consistent throughout the year</a:t>
            </a:r>
          </a:p>
          <a:p>
            <a:r>
              <a:rPr lang="en-US" dirty="0"/>
              <a:t>No correlation between price level and venue rating</a:t>
            </a:r>
          </a:p>
          <a:p>
            <a:r>
              <a:rPr lang="en-US" dirty="0"/>
              <a:t>Proximity to Denver has no impact on number of reviews a venue receives</a:t>
            </a:r>
          </a:p>
        </p:txBody>
      </p:sp>
    </p:spTree>
    <p:extLst>
      <p:ext uri="{BB962C8B-B14F-4D97-AF65-F5344CB8AC3E}">
        <p14:creationId xmlns:p14="http://schemas.microsoft.com/office/powerpoint/2010/main" val="395289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ame 2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E8936-D86F-46FF-B478-7C883970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679" y="-1193800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A-Team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9A15464-4F57-4008-A214-7B927C5F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10161" y="1573746"/>
            <a:ext cx="7768629" cy="43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057-11D9-45C2-81AF-54F6FF81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DBA1-83AF-40D4-9250-40270020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Sick of 2020</a:t>
            </a:r>
          </a:p>
          <a:p>
            <a:r>
              <a:rPr lang="en-US" dirty="0"/>
              <a:t>Wanted lighthearted topics that took us back to the “good </a:t>
            </a:r>
            <a:r>
              <a:rPr lang="en-US" dirty="0" err="1"/>
              <a:t>ol</a:t>
            </a:r>
            <a:r>
              <a:rPr lang="en-US" dirty="0"/>
              <a:t>’ Pre </a:t>
            </a:r>
            <a:r>
              <a:rPr lang="en-US" dirty="0" err="1"/>
              <a:t>Covid</a:t>
            </a:r>
            <a:r>
              <a:rPr lang="en-US" dirty="0"/>
              <a:t> Days”</a:t>
            </a:r>
          </a:p>
          <a:p>
            <a:r>
              <a:rPr lang="en-US" dirty="0"/>
              <a:t>All love music</a:t>
            </a:r>
          </a:p>
          <a:p>
            <a:pPr lvl="1"/>
            <a:r>
              <a:rPr lang="en-US" dirty="0"/>
              <a:t>Wanted to see what factors into a music venue’s success</a:t>
            </a:r>
          </a:p>
        </p:txBody>
      </p:sp>
    </p:spTree>
    <p:extLst>
      <p:ext uri="{BB962C8B-B14F-4D97-AF65-F5344CB8AC3E}">
        <p14:creationId xmlns:p14="http://schemas.microsoft.com/office/powerpoint/2010/main" val="28922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FA8A-5F33-4CF7-8335-414ACE75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1189-1440-4189-8A88-FE49E97D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s there a correlation to a music venue’s rating and its offering of food and alcohol?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Do music venues experience seasonal fluctuations in popularity based on indoor and outdoor setting?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Is there a correlation between the price of the offered servings and rating of 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9E9B-5A92-4E5A-9E48-2598230A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B83F-8359-47DE-BD74-DC34EFE0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Google Places</a:t>
            </a:r>
          </a:p>
          <a:p>
            <a:pPr lvl="1"/>
            <a:r>
              <a:rPr lang="en-US" dirty="0"/>
              <a:t>Only provide 5 reviews total</a:t>
            </a:r>
          </a:p>
          <a:p>
            <a:r>
              <a:rPr lang="en-US" dirty="0" err="1"/>
              <a:t>SoundKick</a:t>
            </a:r>
            <a:r>
              <a:rPr lang="en-US" dirty="0"/>
              <a:t> was next</a:t>
            </a:r>
          </a:p>
          <a:p>
            <a:pPr lvl="1"/>
            <a:r>
              <a:rPr lang="en-US" dirty="0"/>
              <a:t>Never got an API key</a:t>
            </a:r>
          </a:p>
          <a:p>
            <a:r>
              <a:rPr lang="en-US" dirty="0" err="1"/>
              <a:t>PollStar</a:t>
            </a:r>
            <a:endParaRPr lang="en-US" dirty="0"/>
          </a:p>
          <a:p>
            <a:pPr lvl="1"/>
            <a:r>
              <a:rPr lang="en-US" dirty="0"/>
              <a:t>Had info we needed – LARGE cost</a:t>
            </a:r>
          </a:p>
          <a:p>
            <a:r>
              <a:rPr lang="en-US" dirty="0" err="1"/>
              <a:t>OutScraper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2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79A-E503-4B63-B6B6-62B862F6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642"/>
            <a:ext cx="10515600" cy="618958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effectLst/>
                <a:latin typeface="Arial" panose="020B0604020202020204" pitchFamily="34" charset="0"/>
              </a:rPr>
              <a:t>Do music venues experience 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seasonal fluctuations 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in popularity based on indoor and outdoor setting?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82CD-D1C7-47AF-88B3-57EAD26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OutScraper</a:t>
            </a:r>
            <a:endParaRPr lang="en-US" dirty="0"/>
          </a:p>
          <a:p>
            <a:r>
              <a:rPr lang="en-US" dirty="0"/>
              <a:t>Needed number of reviews and ratings for each season between 2018 and 2019</a:t>
            </a:r>
          </a:p>
          <a:p>
            <a:pPr lvl="1"/>
            <a:r>
              <a:rPr lang="en-US" dirty="0"/>
              <a:t>Winter (January-March)</a:t>
            </a:r>
          </a:p>
          <a:p>
            <a:pPr lvl="1"/>
            <a:r>
              <a:rPr lang="en-US" dirty="0"/>
              <a:t>Spring (April-June)</a:t>
            </a:r>
          </a:p>
          <a:p>
            <a:pPr lvl="1"/>
            <a:r>
              <a:rPr lang="en-US" dirty="0"/>
              <a:t>Summer (July-September)</a:t>
            </a:r>
          </a:p>
          <a:p>
            <a:pPr lvl="1"/>
            <a:r>
              <a:rPr lang="en-US" dirty="0"/>
              <a:t>Fall (October-December)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5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E1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DE49-01DB-4545-869B-28ACA706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D369D46-BC7E-4022-B49F-773DFC6E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2" t="33434" r="3196" b="4798"/>
          <a:stretch/>
        </p:blipFill>
        <p:spPr>
          <a:xfrm>
            <a:off x="1246573" y="171449"/>
            <a:ext cx="9698854" cy="3257551"/>
          </a:xfrm>
          <a:ln w="31750">
            <a:solidFill>
              <a:schemeClr val="tx1"/>
            </a:solidFill>
          </a:ln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3794D6F-8DDF-45F6-9E07-DD6421C82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7" t="8966" r="27401" b="9227"/>
          <a:stretch/>
        </p:blipFill>
        <p:spPr>
          <a:xfrm>
            <a:off x="114301" y="3656830"/>
            <a:ext cx="4505324" cy="27344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Application, map&#10;&#10;Description automatically generated">
            <a:extLst>
              <a:ext uri="{FF2B5EF4-FFF2-40B4-BE49-F238E27FC236}">
                <a16:creationId xmlns:a16="http://schemas.microsoft.com/office/drawing/2014/main" id="{D1C8FC0C-C7E5-4F9B-8C3B-6EEC35AFF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32" t="7580" r="29493" b="5599"/>
          <a:stretch/>
        </p:blipFill>
        <p:spPr>
          <a:xfrm>
            <a:off x="4817926" y="3656829"/>
            <a:ext cx="4025721" cy="27344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FA474E93-4CEA-4561-8E19-8187B88979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89" t="3282" r="31992" b="9362"/>
          <a:stretch/>
        </p:blipFill>
        <p:spPr>
          <a:xfrm>
            <a:off x="9041949" y="3662362"/>
            <a:ext cx="3150051" cy="27289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57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on a stage in front of a building&#10;&#10;Description automatically generated">
            <a:extLst>
              <a:ext uri="{FF2B5EF4-FFF2-40B4-BE49-F238E27FC236}">
                <a16:creationId xmlns:a16="http://schemas.microsoft.com/office/drawing/2014/main" id="{680C3420-971F-420D-AD0E-3BB56A3B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3" r="-2" b="-2"/>
          <a:stretch/>
        </p:blipFill>
        <p:spPr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1" name="Picture 10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D49E6959-71AC-44DB-AF33-405490E9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" r="-1" b="7500"/>
          <a:stretch/>
        </p:blipFill>
        <p:spPr>
          <a:xfrm>
            <a:off x="20" y="11"/>
            <a:ext cx="5859777" cy="3346694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67A9420A-110C-4A63-A211-29A641999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1" r="2" b="86"/>
          <a:stretch/>
        </p:blipFill>
        <p:spPr>
          <a:xfrm>
            <a:off x="6528619" y="3511295"/>
            <a:ext cx="566338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Picture 8" descr="A large building&#10;&#10;Description automatically generated">
            <a:extLst>
              <a:ext uri="{FF2B5EF4-FFF2-40B4-BE49-F238E27FC236}">
                <a16:creationId xmlns:a16="http://schemas.microsoft.com/office/drawing/2014/main" id="{FB35CD5D-484C-43E2-8745-A8DE07F928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8958"/>
          <a:stretch/>
        </p:blipFill>
        <p:spPr>
          <a:xfrm>
            <a:off x="20" y="3511295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99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E156-73E6-4FB6-873A-43BC0CC9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74" y="770020"/>
            <a:ext cx="10459452" cy="25893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Indoor </a:t>
            </a:r>
            <a:br>
              <a:rPr lang="en-US" dirty="0"/>
            </a:br>
            <a:r>
              <a:rPr lang="en-US" dirty="0"/>
              <a:t>Venues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BFA07355-4934-4298-8FAE-11C39A1F2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766" y="3429000"/>
            <a:ext cx="3472615" cy="2953273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B2E9788-C415-45C5-9A80-9BDA53EB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06" y="527361"/>
            <a:ext cx="3502105" cy="3017943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0BDE67F-71E5-4E35-84F1-625B57B0B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78" y="3429000"/>
            <a:ext cx="3328988" cy="288361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9433BE8-75CD-4217-BEBA-D44402BD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40" y="611373"/>
            <a:ext cx="3379653" cy="2817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7CB66-6231-4954-83D6-9EAABE75E46F}"/>
              </a:ext>
            </a:extLst>
          </p:cNvPr>
          <p:cNvSpPr txBox="1"/>
          <p:nvPr/>
        </p:nvSpPr>
        <p:spPr>
          <a:xfrm>
            <a:off x="394282" y="6366295"/>
            <a:ext cx="73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https://github.com/mattyk33/A-team/blob/main/Untitled.ipynb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5370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3"/>
      </a:accent6>
      <a:hlink>
        <a:srgbClr val="AD7539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Courier New</vt:lpstr>
      <vt:lpstr>Sabon Next LT</vt:lpstr>
      <vt:lpstr>Wingdings</vt:lpstr>
      <vt:lpstr>LuminousVTI</vt:lpstr>
      <vt:lpstr>An Exploration into Music Venues</vt:lpstr>
      <vt:lpstr>The A-Team</vt:lpstr>
      <vt:lpstr>Motivation  </vt:lpstr>
      <vt:lpstr>Our Questions</vt:lpstr>
      <vt:lpstr>Exploration and Problems </vt:lpstr>
      <vt:lpstr>Do music venues experience seasonal fluctuations in popularity based on indoor and outdoor setting? </vt:lpstr>
      <vt:lpstr>PowerPoint Presentation</vt:lpstr>
      <vt:lpstr>PowerPoint Presentation</vt:lpstr>
      <vt:lpstr>Indoor  Venues</vt:lpstr>
      <vt:lpstr>Outdoor Venues</vt:lpstr>
      <vt:lpstr>Exploration and Problems </vt:lpstr>
      <vt:lpstr>Is there a correlation between the price of the offered servings and rating of venue? </vt:lpstr>
      <vt:lpstr>PowerPoint Presentation</vt:lpstr>
      <vt:lpstr>Is there a correlation to a music venue’s rating and its offering of food and alcohol?  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into Music Venues</dc:title>
  <dc:creator>Belen Levine</dc:creator>
  <cp:lastModifiedBy>Belen Levine</cp:lastModifiedBy>
  <cp:revision>2</cp:revision>
  <dcterms:created xsi:type="dcterms:W3CDTF">2020-10-28T21:09:57Z</dcterms:created>
  <dcterms:modified xsi:type="dcterms:W3CDTF">2020-10-29T00:21:05Z</dcterms:modified>
</cp:coreProperties>
</file>