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PLpddApq14lT4xR8yi0iVsrr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a5b8b97c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4a5b8b9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d135ff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2d135f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aea09c93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eaea09c9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ea09c93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aea09c9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ea09c93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aea09c9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ea09c93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aea09c9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ea09c932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aea09c9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ea09c932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aea09c9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233775" y="28726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75" y="33436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311700" y="1505472"/>
            <a:ext cx="898815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Ambiente Virtual e Pacotes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034682" y="3038693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a5b8b97c_1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pip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104a5b8b97c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4a5b8b97c_1_8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04a5b8b97c_1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4a5b8b97c_1_8"/>
          <p:cNvSpPr txBox="1"/>
          <p:nvPr/>
        </p:nvSpPr>
        <p:spPr>
          <a:xfrm>
            <a:off x="497625" y="1664000"/>
            <a:ext cx="8350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Outras formas de usar o pip:</a:t>
            </a: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04a5b8b97c_1_8"/>
          <p:cNvSpPr/>
          <p:nvPr/>
        </p:nvSpPr>
        <p:spPr>
          <a:xfrm>
            <a:off x="1354975" y="2685175"/>
            <a:ext cx="6926000" cy="14274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4a5b8b97c_1_8"/>
          <p:cNvSpPr txBox="1"/>
          <p:nvPr/>
        </p:nvSpPr>
        <p:spPr>
          <a:xfrm>
            <a:off x="2776475" y="2820031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 show -&gt; Mostra detalhes do pacote;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 list -&gt; Lista os pacotes existentes.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43" name="Google Shape;143;g104a5b8b97c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d135ffea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02d135ffe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02d135ffea_0_0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02d135ffea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2d135ffea_0_0"/>
          <p:cNvSpPr txBox="1"/>
          <p:nvPr/>
        </p:nvSpPr>
        <p:spPr>
          <a:xfrm>
            <a:off x="497625" y="1664000"/>
            <a:ext cx="8350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fim, podemos desativar o ambiente virtual:</a:t>
            </a: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02d135ffea_0_0"/>
          <p:cNvSpPr/>
          <p:nvPr/>
        </p:nvSpPr>
        <p:spPr>
          <a:xfrm>
            <a:off x="1354975" y="3045525"/>
            <a:ext cx="6926000" cy="674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02d135ffea_0_0"/>
          <p:cNvSpPr txBox="1"/>
          <p:nvPr/>
        </p:nvSpPr>
        <p:spPr>
          <a:xfrm>
            <a:off x="1354900" y="3045525"/>
            <a:ext cx="69261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eactivate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55" name="Google Shape;155;g102d135ffe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ês círculos, cada um contendo círculos concêntricos."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100" y="2453254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/>
          <p:nvPr>
            <p:ph idx="1" type="subTitle"/>
          </p:nvPr>
        </p:nvSpPr>
        <p:spPr>
          <a:xfrm>
            <a:off x="497634" y="2106323"/>
            <a:ext cx="8148732" cy="113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os</a:t>
            </a: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 básicos do Prompt de Comando;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Criar o Ambiente Virtual;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Instalar pacotes através do </a:t>
            </a:r>
            <a:r>
              <a:rPr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50" name="Google Shape;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4852" y="3308325"/>
            <a:ext cx="1698850" cy="16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ea09c932_0_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Básicos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eaea09c93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eaea09c932_0_15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eaea09c932_0_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eaea09c932_0_15"/>
          <p:cNvSpPr txBox="1"/>
          <p:nvPr/>
        </p:nvSpPr>
        <p:spPr>
          <a:xfrm>
            <a:off x="813000" y="1463950"/>
            <a:ext cx="7691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o Prompt de Comando?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utilizado para realizar funções administrativas avançadas.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aea09c932_0_15"/>
          <p:cNvSpPr/>
          <p:nvPr/>
        </p:nvSpPr>
        <p:spPr>
          <a:xfrm>
            <a:off x="1243150" y="3092550"/>
            <a:ext cx="6657550" cy="15980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aea09c932_0_15"/>
          <p:cNvSpPr txBox="1"/>
          <p:nvPr/>
        </p:nvSpPr>
        <p:spPr>
          <a:xfrm>
            <a:off x="1243150" y="3092550"/>
            <a:ext cx="71970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dir -&gt; Lista as pastas existentes;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cd -&gt; O caminho da pasta que se deseja acessar;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md (make directory) -&gt; Cria um novo diretório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62" name="Google Shape;62;geaea09c932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185709" y="397763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ea09c932_0_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 Básicos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geaea09c932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eaea09c932_0_42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eaea09c932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aea09c932_0_42"/>
          <p:cNvSpPr txBox="1"/>
          <p:nvPr/>
        </p:nvSpPr>
        <p:spPr>
          <a:xfrm>
            <a:off x="422475" y="1664000"/>
            <a:ext cx="92913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verificar se o Python está instalado na nossa máquina usando o seguinte comando: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aea09c932_0_42"/>
          <p:cNvSpPr/>
          <p:nvPr/>
        </p:nvSpPr>
        <p:spPr>
          <a:xfrm>
            <a:off x="2703825" y="3237625"/>
            <a:ext cx="3363150" cy="11313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eaea09c932_0_42"/>
          <p:cNvSpPr txBox="1"/>
          <p:nvPr/>
        </p:nvSpPr>
        <p:spPr>
          <a:xfrm>
            <a:off x="3458700" y="3327138"/>
            <a:ext cx="222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exit()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74" name="Google Shape;74;geaea09c932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ador com preenchimento sólido" id="82" name="Google Shape;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85" y="3448677"/>
            <a:ext cx="1432040" cy="14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/>
          <p:nvPr/>
        </p:nvSpPr>
        <p:spPr>
          <a:xfrm>
            <a:off x="579450" y="1681299"/>
            <a:ext cx="79851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“[...] uma árvore de diretórios que contém uma instalação Python para uma versão particular do Python, além de uma série de pacotes adicionais.” – python.org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ea09c932_0_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eaea09c932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aea09c932_0_55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aea09c932_0_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aea09c932_0_55"/>
          <p:cNvSpPr txBox="1"/>
          <p:nvPr/>
        </p:nvSpPr>
        <p:spPr>
          <a:xfrm>
            <a:off x="623775" y="1747175"/>
            <a:ext cx="5443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Passo 1: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criar um diretório: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aea09c932_0_55"/>
          <p:cNvSpPr/>
          <p:nvPr/>
        </p:nvSpPr>
        <p:spPr>
          <a:xfrm>
            <a:off x="174600" y="280977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aea09c932_0_55"/>
          <p:cNvSpPr txBox="1"/>
          <p:nvPr/>
        </p:nvSpPr>
        <p:spPr>
          <a:xfrm>
            <a:off x="287350" y="2886131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python3 -m venv tutorial-env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95" name="Google Shape;95;geaea09c932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ea09c932_0_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Virtual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geaea09c932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aea09c932_0_68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aea09c932_0_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aea09c932_0_68"/>
          <p:cNvSpPr txBox="1"/>
          <p:nvPr/>
        </p:nvSpPr>
        <p:spPr>
          <a:xfrm>
            <a:off x="623775" y="1747175"/>
            <a:ext cx="8890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Passo 2: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ativar o ambiente virtual: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eaea09c932_0_68"/>
          <p:cNvSpPr/>
          <p:nvPr/>
        </p:nvSpPr>
        <p:spPr>
          <a:xfrm>
            <a:off x="1108925" y="273342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aea09c932_0_68"/>
          <p:cNvSpPr txBox="1"/>
          <p:nvPr/>
        </p:nvSpPr>
        <p:spPr>
          <a:xfrm>
            <a:off x="623775" y="2809781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tutorial-env\Scripts\activate.bat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07" name="Google Shape;107;geaea09c932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ea09c932_0_87"/>
          <p:cNvSpPr txBox="1"/>
          <p:nvPr>
            <p:ph idx="1" type="subTitle"/>
          </p:nvPr>
        </p:nvSpPr>
        <p:spPr>
          <a:xfrm>
            <a:off x="1932875" y="305725"/>
            <a:ext cx="6496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de Pacotes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eaea09c932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aea09c932_0_87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eaea09c932_0_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eaea09c932_0_87"/>
          <p:cNvSpPr txBox="1"/>
          <p:nvPr/>
        </p:nvSpPr>
        <p:spPr>
          <a:xfrm>
            <a:off x="623775" y="1443225"/>
            <a:ext cx="8750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Passo 3: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Agora, podemos usar o pip para instalar os pacotes que desejamos: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aea09c932_0_87"/>
          <p:cNvSpPr/>
          <p:nvPr/>
        </p:nvSpPr>
        <p:spPr>
          <a:xfrm>
            <a:off x="1108925" y="273342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aea09c932_0_87"/>
          <p:cNvSpPr txBox="1"/>
          <p:nvPr/>
        </p:nvSpPr>
        <p:spPr>
          <a:xfrm>
            <a:off x="1013875" y="2657794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 -m pip install pan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19" name="Google Shape;119;geaea09c932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ea09c932_0_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pip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eaea09c932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aea09c932_0_99"/>
          <p:cNvSpPr txBox="1"/>
          <p:nvPr>
            <p:ph idx="1" type="subTitle"/>
          </p:nvPr>
        </p:nvSpPr>
        <p:spPr>
          <a:xfrm>
            <a:off x="497634" y="2106323"/>
            <a:ext cx="81486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eaea09c932_0_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aea09c932_0_99"/>
          <p:cNvSpPr txBox="1"/>
          <p:nvPr/>
        </p:nvSpPr>
        <p:spPr>
          <a:xfrm>
            <a:off x="497625" y="1664000"/>
            <a:ext cx="83502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Atenção!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Caso queira remover algum pacote basta usar pip uninstall e o nome do pacote em seguida: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aea09c932_0_99"/>
          <p:cNvSpPr/>
          <p:nvPr/>
        </p:nvSpPr>
        <p:spPr>
          <a:xfrm>
            <a:off x="1354975" y="3237623"/>
            <a:ext cx="6926000" cy="74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aea09c932_0_99"/>
          <p:cNvSpPr txBox="1"/>
          <p:nvPr/>
        </p:nvSpPr>
        <p:spPr>
          <a:xfrm>
            <a:off x="1354975" y="3313981"/>
            <a:ext cx="6700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 uninstall SciPy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esto de toque duplo com preenchimento sólido" id="131" name="Google Shape;131;geaea09c932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332991">
            <a:off x="360309" y="390538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