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  <p:embeddedFont>
      <p:font typeface="Century Gothic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7" roundtripDataSignature="AMtx7mgYxBhL814tX+/fSxS7D59yjNcg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22" Type="http://schemas.openxmlformats.org/officeDocument/2006/relationships/font" Target="fonts/ProximaNova-boldItalic.fntdata"/><Relationship Id="rId21" Type="http://schemas.openxmlformats.org/officeDocument/2006/relationships/font" Target="fonts/ProximaNova-italic.fntdata"/><Relationship Id="rId24" Type="http://schemas.openxmlformats.org/officeDocument/2006/relationships/font" Target="fonts/CenturyGothic-bold.fntdata"/><Relationship Id="rId23" Type="http://schemas.openxmlformats.org/officeDocument/2006/relationships/font" Target="fonts/CenturyGothic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enturyGothic-boldItalic.fntdata"/><Relationship Id="rId25" Type="http://schemas.openxmlformats.org/officeDocument/2006/relationships/font" Target="fonts/CenturyGothic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roximaNova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8493c4ab6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e8493c4a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" name="Google Shape;19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hyperlink" Target="https://python.org.br/" TargetMode="External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hyperlink" Target="https://discord.com/invite/eUrT2UFeS6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hyperlink" Target="https://discord.com/invite/eUrT2UFeS6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"/>
          <p:cNvSpPr txBox="1"/>
          <p:nvPr>
            <p:ph type="ctrTitle"/>
          </p:nvPr>
        </p:nvSpPr>
        <p:spPr>
          <a:xfrm>
            <a:off x="387900" y="4036738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Julia Hellen Ferreira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Expert Instructor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p2"/>
          <p:cNvSpPr txBox="1"/>
          <p:nvPr>
            <p:ph idx="1" type="subTitle"/>
          </p:nvPr>
        </p:nvSpPr>
        <p:spPr>
          <a:xfrm>
            <a:off x="311700" y="834366"/>
            <a:ext cx="8832300" cy="3143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o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ambiente de desenvolvimento</a:t>
            </a:r>
            <a:endParaRPr sz="660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" name="Google Shape;37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311700" y="921405"/>
            <a:ext cx="8662178" cy="21720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Podemos usar a linguagem nas seguintes áreas Data Science, Machine Learning, Desenvolvimento de Web e Aplicativos, Automação de  Scripts, Fintechs e diversas outras.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linguagem pode ser usada em várias áreas do conhecimento!</a:t>
            </a:r>
            <a:endParaRPr/>
          </a:p>
        </p:txBody>
      </p:sp>
      <p:pic>
        <p:nvPicPr>
          <p:cNvPr descr="Chapéu de formatura" id="138" name="Google Shape;13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9755" y="3123348"/>
            <a:ext cx="1924493" cy="1924493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8"/>
          <p:cNvSpPr txBox="1"/>
          <p:nvPr>
            <p:ph idx="1" type="subTitle"/>
          </p:nvPr>
        </p:nvSpPr>
        <p:spPr>
          <a:xfrm>
            <a:off x="311700" y="3301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ge8493c4ab6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e8493c4ab6_0_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e8493c4ab6_0_0"/>
          <p:cNvSpPr txBox="1"/>
          <p:nvPr/>
        </p:nvSpPr>
        <p:spPr>
          <a:xfrm>
            <a:off x="240900" y="1738377"/>
            <a:ext cx="8662200" cy="13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38100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Acompanhe a comunidade de Python no Brasil. O site </a:t>
            </a:r>
            <a:r>
              <a:rPr i="1"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https://python.org.br/</a:t>
            </a:r>
            <a:r>
              <a:rPr i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reúne grupos de usuários em todo o Brasil interessados em difundir e divulgar a linguagem de programação. </a:t>
            </a:r>
            <a:endParaRPr/>
          </a:p>
        </p:txBody>
      </p:sp>
      <p:sp>
        <p:nvSpPr>
          <p:cNvPr id="147" name="Google Shape;147;ge8493c4ab6_0_0"/>
          <p:cNvSpPr txBox="1"/>
          <p:nvPr>
            <p:ph idx="1" type="subTitle"/>
          </p:nvPr>
        </p:nvSpPr>
        <p:spPr>
          <a:xfrm>
            <a:off x="311700" y="3301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Dica 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Laptop com telefone e calculadora" id="148" name="Google Shape;148;ge8493c4ab6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64932" y="3538162"/>
            <a:ext cx="1414131" cy="1414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4" name="Google Shape;15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	No meu GitHub, terá um repositório voltado com as informações do curso de forma detalhada e dica de leituras.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https://github.com/JuliaHellenFerreira/DIO-CriandooAmbientedeDesenvolvimento-Python</a:t>
            </a:r>
            <a:endParaRPr/>
          </a:p>
        </p:txBody>
      </p:sp>
      <p:pic>
        <p:nvPicPr>
          <p:cNvPr descr="Três círculos, cada um contendo círculos concêntricos." id="157" name="Google Shape;15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467829"/>
            <a:ext cx="2372390" cy="2372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3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p43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4" name="Google Shape;164;p43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5" name="Google Shape;165;p4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4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4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4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43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1" name="Google Shape;171;p43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2" name="Google Shape;172;p43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 sobre mim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6" name="Google Shape;4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6"/>
          <p:cNvSpPr txBox="1"/>
          <p:nvPr>
            <p:ph idx="1" type="subTitle"/>
          </p:nvPr>
        </p:nvSpPr>
        <p:spPr>
          <a:xfrm>
            <a:off x="311700" y="1057594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Graduanda em Estatística - UFF;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Comecei minha carreira na área de TI;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Hoje trabalho com Machine Learning e Data Science;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Gosto muito de aprender coisas novas;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Redes - Julia Hellen Ferreira.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ois cachorros sorridentes com bolas de tênis" id="49" name="Google Shape;4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27721" y="3807977"/>
            <a:ext cx="1307805" cy="1307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5" name="Google Shape;5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3"/>
          <p:cNvSpPr txBox="1"/>
          <p:nvPr>
            <p:ph idx="1" type="subTitle"/>
          </p:nvPr>
        </p:nvSpPr>
        <p:spPr>
          <a:xfrm>
            <a:off x="2010549" y="1878871"/>
            <a:ext cx="5868178" cy="2174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Aprender a Instalar o Python 3,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Conhecer a Biblioteca Padrão,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Criar o Ambiente Virtual,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Administrar Pacotes com o </a:t>
            </a:r>
            <a:r>
              <a:rPr i="1"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pip</a:t>
            </a: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Configurar o Ambiente Virtual.</a:t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ma taça de troféu" id="58" name="Google Shape;5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0535" y="2133858"/>
            <a:ext cx="1294470" cy="1294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4" name="Google Shape;6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 txBox="1"/>
          <p:nvPr>
            <p:ph idx="1" type="subTitle"/>
          </p:nvPr>
        </p:nvSpPr>
        <p:spPr>
          <a:xfrm>
            <a:off x="683581" y="1406431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66" name="Google Shape;66;p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7"/>
          <p:cNvSpPr/>
          <p:nvPr/>
        </p:nvSpPr>
        <p:spPr>
          <a:xfrm>
            <a:off x="2267655" y="1482540"/>
            <a:ext cx="278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Introdução;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7"/>
          <p:cNvSpPr txBox="1"/>
          <p:nvPr/>
        </p:nvSpPr>
        <p:spPr>
          <a:xfrm>
            <a:off x="683568" y="2194829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7"/>
          <p:cNvSpPr/>
          <p:nvPr/>
        </p:nvSpPr>
        <p:spPr>
          <a:xfrm>
            <a:off x="2267643" y="2252186"/>
            <a:ext cx="339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Instalação do Python 3;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7"/>
          <p:cNvSpPr txBox="1"/>
          <p:nvPr/>
        </p:nvSpPr>
        <p:spPr>
          <a:xfrm>
            <a:off x="683568" y="2983224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7"/>
          <p:cNvSpPr/>
          <p:nvPr/>
        </p:nvSpPr>
        <p:spPr>
          <a:xfrm>
            <a:off x="2267643" y="3782187"/>
            <a:ext cx="440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Ambientes Virtuais e Pacotes;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7"/>
          <p:cNvSpPr txBox="1"/>
          <p:nvPr/>
        </p:nvSpPr>
        <p:spPr>
          <a:xfrm>
            <a:off x="683568" y="3725036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m livro aberto" id="73" name="Google Shape;7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665025">
            <a:off x="6863750" y="1636264"/>
            <a:ext cx="1599187" cy="1599187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7"/>
          <p:cNvSpPr/>
          <p:nvPr/>
        </p:nvSpPr>
        <p:spPr>
          <a:xfrm>
            <a:off x="2267655" y="3021836"/>
            <a:ext cx="250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Biblioteca Padrão;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0" name="Google Shape;8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4"/>
          <p:cNvSpPr txBox="1"/>
          <p:nvPr>
            <p:ph idx="1" type="subTitle"/>
          </p:nvPr>
        </p:nvSpPr>
        <p:spPr>
          <a:xfrm>
            <a:off x="343598" y="3024070"/>
            <a:ext cx="5376719" cy="7847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Computador com acesso a internet;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Muita vontade de aprender.</a:t>
            </a:r>
            <a:endParaRPr/>
          </a:p>
          <a:p>
            <a:pPr indent="0" lvl="0" marL="76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aptop com telefone e calculadora" id="83" name="Google Shape;8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5944" y="3645562"/>
            <a:ext cx="1414130" cy="1414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9" name="Google Shape;89;p14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14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5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5" name="Google Shape;105;p5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Introdução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5"/>
          <p:cNvSpPr txBox="1"/>
          <p:nvPr/>
        </p:nvSpPr>
        <p:spPr>
          <a:xfrm>
            <a:off x="3034682" y="2481601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o ambiente de desenvolvimento 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>
            <p:ph idx="1" type="subTitle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Um breve resumo da história da linguagem;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Onde podemos usar o Python?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ma lâmpada" id="121" name="Google Shape;12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3186" y="3032937"/>
            <a:ext cx="2110563" cy="2110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História do Python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7" name="Google Shape;12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6"/>
          <p:cNvSpPr txBox="1"/>
          <p:nvPr/>
        </p:nvSpPr>
        <p:spPr>
          <a:xfrm>
            <a:off x="332988" y="1094822"/>
            <a:ext cx="8478000" cy="27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Foi criada em 1991 por Guido van Rossum; </a:t>
            </a:r>
            <a:endParaRPr/>
          </a:p>
          <a:p>
            <a:pPr indent="-457200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origem do nome veio do programa humorístico Monty Python;</a:t>
            </a:r>
            <a:endParaRPr/>
          </a:p>
          <a:p>
            <a:pPr indent="-457200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Segundo o site “Olhar Digital”, cerca de 90% dos programadores já usaram o Python 3;</a:t>
            </a:r>
            <a:endParaRPr/>
          </a:p>
          <a:p>
            <a:pPr indent="-457200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linguagem de programação orientada à objetos.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oa Ideia com preenchimento sólido" id="130" name="Google Shape;13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14812" y="395205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