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3" roundtripDataSignature="AMtx7mgPz03ZNGqR7MU1mrvZcySgTi/t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5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4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8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CenturyGothic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6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6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2" name="Google Shape;62;p36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4" name="Google Shape;64;p36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3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9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80" name="Google Shape;80;p39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0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40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8" name="Google Shape;88;p4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1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4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2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2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4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" name="Google Shape;17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1" name="Google Shape;2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" name="Google Shape;24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5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5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hyperlink" Target="https://github.com/JuliaHellenFerreira/DIO-CriandooAmbientedeDesenvolvimento-Python" TargetMode="External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" name="Google Shape;108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" name="Google Shape;109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"/>
          <p:cNvSpPr/>
          <p:nvPr/>
        </p:nvSpPr>
        <p:spPr>
          <a:xfrm>
            <a:off x="-420125" y="1595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24700" y="1466897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Instalação do Python 3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3034682" y="2984650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o ambiente de desenvolvimento 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Acessar a plataforma oficial da linguagem para realizar a instalação;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Conhecer o Python Interativo.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lâmpada" id="125" name="Google Shape;12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7578" y="3501597"/>
            <a:ext cx="1356974" cy="135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35525" y="1194162"/>
            <a:ext cx="9659774" cy="4027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idx="1" type="subTitle"/>
          </p:nvPr>
        </p:nvSpPr>
        <p:spPr>
          <a:xfrm>
            <a:off x="1846449" y="286604"/>
            <a:ext cx="5600002" cy="1129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9" name="Google Shape;1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1714699" y="1902302"/>
            <a:ext cx="5600002" cy="10150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Chegou a hora de colocar a mão na massa!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tas de Divisão com preenchimento sólido" id="142" name="Google Shape;14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1124" y="2268733"/>
            <a:ext cx="606034" cy="606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665975" y="1785069"/>
            <a:ext cx="8478000" cy="15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 realizar a instalação é necessário acessar o site: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mputador com preenchimento sólido" id="151" name="Google Shape;15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5976" y="3702849"/>
            <a:ext cx="1287525" cy="12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>
            <p:ph idx="1" type="subTitle"/>
          </p:nvPr>
        </p:nvSpPr>
        <p:spPr>
          <a:xfrm>
            <a:off x="1846449" y="286604"/>
            <a:ext cx="5600002" cy="1129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Python Interativo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7" name="Google Shape;1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765544" y="1902302"/>
            <a:ext cx="7495954" cy="16064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 o Python em sua máquina já é possível fazer alguns comandos.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Hora de praticar!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tas de Divisão com preenchimento sólido" id="160" name="Google Shape;16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1628" y="3565347"/>
            <a:ext cx="600739" cy="600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6" name="Google Shape;1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1"/>
          <p:cNvSpPr txBox="1"/>
          <p:nvPr/>
        </p:nvSpPr>
        <p:spPr>
          <a:xfrm>
            <a:off x="-132925" y="946983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No meu GitHub, terá um repositório voltado com as informações do curso de forma detalhada e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dicas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leituras.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https://github.com/JuliaHellenFerreira/DIO-CriandooAmbientedeDesenvolvimento-Pytho</a:t>
            </a:r>
            <a:endParaRPr>
              <a:solidFill>
                <a:schemeClr val="dk1"/>
              </a:solidFill>
            </a:endParaRPr>
          </a:p>
          <a:p>
            <a:pPr indent="0" lvl="0" marL="7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rês círculos, cada um contendo círculos concêntricos." id="169" name="Google Shape;16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19875" y="3014204"/>
            <a:ext cx="2372390" cy="237239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4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4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" name="Google Shape;185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