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28bb875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28bb875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28bb875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28bb875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28bb875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28bb875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28bb875b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a28bb875b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28bb875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28bb875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28bb875b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28bb875b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a28bb875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a28bb875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a28bb87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a28bb87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28bb875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28bb875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28bb875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28bb875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1f3d4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1f3d4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28bb87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28bb87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28bb875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a28bb875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a28bb875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a28bb875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a28bb875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a28bb875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a28bb875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a28bb875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a28bb875b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a28bb875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a28bb875b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a28bb875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a28bb875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a28bb875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a28bb87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a28bb87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a28bb875b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a28bb875b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f5cce43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f5cce43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a28bb875b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a28bb875b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28bb875b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28bb875b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SLIDES_API192974890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SLIDES_API192974890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SLIDES_API19297489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SLIDES_API19297489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531f3d4fe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531f3d4fe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5cce43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5cce43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f5cce43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f5cce43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f5cce43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f5cce43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28bb87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28bb87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28bb875b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28bb875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28bb875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28bb875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5477">
          <p15:clr>
            <a:srgbClr val="EA4335"/>
          </p15:clr>
        </p15:guide>
        <p15:guide id="4" pos="1497">
          <p15:clr>
            <a:srgbClr val="EA4335"/>
          </p15:clr>
        </p15:guide>
        <p15:guide id="5" pos="4263">
          <p15:clr>
            <a:srgbClr val="EA4335"/>
          </p15:clr>
        </p15:guide>
        <p15:guide id="6" pos="288">
          <p15:clr>
            <a:srgbClr val="EA4335"/>
          </p15:clr>
        </p15:guide>
        <p15:guide id="7" orient="horz" pos="257">
          <p15:clr>
            <a:srgbClr val="EA4335"/>
          </p15:clr>
        </p15:guide>
        <p15:guide id="8" orient="horz" pos="298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_x4j3hqH4aoHfPdEsXkjM0RE1xKQ6jK6beR-5KsFaas/copy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spreadsheets/d/1_x4j3hqH4aoHfPdEsXkjM0RE1xKQ6jK6beR-5KsFaas/copy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_x4j3hqH4aoHfPdEsXkjM0RE1xKQ6jK6beR-5KsFaas/copy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1099100" y="950950"/>
            <a:ext cx="6945900" cy="16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/>
              <a:t>Project Manager’s Dream </a:t>
            </a:r>
            <a:r>
              <a:rPr lang="es" sz="4600"/>
              <a:t>Monthly </a:t>
            </a:r>
            <a:r>
              <a:rPr lang="es" sz="4600"/>
              <a:t>Report Infographics</a:t>
            </a:r>
            <a:endParaRPr sz="4600"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2103150" y="2609400"/>
            <a:ext cx="493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is where this template begins</a:t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308768" y="3206875"/>
            <a:ext cx="1040006" cy="1536730"/>
          </a:xfrm>
          <a:custGeom>
            <a:rect b="b" l="l" r="r" t="t"/>
            <a:pathLst>
              <a:path extrusionOk="0" h="14783" w="9466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2445850" y="4240657"/>
            <a:ext cx="1043851" cy="502942"/>
          </a:xfrm>
          <a:custGeom>
            <a:rect b="b" l="l" r="r" t="t"/>
            <a:pathLst>
              <a:path extrusionOk="0" h="4949" w="9501">
                <a:moveTo>
                  <a:pt x="4728" y="0"/>
                </a:moveTo>
                <a:lnTo>
                  <a:pt x="1" y="2052"/>
                </a:lnTo>
                <a:lnTo>
                  <a:pt x="1" y="4948"/>
                </a:lnTo>
                <a:lnTo>
                  <a:pt x="9500" y="4948"/>
                </a:lnTo>
                <a:lnTo>
                  <a:pt x="9500" y="2052"/>
                </a:lnTo>
                <a:lnTo>
                  <a:pt x="4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029125" y="3637969"/>
            <a:ext cx="1039896" cy="1105639"/>
          </a:xfrm>
          <a:custGeom>
            <a:rect b="b" l="l" r="r" t="t"/>
            <a:pathLst>
              <a:path extrusionOk="0" h="10636" w="9465">
                <a:moveTo>
                  <a:pt x="4737" y="0"/>
                </a:moveTo>
                <a:lnTo>
                  <a:pt x="1" y="2051"/>
                </a:lnTo>
                <a:lnTo>
                  <a:pt x="1" y="10635"/>
                </a:lnTo>
                <a:lnTo>
                  <a:pt x="9465" y="10635"/>
                </a:lnTo>
                <a:lnTo>
                  <a:pt x="9465" y="2051"/>
                </a:lnTo>
                <a:lnTo>
                  <a:pt x="4737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668953" y="3998175"/>
            <a:ext cx="1039896" cy="745419"/>
          </a:xfrm>
          <a:custGeom>
            <a:rect b="b" l="l" r="r" t="t"/>
            <a:pathLst>
              <a:path extrusionOk="0" h="7335" w="9465">
                <a:moveTo>
                  <a:pt x="4737" y="1"/>
                </a:moveTo>
                <a:lnTo>
                  <a:pt x="0" y="2052"/>
                </a:lnTo>
                <a:lnTo>
                  <a:pt x="0" y="7334"/>
                </a:lnTo>
                <a:lnTo>
                  <a:pt x="9464" y="7334"/>
                </a:lnTo>
                <a:lnTo>
                  <a:pt x="9464" y="2052"/>
                </a:lnTo>
                <a:lnTo>
                  <a:pt x="4737" y="1"/>
                </a:lnTo>
                <a:close/>
              </a:path>
            </a:pathLst>
          </a:custGeom>
          <a:solidFill>
            <a:srgbClr val="395B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866425" y="3290175"/>
            <a:ext cx="1040006" cy="1453428"/>
          </a:xfrm>
          <a:custGeom>
            <a:rect b="b" l="l" r="r" t="t"/>
            <a:pathLst>
              <a:path extrusionOk="0" h="14783" w="9466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1075900" y="1763075"/>
            <a:ext cx="2144700" cy="2610000"/>
          </a:xfrm>
          <a:prstGeom prst="foldedCorner">
            <a:avLst>
              <a:gd fmla="val 2523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567825" y="1763075"/>
            <a:ext cx="2144700" cy="2610000"/>
          </a:xfrm>
          <a:prstGeom prst="foldedCorner">
            <a:avLst>
              <a:gd fmla="val 2523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059750" y="1763075"/>
            <a:ext cx="2144700" cy="2610000"/>
          </a:xfrm>
          <a:prstGeom prst="foldedCorner">
            <a:avLst>
              <a:gd fmla="val 2523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1346022" y="30062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1346075" y="26214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3837972" y="30062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3837972" y="26214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6329875" y="30062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6329875" y="26214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1995538" y="2150989"/>
            <a:ext cx="305386" cy="338602"/>
            <a:chOff x="3300325" y="249875"/>
            <a:chExt cx="433725" cy="480900"/>
          </a:xfrm>
        </p:grpSpPr>
        <p:sp>
          <p:nvSpPr>
            <p:cNvPr id="450" name="Google Shape;450;p24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6" name="Google Shape;456;p24"/>
          <p:cNvGrpSpPr/>
          <p:nvPr/>
        </p:nvGrpSpPr>
        <p:grpSpPr>
          <a:xfrm>
            <a:off x="4491087" y="2150663"/>
            <a:ext cx="298186" cy="339253"/>
            <a:chOff x="6264525" y="842250"/>
            <a:chExt cx="423500" cy="481825"/>
          </a:xfrm>
        </p:grpSpPr>
        <p:sp>
          <p:nvSpPr>
            <p:cNvPr id="457" name="Google Shape;457;p24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4" name="Google Shape;464;p24"/>
          <p:cNvGrpSpPr/>
          <p:nvPr/>
        </p:nvGrpSpPr>
        <p:grpSpPr>
          <a:xfrm>
            <a:off x="6961779" y="2150654"/>
            <a:ext cx="340573" cy="339271"/>
            <a:chOff x="898875" y="4399275"/>
            <a:chExt cx="483700" cy="481850"/>
          </a:xfrm>
        </p:grpSpPr>
        <p:sp>
          <p:nvSpPr>
            <p:cNvPr id="465" name="Google Shape;465;p24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3" name="Google Shape;473;p24"/>
          <p:cNvSpPr/>
          <p:nvPr/>
        </p:nvSpPr>
        <p:spPr>
          <a:xfrm>
            <a:off x="1474950" y="1509951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3967726" y="1509951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6458802" y="1509951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/>
          <p:nvPr/>
        </p:nvSpPr>
        <p:spPr>
          <a:xfrm>
            <a:off x="679150" y="1353675"/>
            <a:ext cx="3768000" cy="600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79150" y="2179692"/>
            <a:ext cx="3768000" cy="600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79150" y="3005708"/>
            <a:ext cx="3768000" cy="600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79150" y="3831725"/>
            <a:ext cx="3768000" cy="600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79150" y="1353675"/>
            <a:ext cx="1007700" cy="6003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79150" y="2179700"/>
            <a:ext cx="3093900" cy="600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79150" y="3005700"/>
            <a:ext cx="2152800" cy="6003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679150" y="3831725"/>
            <a:ext cx="2701200" cy="6003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4773426" y="4012023"/>
            <a:ext cx="1994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773426" y="1484200"/>
            <a:ext cx="1994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902600" y="1235950"/>
            <a:ext cx="186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902600" y="3761524"/>
            <a:ext cx="186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93" name="Google Shape;493;p25"/>
          <p:cNvGrpSpPr/>
          <p:nvPr/>
        </p:nvGrpSpPr>
        <p:grpSpPr>
          <a:xfrm>
            <a:off x="7085150" y="1484195"/>
            <a:ext cx="339253" cy="339253"/>
            <a:chOff x="900750" y="1436075"/>
            <a:chExt cx="481825" cy="481825"/>
          </a:xfrm>
        </p:grpSpPr>
        <p:sp>
          <p:nvSpPr>
            <p:cNvPr id="494" name="Google Shape;494;p25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8" name="Google Shape;498;p25"/>
          <p:cNvGrpSpPr/>
          <p:nvPr/>
        </p:nvGrpSpPr>
        <p:grpSpPr>
          <a:xfrm>
            <a:off x="7085121" y="3962222"/>
            <a:ext cx="339306" cy="298186"/>
            <a:chOff x="2085450" y="2057100"/>
            <a:chExt cx="481900" cy="423500"/>
          </a:xfrm>
        </p:grpSpPr>
        <p:sp>
          <p:nvSpPr>
            <p:cNvPr id="499" name="Google Shape;499;p25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2" name="Google Shape;502;p25"/>
          <p:cNvSpPr/>
          <p:nvPr/>
        </p:nvSpPr>
        <p:spPr>
          <a:xfrm>
            <a:off x="7732271" y="1381325"/>
            <a:ext cx="962334" cy="59000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503" name="Google Shape;503;p25"/>
          <p:cNvGrpSpPr/>
          <p:nvPr/>
        </p:nvGrpSpPr>
        <p:grpSpPr>
          <a:xfrm>
            <a:off x="4773430" y="2062548"/>
            <a:ext cx="3921176" cy="778422"/>
            <a:chOff x="4773430" y="2062548"/>
            <a:chExt cx="3921176" cy="778422"/>
          </a:xfrm>
        </p:grpSpPr>
        <p:sp>
          <p:nvSpPr>
            <p:cNvPr id="504" name="Google Shape;504;p25"/>
            <p:cNvSpPr txBox="1"/>
            <p:nvPr/>
          </p:nvSpPr>
          <p:spPr>
            <a:xfrm>
              <a:off x="4773430" y="2306070"/>
              <a:ext cx="1994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25"/>
            <p:cNvSpPr txBox="1"/>
            <p:nvPr/>
          </p:nvSpPr>
          <p:spPr>
            <a:xfrm>
              <a:off x="4902600" y="2062548"/>
              <a:ext cx="186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Strategy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6" name="Google Shape;506;p25"/>
            <p:cNvGrpSpPr/>
            <p:nvPr/>
          </p:nvGrpSpPr>
          <p:grpSpPr>
            <a:xfrm>
              <a:off x="7115618" y="2327290"/>
              <a:ext cx="278296" cy="339253"/>
              <a:chOff x="3907325" y="2620775"/>
              <a:chExt cx="395250" cy="481825"/>
            </a:xfrm>
          </p:grpSpPr>
          <p:sp>
            <p:nvSpPr>
              <p:cNvPr id="507" name="Google Shape;507;p25"/>
              <p:cNvSpPr/>
              <p:nvPr/>
            </p:nvSpPr>
            <p:spPr>
              <a:xfrm>
                <a:off x="3907325" y="3016975"/>
                <a:ext cx="74550" cy="56475"/>
              </a:xfrm>
              <a:custGeom>
                <a:rect b="b" l="l" r="r" t="t"/>
                <a:pathLst>
                  <a:path extrusionOk="0" h="2259" w="2982">
                    <a:moveTo>
                      <a:pt x="1" y="0"/>
                    </a:moveTo>
                    <a:lnTo>
                      <a:pt x="1" y="563"/>
                    </a:lnTo>
                    <a:cubicBezTo>
                      <a:pt x="1" y="1500"/>
                      <a:pt x="756" y="2256"/>
                      <a:pt x="1693" y="2259"/>
                    </a:cubicBezTo>
                    <a:lnTo>
                      <a:pt x="2982" y="2259"/>
                    </a:lnTo>
                    <a:cubicBezTo>
                      <a:pt x="2711" y="1527"/>
                      <a:pt x="2515" y="768"/>
                      <a:pt x="2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3907325" y="2705450"/>
                <a:ext cx="282325" cy="283325"/>
              </a:xfrm>
              <a:custGeom>
                <a:rect b="b" l="l" r="r" t="t"/>
                <a:pathLst>
                  <a:path extrusionOk="0" h="11333" w="11293">
                    <a:moveTo>
                      <a:pt x="1" y="1"/>
                    </a:moveTo>
                    <a:lnTo>
                      <a:pt x="1" y="11332"/>
                    </a:lnTo>
                    <a:lnTo>
                      <a:pt x="2283" y="11332"/>
                    </a:lnTo>
                    <a:cubicBezTo>
                      <a:pt x="2274" y="11142"/>
                      <a:pt x="2259" y="10956"/>
                      <a:pt x="2259" y="10766"/>
                    </a:cubicBezTo>
                    <a:lnTo>
                      <a:pt x="2259" y="9637"/>
                    </a:lnTo>
                    <a:cubicBezTo>
                      <a:pt x="2259" y="8396"/>
                      <a:pt x="2834" y="7249"/>
                      <a:pt x="3834" y="6490"/>
                    </a:cubicBezTo>
                    <a:lnTo>
                      <a:pt x="4517" y="5975"/>
                    </a:lnTo>
                    <a:lnTo>
                      <a:pt x="4517" y="3145"/>
                    </a:lnTo>
                    <a:cubicBezTo>
                      <a:pt x="4517" y="2051"/>
                      <a:pt x="5400" y="1169"/>
                      <a:pt x="6493" y="1169"/>
                    </a:cubicBezTo>
                    <a:cubicBezTo>
                      <a:pt x="7583" y="1169"/>
                      <a:pt x="8468" y="2051"/>
                      <a:pt x="8468" y="3145"/>
                    </a:cubicBezTo>
                    <a:lnTo>
                      <a:pt x="8468" y="3617"/>
                    </a:lnTo>
                    <a:cubicBezTo>
                      <a:pt x="8743" y="3487"/>
                      <a:pt x="9031" y="3426"/>
                      <a:pt x="9314" y="3426"/>
                    </a:cubicBezTo>
                    <a:cubicBezTo>
                      <a:pt x="10141" y="3426"/>
                      <a:pt x="10923" y="3949"/>
                      <a:pt x="11196" y="4795"/>
                    </a:cubicBezTo>
                    <a:cubicBezTo>
                      <a:pt x="11226" y="4780"/>
                      <a:pt x="11260" y="4771"/>
                      <a:pt x="11293" y="4759"/>
                    </a:cubicBezTo>
                    <a:lnTo>
                      <a:pt x="11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>
                <a:off x="3907325" y="2620775"/>
                <a:ext cx="282325" cy="56475"/>
              </a:xfrm>
              <a:custGeom>
                <a:rect b="b" l="l" r="r" t="t"/>
                <a:pathLst>
                  <a:path extrusionOk="0" h="2259" w="11293">
                    <a:moveTo>
                      <a:pt x="1693" y="0"/>
                    </a:moveTo>
                    <a:cubicBezTo>
                      <a:pt x="756" y="0"/>
                      <a:pt x="1" y="759"/>
                      <a:pt x="1" y="1695"/>
                    </a:cubicBezTo>
                    <a:lnTo>
                      <a:pt x="1" y="2259"/>
                    </a:lnTo>
                    <a:lnTo>
                      <a:pt x="11293" y="2259"/>
                    </a:lnTo>
                    <a:lnTo>
                      <a:pt x="11293" y="1695"/>
                    </a:lnTo>
                    <a:cubicBezTo>
                      <a:pt x="11290" y="759"/>
                      <a:pt x="10534" y="0"/>
                      <a:pt x="95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>
                <a:off x="3992025" y="2762900"/>
                <a:ext cx="310550" cy="339700"/>
              </a:xfrm>
              <a:custGeom>
                <a:rect b="b" l="l" r="r" t="t"/>
                <a:pathLst>
                  <a:path extrusionOk="0" h="13588" w="12422">
                    <a:moveTo>
                      <a:pt x="3105" y="0"/>
                    </a:moveTo>
                    <a:cubicBezTo>
                      <a:pt x="2635" y="0"/>
                      <a:pt x="2259" y="377"/>
                      <a:pt x="2259" y="847"/>
                    </a:cubicBezTo>
                    <a:lnTo>
                      <a:pt x="2259" y="8468"/>
                    </a:lnTo>
                    <a:cubicBezTo>
                      <a:pt x="2259" y="8781"/>
                      <a:pt x="2006" y="9031"/>
                      <a:pt x="1693" y="9031"/>
                    </a:cubicBezTo>
                    <a:cubicBezTo>
                      <a:pt x="1379" y="9031"/>
                      <a:pt x="1129" y="8781"/>
                      <a:pt x="1129" y="8468"/>
                    </a:cubicBezTo>
                    <a:lnTo>
                      <a:pt x="1129" y="5095"/>
                    </a:lnTo>
                    <a:cubicBezTo>
                      <a:pt x="419" y="5622"/>
                      <a:pt x="0" y="6453"/>
                      <a:pt x="0" y="7339"/>
                    </a:cubicBezTo>
                    <a:lnTo>
                      <a:pt x="0" y="8468"/>
                    </a:lnTo>
                    <a:cubicBezTo>
                      <a:pt x="0" y="10052"/>
                      <a:pt x="368" y="11615"/>
                      <a:pt x="1069" y="13036"/>
                    </a:cubicBezTo>
                    <a:cubicBezTo>
                      <a:pt x="1223" y="13346"/>
                      <a:pt x="1322" y="13587"/>
                      <a:pt x="1693" y="13587"/>
                    </a:cubicBezTo>
                    <a:lnTo>
                      <a:pt x="10726" y="13587"/>
                    </a:lnTo>
                    <a:cubicBezTo>
                      <a:pt x="11097" y="13587"/>
                      <a:pt x="11196" y="13346"/>
                      <a:pt x="11350" y="13036"/>
                    </a:cubicBezTo>
                    <a:cubicBezTo>
                      <a:pt x="12051" y="11615"/>
                      <a:pt x="12419" y="10052"/>
                      <a:pt x="12422" y="8468"/>
                    </a:cubicBezTo>
                    <a:lnTo>
                      <a:pt x="12422" y="5363"/>
                    </a:lnTo>
                    <a:cubicBezTo>
                      <a:pt x="12422" y="4894"/>
                      <a:pt x="12042" y="4517"/>
                      <a:pt x="11572" y="4517"/>
                    </a:cubicBezTo>
                    <a:cubicBezTo>
                      <a:pt x="11106" y="4517"/>
                      <a:pt x="10726" y="4894"/>
                      <a:pt x="10726" y="5363"/>
                    </a:cubicBezTo>
                    <a:lnTo>
                      <a:pt x="10726" y="7339"/>
                    </a:lnTo>
                    <a:cubicBezTo>
                      <a:pt x="10726" y="7652"/>
                      <a:pt x="10473" y="7902"/>
                      <a:pt x="10163" y="7902"/>
                    </a:cubicBezTo>
                    <a:cubicBezTo>
                      <a:pt x="9850" y="7902"/>
                      <a:pt x="9597" y="7652"/>
                      <a:pt x="9597" y="7339"/>
                    </a:cubicBezTo>
                    <a:lnTo>
                      <a:pt x="9597" y="6297"/>
                    </a:lnTo>
                    <a:lnTo>
                      <a:pt x="9597" y="4234"/>
                    </a:lnTo>
                    <a:cubicBezTo>
                      <a:pt x="9597" y="3764"/>
                      <a:pt x="9218" y="3388"/>
                      <a:pt x="8751" y="3388"/>
                    </a:cubicBezTo>
                    <a:cubicBezTo>
                      <a:pt x="8281" y="3388"/>
                      <a:pt x="7905" y="3764"/>
                      <a:pt x="7905" y="4234"/>
                    </a:cubicBezTo>
                    <a:lnTo>
                      <a:pt x="7905" y="6210"/>
                    </a:lnTo>
                    <a:cubicBezTo>
                      <a:pt x="7905" y="6523"/>
                      <a:pt x="7652" y="6773"/>
                      <a:pt x="7339" y="6773"/>
                    </a:cubicBezTo>
                    <a:cubicBezTo>
                      <a:pt x="7025" y="6773"/>
                      <a:pt x="6776" y="6523"/>
                      <a:pt x="6776" y="6210"/>
                    </a:cubicBezTo>
                    <a:lnTo>
                      <a:pt x="6776" y="3105"/>
                    </a:lnTo>
                    <a:cubicBezTo>
                      <a:pt x="6776" y="2635"/>
                      <a:pt x="6396" y="2259"/>
                      <a:pt x="5926" y="2259"/>
                    </a:cubicBezTo>
                    <a:cubicBezTo>
                      <a:pt x="5460" y="2259"/>
                      <a:pt x="5080" y="2635"/>
                      <a:pt x="5080" y="3105"/>
                    </a:cubicBezTo>
                    <a:lnTo>
                      <a:pt x="5080" y="6210"/>
                    </a:lnTo>
                    <a:cubicBezTo>
                      <a:pt x="5080" y="6523"/>
                      <a:pt x="4827" y="6773"/>
                      <a:pt x="4517" y="6773"/>
                    </a:cubicBezTo>
                    <a:cubicBezTo>
                      <a:pt x="4204" y="6773"/>
                      <a:pt x="3951" y="6523"/>
                      <a:pt x="3951" y="6210"/>
                    </a:cubicBezTo>
                    <a:lnTo>
                      <a:pt x="3951" y="847"/>
                    </a:lnTo>
                    <a:cubicBezTo>
                      <a:pt x="3951" y="377"/>
                      <a:pt x="3572" y="0"/>
                      <a:pt x="31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11" name="Google Shape;511;p25"/>
            <p:cNvSpPr/>
            <p:nvPr/>
          </p:nvSpPr>
          <p:spPr>
            <a:xfrm>
              <a:off x="7732271" y="2201900"/>
              <a:ext cx="962334" cy="590004"/>
            </a:xfrm>
            <a:prstGeom prst="flowChartTermina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512" name="Google Shape;512;p25"/>
          <p:cNvGrpSpPr/>
          <p:nvPr/>
        </p:nvGrpSpPr>
        <p:grpSpPr>
          <a:xfrm>
            <a:off x="4773430" y="2909266"/>
            <a:ext cx="3921176" cy="783962"/>
            <a:chOff x="4773430" y="2884416"/>
            <a:chExt cx="3921176" cy="783962"/>
          </a:xfrm>
        </p:grpSpPr>
        <p:sp>
          <p:nvSpPr>
            <p:cNvPr id="513" name="Google Shape;513;p25"/>
            <p:cNvSpPr txBox="1"/>
            <p:nvPr/>
          </p:nvSpPr>
          <p:spPr>
            <a:xfrm>
              <a:off x="4773430" y="3133478"/>
              <a:ext cx="1994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4902600" y="2884416"/>
              <a:ext cx="186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15" name="Google Shape;515;p25"/>
            <p:cNvGrpSpPr/>
            <p:nvPr/>
          </p:nvGrpSpPr>
          <p:grpSpPr>
            <a:xfrm>
              <a:off x="7085148" y="3154677"/>
              <a:ext cx="339253" cy="339253"/>
              <a:chOff x="1492675" y="2027925"/>
              <a:chExt cx="481825" cy="481825"/>
            </a:xfrm>
          </p:grpSpPr>
          <p:sp>
            <p:nvSpPr>
              <p:cNvPr id="516" name="Google Shape;516;p25"/>
              <p:cNvSpPr/>
              <p:nvPr/>
            </p:nvSpPr>
            <p:spPr>
              <a:xfrm>
                <a:off x="1719425" y="21700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1832350" y="22547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0"/>
                    </a:moveTo>
                    <a:cubicBezTo>
                      <a:pt x="253" y="0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1606500" y="22547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0"/>
                    </a:moveTo>
                    <a:cubicBezTo>
                      <a:pt x="254" y="0"/>
                      <a:pt x="1" y="250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1492675" y="2425025"/>
                <a:ext cx="481825" cy="84725"/>
              </a:xfrm>
              <a:custGeom>
                <a:rect b="b" l="l" r="r" t="t"/>
                <a:pathLst>
                  <a:path extrusionOk="0" h="3389" w="19273">
                    <a:moveTo>
                      <a:pt x="1" y="1"/>
                    </a:moveTo>
                    <a:lnTo>
                      <a:pt x="1" y="1696"/>
                    </a:lnTo>
                    <a:cubicBezTo>
                      <a:pt x="1" y="2630"/>
                      <a:pt x="757" y="3389"/>
                      <a:pt x="1693" y="3389"/>
                    </a:cubicBezTo>
                    <a:lnTo>
                      <a:pt x="17577" y="3389"/>
                    </a:lnTo>
                    <a:cubicBezTo>
                      <a:pt x="18514" y="3389"/>
                      <a:pt x="19270" y="2630"/>
                      <a:pt x="19273" y="1696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1492675" y="2027925"/>
                <a:ext cx="481825" cy="368000"/>
              </a:xfrm>
              <a:custGeom>
                <a:rect b="b" l="l" r="r" t="t"/>
                <a:pathLst>
                  <a:path extrusionOk="0" h="14720" w="19273">
                    <a:moveTo>
                      <a:pt x="5120" y="2259"/>
                    </a:moveTo>
                    <a:cubicBezTo>
                      <a:pt x="5430" y="2259"/>
                      <a:pt x="5683" y="2512"/>
                      <a:pt x="5683" y="2825"/>
                    </a:cubicBezTo>
                    <a:lnTo>
                      <a:pt x="5683" y="8047"/>
                    </a:lnTo>
                    <a:cubicBezTo>
                      <a:pt x="6360" y="8281"/>
                      <a:pt x="6812" y="8920"/>
                      <a:pt x="6812" y="9637"/>
                    </a:cubicBezTo>
                    <a:cubicBezTo>
                      <a:pt x="6812" y="10353"/>
                      <a:pt x="6360" y="10992"/>
                      <a:pt x="5683" y="11226"/>
                    </a:cubicBezTo>
                    <a:lnTo>
                      <a:pt x="5683" y="13024"/>
                    </a:lnTo>
                    <a:cubicBezTo>
                      <a:pt x="5683" y="13337"/>
                      <a:pt x="5430" y="13587"/>
                      <a:pt x="5120" y="13587"/>
                    </a:cubicBezTo>
                    <a:cubicBezTo>
                      <a:pt x="4807" y="13587"/>
                      <a:pt x="4554" y="13337"/>
                      <a:pt x="4554" y="13024"/>
                    </a:cubicBezTo>
                    <a:lnTo>
                      <a:pt x="4554" y="11226"/>
                    </a:lnTo>
                    <a:cubicBezTo>
                      <a:pt x="3876" y="10992"/>
                      <a:pt x="3425" y="10353"/>
                      <a:pt x="3425" y="9637"/>
                    </a:cubicBezTo>
                    <a:cubicBezTo>
                      <a:pt x="3425" y="8920"/>
                      <a:pt x="3876" y="8281"/>
                      <a:pt x="4554" y="8047"/>
                    </a:cubicBezTo>
                    <a:lnTo>
                      <a:pt x="4554" y="2825"/>
                    </a:lnTo>
                    <a:cubicBezTo>
                      <a:pt x="4554" y="2512"/>
                      <a:pt x="4807" y="2259"/>
                      <a:pt x="5120" y="2259"/>
                    </a:cubicBezTo>
                    <a:close/>
                    <a:moveTo>
                      <a:pt x="9637" y="2259"/>
                    </a:moveTo>
                    <a:cubicBezTo>
                      <a:pt x="9947" y="2259"/>
                      <a:pt x="10200" y="2512"/>
                      <a:pt x="10200" y="2825"/>
                    </a:cubicBezTo>
                    <a:lnTo>
                      <a:pt x="10200" y="4659"/>
                    </a:lnTo>
                    <a:cubicBezTo>
                      <a:pt x="10877" y="4894"/>
                      <a:pt x="11329" y="5532"/>
                      <a:pt x="11329" y="6249"/>
                    </a:cubicBezTo>
                    <a:cubicBezTo>
                      <a:pt x="11329" y="6966"/>
                      <a:pt x="10877" y="7604"/>
                      <a:pt x="10200" y="7839"/>
                    </a:cubicBezTo>
                    <a:lnTo>
                      <a:pt x="10200" y="13024"/>
                    </a:lnTo>
                    <a:cubicBezTo>
                      <a:pt x="10200" y="13337"/>
                      <a:pt x="9947" y="13587"/>
                      <a:pt x="9637" y="13587"/>
                    </a:cubicBezTo>
                    <a:cubicBezTo>
                      <a:pt x="9324" y="13587"/>
                      <a:pt x="9071" y="13337"/>
                      <a:pt x="9071" y="13024"/>
                    </a:cubicBezTo>
                    <a:lnTo>
                      <a:pt x="9071" y="7839"/>
                    </a:lnTo>
                    <a:cubicBezTo>
                      <a:pt x="8393" y="7604"/>
                      <a:pt x="7941" y="6966"/>
                      <a:pt x="7941" y="6249"/>
                    </a:cubicBezTo>
                    <a:cubicBezTo>
                      <a:pt x="7941" y="5532"/>
                      <a:pt x="8393" y="4894"/>
                      <a:pt x="9071" y="4659"/>
                    </a:cubicBezTo>
                    <a:lnTo>
                      <a:pt x="9071" y="2825"/>
                    </a:lnTo>
                    <a:cubicBezTo>
                      <a:pt x="9071" y="2512"/>
                      <a:pt x="9324" y="2259"/>
                      <a:pt x="9637" y="2259"/>
                    </a:cubicBezTo>
                    <a:close/>
                    <a:moveTo>
                      <a:pt x="14154" y="2259"/>
                    </a:moveTo>
                    <a:cubicBezTo>
                      <a:pt x="14464" y="2259"/>
                      <a:pt x="14717" y="2512"/>
                      <a:pt x="14717" y="2825"/>
                    </a:cubicBezTo>
                    <a:lnTo>
                      <a:pt x="14717" y="8047"/>
                    </a:lnTo>
                    <a:cubicBezTo>
                      <a:pt x="15394" y="8281"/>
                      <a:pt x="15846" y="8920"/>
                      <a:pt x="15846" y="9637"/>
                    </a:cubicBezTo>
                    <a:cubicBezTo>
                      <a:pt x="15846" y="10353"/>
                      <a:pt x="15394" y="10992"/>
                      <a:pt x="14717" y="11226"/>
                    </a:cubicBezTo>
                    <a:lnTo>
                      <a:pt x="14717" y="13024"/>
                    </a:lnTo>
                    <a:cubicBezTo>
                      <a:pt x="14717" y="13337"/>
                      <a:pt x="14464" y="13587"/>
                      <a:pt x="14154" y="13587"/>
                    </a:cubicBezTo>
                    <a:cubicBezTo>
                      <a:pt x="13840" y="13587"/>
                      <a:pt x="13587" y="13337"/>
                      <a:pt x="13587" y="13024"/>
                    </a:cubicBezTo>
                    <a:lnTo>
                      <a:pt x="13587" y="11226"/>
                    </a:lnTo>
                    <a:cubicBezTo>
                      <a:pt x="12910" y="10992"/>
                      <a:pt x="12458" y="10353"/>
                      <a:pt x="12458" y="9637"/>
                    </a:cubicBezTo>
                    <a:cubicBezTo>
                      <a:pt x="12458" y="8920"/>
                      <a:pt x="12910" y="8281"/>
                      <a:pt x="13587" y="8047"/>
                    </a:cubicBezTo>
                    <a:lnTo>
                      <a:pt x="13587" y="2825"/>
                    </a:lnTo>
                    <a:cubicBezTo>
                      <a:pt x="13587" y="2512"/>
                      <a:pt x="13840" y="2259"/>
                      <a:pt x="14154" y="2259"/>
                    </a:cubicBezTo>
                    <a:close/>
                    <a:moveTo>
                      <a:pt x="1693" y="1"/>
                    </a:moveTo>
                    <a:cubicBezTo>
                      <a:pt x="757" y="1"/>
                      <a:pt x="1" y="759"/>
                      <a:pt x="1" y="1696"/>
                    </a:cubicBezTo>
                    <a:lnTo>
                      <a:pt x="1" y="14720"/>
                    </a:lnTo>
                    <a:lnTo>
                      <a:pt x="19273" y="14720"/>
                    </a:lnTo>
                    <a:lnTo>
                      <a:pt x="19273" y="1696"/>
                    </a:lnTo>
                    <a:cubicBezTo>
                      <a:pt x="19270" y="759"/>
                      <a:pt x="18514" y="1"/>
                      <a:pt x="175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21" name="Google Shape;521;p25"/>
            <p:cNvSpPr/>
            <p:nvPr/>
          </p:nvSpPr>
          <p:spPr>
            <a:xfrm>
              <a:off x="7732271" y="3026737"/>
              <a:ext cx="962334" cy="590004"/>
            </a:xfrm>
            <a:prstGeom prst="flowChartTermina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7732271" y="3831700"/>
            <a:ext cx="962334" cy="59000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801513" y="1519975"/>
            <a:ext cx="1700700" cy="2728200"/>
            <a:chOff x="675301" y="1519975"/>
            <a:chExt cx="1700700" cy="2728200"/>
          </a:xfrm>
        </p:grpSpPr>
        <p:sp>
          <p:nvSpPr>
            <p:cNvPr id="529" name="Google Shape;529;p26"/>
            <p:cNvSpPr/>
            <p:nvPr/>
          </p:nvSpPr>
          <p:spPr>
            <a:xfrm>
              <a:off x="675301" y="1519975"/>
              <a:ext cx="1700700" cy="272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26"/>
            <p:cNvGrpSpPr/>
            <p:nvPr/>
          </p:nvGrpSpPr>
          <p:grpSpPr>
            <a:xfrm>
              <a:off x="675337" y="1519975"/>
              <a:ext cx="1700661" cy="1057750"/>
              <a:chOff x="1013300" y="1922575"/>
              <a:chExt cx="1589700" cy="1057750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1013300" y="1922575"/>
                <a:ext cx="1589700" cy="874800"/>
              </a:xfrm>
              <a:prstGeom prst="roundRect">
                <a:avLst>
                  <a:gd fmla="val 3175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 rot="10800000">
                <a:off x="1586000" y="2762525"/>
                <a:ext cx="444300" cy="2178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3" name="Google Shape;533;p26"/>
          <p:cNvGrpSpPr/>
          <p:nvPr/>
        </p:nvGrpSpPr>
        <p:grpSpPr>
          <a:xfrm>
            <a:off x="4695030" y="1519975"/>
            <a:ext cx="1700700" cy="2728200"/>
            <a:chOff x="4572001" y="1519975"/>
            <a:chExt cx="1700700" cy="2728200"/>
          </a:xfrm>
        </p:grpSpPr>
        <p:sp>
          <p:nvSpPr>
            <p:cNvPr id="534" name="Google Shape;534;p26"/>
            <p:cNvSpPr/>
            <p:nvPr/>
          </p:nvSpPr>
          <p:spPr>
            <a:xfrm>
              <a:off x="4572001" y="1519975"/>
              <a:ext cx="1700700" cy="272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26"/>
            <p:cNvGrpSpPr/>
            <p:nvPr/>
          </p:nvGrpSpPr>
          <p:grpSpPr>
            <a:xfrm>
              <a:off x="4572037" y="1519975"/>
              <a:ext cx="1700661" cy="1057750"/>
              <a:chOff x="1013300" y="1922575"/>
              <a:chExt cx="1589700" cy="1057750"/>
            </a:xfrm>
          </p:grpSpPr>
          <p:sp>
            <p:nvSpPr>
              <p:cNvPr id="536" name="Google Shape;536;p26"/>
              <p:cNvSpPr/>
              <p:nvPr/>
            </p:nvSpPr>
            <p:spPr>
              <a:xfrm>
                <a:off x="1013300" y="1922575"/>
                <a:ext cx="1589700" cy="874800"/>
              </a:xfrm>
              <a:prstGeom prst="roundRect">
                <a:avLst>
                  <a:gd fmla="val 31753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 rot="10800000">
                <a:off x="1586000" y="2762525"/>
                <a:ext cx="444300" cy="2178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26"/>
          <p:cNvGrpSpPr/>
          <p:nvPr/>
        </p:nvGrpSpPr>
        <p:grpSpPr>
          <a:xfrm>
            <a:off x="2748272" y="1519975"/>
            <a:ext cx="1700700" cy="2728200"/>
            <a:chOff x="2618876" y="1519975"/>
            <a:chExt cx="1700700" cy="2728200"/>
          </a:xfrm>
        </p:grpSpPr>
        <p:sp>
          <p:nvSpPr>
            <p:cNvPr id="539" name="Google Shape;539;p26"/>
            <p:cNvSpPr/>
            <p:nvPr/>
          </p:nvSpPr>
          <p:spPr>
            <a:xfrm flipH="1" rot="10800000">
              <a:off x="2618876" y="1519975"/>
              <a:ext cx="1700700" cy="272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6"/>
            <p:cNvGrpSpPr/>
            <p:nvPr/>
          </p:nvGrpSpPr>
          <p:grpSpPr>
            <a:xfrm flipH="1" rot="10800000">
              <a:off x="2618912" y="3190425"/>
              <a:ext cx="1700661" cy="1057750"/>
              <a:chOff x="1013300" y="1922575"/>
              <a:chExt cx="1589700" cy="1057750"/>
            </a:xfrm>
          </p:grpSpPr>
          <p:sp>
            <p:nvSpPr>
              <p:cNvPr id="541" name="Google Shape;541;p26"/>
              <p:cNvSpPr/>
              <p:nvPr/>
            </p:nvSpPr>
            <p:spPr>
              <a:xfrm>
                <a:off x="1013300" y="1922575"/>
                <a:ext cx="1589700" cy="874800"/>
              </a:xfrm>
              <a:prstGeom prst="roundRect">
                <a:avLst>
                  <a:gd fmla="val 3175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 rot="10800000">
                <a:off x="1586000" y="2762525"/>
                <a:ext cx="444300" cy="2178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3" name="Google Shape;543;p26"/>
          <p:cNvGrpSpPr/>
          <p:nvPr/>
        </p:nvGrpSpPr>
        <p:grpSpPr>
          <a:xfrm>
            <a:off x="6641788" y="1519975"/>
            <a:ext cx="1700700" cy="2728200"/>
            <a:chOff x="6515576" y="1519975"/>
            <a:chExt cx="1700700" cy="2728200"/>
          </a:xfrm>
        </p:grpSpPr>
        <p:sp>
          <p:nvSpPr>
            <p:cNvPr id="544" name="Google Shape;544;p26"/>
            <p:cNvSpPr/>
            <p:nvPr/>
          </p:nvSpPr>
          <p:spPr>
            <a:xfrm flipH="1" rot="10800000">
              <a:off x="6515576" y="1519975"/>
              <a:ext cx="1700700" cy="272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26"/>
            <p:cNvGrpSpPr/>
            <p:nvPr/>
          </p:nvGrpSpPr>
          <p:grpSpPr>
            <a:xfrm flipH="1" rot="10800000">
              <a:off x="6515612" y="3190425"/>
              <a:ext cx="1700661" cy="1057750"/>
              <a:chOff x="1013300" y="1922575"/>
              <a:chExt cx="1589700" cy="1057750"/>
            </a:xfrm>
          </p:grpSpPr>
          <p:sp>
            <p:nvSpPr>
              <p:cNvPr id="546" name="Google Shape;546;p26"/>
              <p:cNvSpPr/>
              <p:nvPr/>
            </p:nvSpPr>
            <p:spPr>
              <a:xfrm>
                <a:off x="1013300" y="1922575"/>
                <a:ext cx="1589700" cy="874800"/>
              </a:xfrm>
              <a:prstGeom prst="roundRect">
                <a:avLst>
                  <a:gd fmla="val 3175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 rot="10800000">
                <a:off x="1586000" y="2762525"/>
                <a:ext cx="444300" cy="217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6"/>
          <p:cNvSpPr txBox="1"/>
          <p:nvPr/>
        </p:nvSpPr>
        <p:spPr>
          <a:xfrm>
            <a:off x="2796397" y="240007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2796450" y="20108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849672" y="30796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849672" y="269041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Free services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6689948" y="240007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6689898" y="20108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4743188" y="30796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26"/>
          <p:cNvSpPr txBox="1"/>
          <p:nvPr/>
        </p:nvSpPr>
        <p:spPr>
          <a:xfrm>
            <a:off x="4743188" y="269041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56" name="Google Shape;556;p26"/>
          <p:cNvGrpSpPr/>
          <p:nvPr/>
        </p:nvGrpSpPr>
        <p:grpSpPr>
          <a:xfrm>
            <a:off x="1482248" y="1853433"/>
            <a:ext cx="339253" cy="218676"/>
            <a:chOff x="1492675" y="1520750"/>
            <a:chExt cx="481825" cy="310575"/>
          </a:xfrm>
        </p:grpSpPr>
        <p:sp>
          <p:nvSpPr>
            <p:cNvPr id="557" name="Google Shape;557;p26"/>
            <p:cNvSpPr/>
            <p:nvPr/>
          </p:nvSpPr>
          <p:spPr>
            <a:xfrm>
              <a:off x="1492675" y="1540400"/>
              <a:ext cx="481825" cy="290925"/>
            </a:xfrm>
            <a:custGeom>
              <a:rect b="b" l="l" r="r" t="t"/>
              <a:pathLst>
                <a:path extrusionOk="0" h="11637" w="19273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522575" y="1520750"/>
              <a:ext cx="421975" cy="165800"/>
            </a:xfrm>
            <a:custGeom>
              <a:rect b="b" l="l" r="r" t="t"/>
              <a:pathLst>
                <a:path extrusionOk="0" h="6632" w="16879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9" name="Google Shape;559;p26"/>
          <p:cNvGrpSpPr/>
          <p:nvPr/>
        </p:nvGrpSpPr>
        <p:grpSpPr>
          <a:xfrm>
            <a:off x="5375755" y="1793132"/>
            <a:ext cx="339253" cy="339253"/>
            <a:chOff x="3271200" y="1435075"/>
            <a:chExt cx="481825" cy="481825"/>
          </a:xfrm>
        </p:grpSpPr>
        <p:sp>
          <p:nvSpPr>
            <p:cNvPr id="560" name="Google Shape;560;p26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7320849" y="3646457"/>
            <a:ext cx="339253" cy="339253"/>
            <a:chOff x="4456875" y="1435075"/>
            <a:chExt cx="481825" cy="481825"/>
          </a:xfrm>
        </p:grpSpPr>
        <p:sp>
          <p:nvSpPr>
            <p:cNvPr id="563" name="Google Shape;563;p26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6"/>
          <p:cNvGrpSpPr/>
          <p:nvPr/>
        </p:nvGrpSpPr>
        <p:grpSpPr>
          <a:xfrm>
            <a:off x="3427326" y="3646461"/>
            <a:ext cx="342580" cy="339271"/>
            <a:chOff x="5049725" y="1435050"/>
            <a:chExt cx="486550" cy="481850"/>
          </a:xfrm>
        </p:grpSpPr>
        <p:sp>
          <p:nvSpPr>
            <p:cNvPr id="583" name="Google Shape;583;p26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7" name="Google Shape;587;p26"/>
          <p:cNvSpPr/>
          <p:nvPr/>
        </p:nvSpPr>
        <p:spPr>
          <a:xfrm>
            <a:off x="1170700" y="3817451"/>
            <a:ext cx="962334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350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8" name="Google Shape;588;p26"/>
          <p:cNvSpPr/>
          <p:nvPr/>
        </p:nvSpPr>
        <p:spPr>
          <a:xfrm>
            <a:off x="3117463" y="1628926"/>
            <a:ext cx="962334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250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5064213" y="3817451"/>
            <a:ext cx="962334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970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7010938" y="1628926"/>
            <a:ext cx="962334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740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27"/>
          <p:cNvCxnSpPr/>
          <p:nvPr/>
        </p:nvCxnSpPr>
        <p:spPr>
          <a:xfrm>
            <a:off x="1833675" y="1894957"/>
            <a:ext cx="5476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105277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287832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470387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6529425" y="2068500"/>
            <a:ext cx="1561800" cy="23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1052775" y="4139954"/>
            <a:ext cx="1561800" cy="2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2878325" y="4139954"/>
            <a:ext cx="1561800" cy="2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4703875" y="4139954"/>
            <a:ext cx="1561800" cy="2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6529425" y="4139954"/>
            <a:ext cx="1561800" cy="2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1503975" y="174922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3329525" y="174922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55075" y="174922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980625" y="174922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/>
          </a:p>
        </p:txBody>
      </p:sp>
      <p:sp>
        <p:nvSpPr>
          <p:cNvPr id="609" name="Google Shape;609;p27"/>
          <p:cNvSpPr txBox="1"/>
          <p:nvPr/>
        </p:nvSpPr>
        <p:spPr>
          <a:xfrm>
            <a:off x="2915075" y="27691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2915075" y="3151332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9999" marR="1320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4740613" y="3148332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4740613" y="27661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1089525" y="27691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1089525" y="3151332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6566163" y="27691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6566163" y="3151332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9999" marR="4925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3257953" y="1667690"/>
            <a:ext cx="2627700" cy="2627700"/>
          </a:xfrm>
          <a:prstGeom prst="donut">
            <a:avLst>
              <a:gd fmla="val 47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8"/>
          <p:cNvSpPr/>
          <p:nvPr/>
        </p:nvSpPr>
        <p:spPr>
          <a:xfrm>
            <a:off x="3506503" y="1916240"/>
            <a:ext cx="2130600" cy="2130600"/>
          </a:xfrm>
          <a:prstGeom prst="donut">
            <a:avLst>
              <a:gd fmla="val 581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8"/>
          <p:cNvSpPr/>
          <p:nvPr/>
        </p:nvSpPr>
        <p:spPr>
          <a:xfrm>
            <a:off x="3761653" y="2171990"/>
            <a:ext cx="1620300" cy="1619100"/>
          </a:xfrm>
          <a:prstGeom prst="donut">
            <a:avLst>
              <a:gd fmla="val 76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"/>
          <p:cNvSpPr/>
          <p:nvPr/>
        </p:nvSpPr>
        <p:spPr>
          <a:xfrm>
            <a:off x="4038853" y="2448590"/>
            <a:ext cx="1065900" cy="1065900"/>
          </a:xfrm>
          <a:prstGeom prst="donut">
            <a:avLst>
              <a:gd fmla="val 101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8"/>
          <p:cNvSpPr/>
          <p:nvPr/>
        </p:nvSpPr>
        <p:spPr>
          <a:xfrm rot="-3810134">
            <a:off x="3257933" y="1667670"/>
            <a:ext cx="2627739" cy="2627739"/>
          </a:xfrm>
          <a:prstGeom prst="blockArc">
            <a:avLst>
              <a:gd fmla="val 5266439" name="adj1"/>
              <a:gd fmla="val 19995741" name="adj2"/>
              <a:gd fmla="val 4692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8"/>
          <p:cNvSpPr/>
          <p:nvPr/>
        </p:nvSpPr>
        <p:spPr>
          <a:xfrm rot="-3906059">
            <a:off x="3505821" y="1915558"/>
            <a:ext cx="2131963" cy="2131963"/>
          </a:xfrm>
          <a:prstGeom prst="blockArc">
            <a:avLst>
              <a:gd fmla="val 3085776" name="adj1"/>
              <a:gd fmla="val 20100839" name="adj2"/>
              <a:gd fmla="val 556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8"/>
          <p:cNvSpPr/>
          <p:nvPr/>
        </p:nvSpPr>
        <p:spPr>
          <a:xfrm rot="-4222269">
            <a:off x="3761357" y="2171094"/>
            <a:ext cx="1620893" cy="1620893"/>
          </a:xfrm>
          <a:prstGeom prst="blockArc">
            <a:avLst>
              <a:gd fmla="val 8884448" name="adj1"/>
              <a:gd fmla="val 20414899" name="adj2"/>
              <a:gd fmla="val 768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 rot="-4538800">
            <a:off x="4039332" y="2449069"/>
            <a:ext cx="1064942" cy="1064942"/>
          </a:xfrm>
          <a:prstGeom prst="blockArc">
            <a:avLst>
              <a:gd fmla="val 6490304" name="adj1"/>
              <a:gd fmla="val 20700625" name="adj2"/>
              <a:gd fmla="val 1015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607540" y="2214675"/>
            <a:ext cx="2349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607525" y="3819801"/>
            <a:ext cx="2349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6187163" y="2214675"/>
            <a:ext cx="2349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28"/>
          <p:cNvSpPr/>
          <p:nvPr/>
        </p:nvSpPr>
        <p:spPr>
          <a:xfrm>
            <a:off x="6187147" y="3819825"/>
            <a:ext cx="2349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6615600" y="19041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07525" y="19041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Free services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615588" y="350928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07513" y="35092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6615607" y="318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615607" y="159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607532" y="159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607532" y="318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grpSp>
        <p:nvGrpSpPr>
          <p:cNvPr id="647" name="Google Shape;647;p29"/>
          <p:cNvGrpSpPr/>
          <p:nvPr/>
        </p:nvGrpSpPr>
        <p:grpSpPr>
          <a:xfrm>
            <a:off x="809913" y="1551188"/>
            <a:ext cx="5136329" cy="2677029"/>
            <a:chOff x="2046075" y="1424350"/>
            <a:chExt cx="5136329" cy="2677029"/>
          </a:xfrm>
        </p:grpSpPr>
        <p:sp>
          <p:nvSpPr>
            <p:cNvPr id="648" name="Google Shape;648;p29"/>
            <p:cNvSpPr/>
            <p:nvPr/>
          </p:nvSpPr>
          <p:spPr>
            <a:xfrm>
              <a:off x="2046075" y="1424350"/>
              <a:ext cx="5136329" cy="2677029"/>
            </a:xfrm>
            <a:custGeom>
              <a:rect b="b" l="l" r="r" t="t"/>
              <a:pathLst>
                <a:path extrusionOk="0" h="27025" w="51852">
                  <a:moveTo>
                    <a:pt x="51811" y="23285"/>
                  </a:moveTo>
                  <a:lnTo>
                    <a:pt x="51770" y="23285"/>
                  </a:lnTo>
                  <a:cubicBezTo>
                    <a:pt x="51770" y="23326"/>
                    <a:pt x="51729" y="23367"/>
                    <a:pt x="51729" y="23367"/>
                  </a:cubicBezTo>
                  <a:cubicBezTo>
                    <a:pt x="51678" y="23367"/>
                    <a:pt x="51637" y="23367"/>
                    <a:pt x="51596" y="23407"/>
                  </a:cubicBezTo>
                  <a:cubicBezTo>
                    <a:pt x="51596" y="23448"/>
                    <a:pt x="51637" y="23448"/>
                    <a:pt x="51637" y="23499"/>
                  </a:cubicBezTo>
                  <a:cubicBezTo>
                    <a:pt x="51555" y="23540"/>
                    <a:pt x="51423" y="23796"/>
                    <a:pt x="51341" y="23796"/>
                  </a:cubicBezTo>
                  <a:cubicBezTo>
                    <a:pt x="51218" y="23755"/>
                    <a:pt x="51382" y="23622"/>
                    <a:pt x="51341" y="23581"/>
                  </a:cubicBezTo>
                  <a:cubicBezTo>
                    <a:pt x="51300" y="23499"/>
                    <a:pt x="51126" y="23448"/>
                    <a:pt x="51126" y="23407"/>
                  </a:cubicBezTo>
                  <a:cubicBezTo>
                    <a:pt x="51167" y="23367"/>
                    <a:pt x="51218" y="23367"/>
                    <a:pt x="51259" y="23326"/>
                  </a:cubicBezTo>
                  <a:lnTo>
                    <a:pt x="51259" y="23193"/>
                  </a:lnTo>
                  <a:cubicBezTo>
                    <a:pt x="51300" y="23193"/>
                    <a:pt x="51300" y="23193"/>
                    <a:pt x="51300" y="23152"/>
                  </a:cubicBezTo>
                  <a:cubicBezTo>
                    <a:pt x="51300" y="23111"/>
                    <a:pt x="51300" y="23111"/>
                    <a:pt x="51259" y="23070"/>
                  </a:cubicBezTo>
                  <a:lnTo>
                    <a:pt x="51300" y="23029"/>
                  </a:lnTo>
                  <a:cubicBezTo>
                    <a:pt x="51259" y="22989"/>
                    <a:pt x="51218" y="22937"/>
                    <a:pt x="51218" y="22937"/>
                  </a:cubicBezTo>
                  <a:cubicBezTo>
                    <a:pt x="51167" y="22897"/>
                    <a:pt x="51218" y="22897"/>
                    <a:pt x="51167" y="22856"/>
                  </a:cubicBezTo>
                  <a:cubicBezTo>
                    <a:pt x="51167" y="22856"/>
                    <a:pt x="51126" y="22856"/>
                    <a:pt x="51126" y="22815"/>
                  </a:cubicBezTo>
                  <a:cubicBezTo>
                    <a:pt x="51126" y="22856"/>
                    <a:pt x="51167" y="22856"/>
                    <a:pt x="51167" y="22897"/>
                  </a:cubicBezTo>
                  <a:lnTo>
                    <a:pt x="51167" y="22897"/>
                  </a:lnTo>
                  <a:cubicBezTo>
                    <a:pt x="51126" y="22815"/>
                    <a:pt x="51085" y="22774"/>
                    <a:pt x="51045" y="22733"/>
                  </a:cubicBezTo>
                  <a:lnTo>
                    <a:pt x="51045" y="22641"/>
                  </a:lnTo>
                  <a:cubicBezTo>
                    <a:pt x="51004" y="22641"/>
                    <a:pt x="51004" y="22600"/>
                    <a:pt x="50963" y="22559"/>
                  </a:cubicBezTo>
                  <a:lnTo>
                    <a:pt x="50963" y="22559"/>
                  </a:lnTo>
                  <a:lnTo>
                    <a:pt x="51004" y="22559"/>
                  </a:lnTo>
                  <a:lnTo>
                    <a:pt x="51004" y="22559"/>
                  </a:lnTo>
                  <a:cubicBezTo>
                    <a:pt x="51045" y="22600"/>
                    <a:pt x="51045" y="22641"/>
                    <a:pt x="51045" y="22682"/>
                  </a:cubicBezTo>
                  <a:cubicBezTo>
                    <a:pt x="51085" y="22641"/>
                    <a:pt x="51126" y="22682"/>
                    <a:pt x="51167" y="22682"/>
                  </a:cubicBezTo>
                  <a:lnTo>
                    <a:pt x="51167" y="22733"/>
                  </a:lnTo>
                  <a:lnTo>
                    <a:pt x="51218" y="22733"/>
                  </a:lnTo>
                  <a:lnTo>
                    <a:pt x="51218" y="22733"/>
                  </a:lnTo>
                  <a:cubicBezTo>
                    <a:pt x="51218" y="22774"/>
                    <a:pt x="51259" y="22774"/>
                    <a:pt x="51259" y="22774"/>
                  </a:cubicBezTo>
                  <a:lnTo>
                    <a:pt x="51259" y="22815"/>
                  </a:lnTo>
                  <a:lnTo>
                    <a:pt x="51218" y="22815"/>
                  </a:lnTo>
                  <a:lnTo>
                    <a:pt x="51218" y="22815"/>
                  </a:lnTo>
                  <a:cubicBezTo>
                    <a:pt x="51259" y="22815"/>
                    <a:pt x="51300" y="22856"/>
                    <a:pt x="51300" y="22897"/>
                  </a:cubicBezTo>
                  <a:lnTo>
                    <a:pt x="51259" y="22897"/>
                  </a:lnTo>
                  <a:lnTo>
                    <a:pt x="51300" y="22937"/>
                  </a:lnTo>
                  <a:lnTo>
                    <a:pt x="51259" y="22937"/>
                  </a:lnTo>
                  <a:lnTo>
                    <a:pt x="51259" y="22989"/>
                  </a:lnTo>
                  <a:lnTo>
                    <a:pt x="51300" y="22989"/>
                  </a:lnTo>
                  <a:lnTo>
                    <a:pt x="51300" y="22989"/>
                  </a:lnTo>
                  <a:cubicBezTo>
                    <a:pt x="51341" y="22989"/>
                    <a:pt x="51341" y="22989"/>
                    <a:pt x="51341" y="23029"/>
                  </a:cubicBezTo>
                  <a:lnTo>
                    <a:pt x="51341" y="23029"/>
                  </a:lnTo>
                  <a:cubicBezTo>
                    <a:pt x="51382" y="23029"/>
                    <a:pt x="51382" y="23070"/>
                    <a:pt x="51423" y="23070"/>
                  </a:cubicBezTo>
                  <a:cubicBezTo>
                    <a:pt x="51382" y="23029"/>
                    <a:pt x="51382" y="23029"/>
                    <a:pt x="51382" y="22989"/>
                  </a:cubicBezTo>
                  <a:lnTo>
                    <a:pt x="51423" y="22989"/>
                  </a:lnTo>
                  <a:cubicBezTo>
                    <a:pt x="51474" y="23029"/>
                    <a:pt x="51474" y="23070"/>
                    <a:pt x="51474" y="23111"/>
                  </a:cubicBezTo>
                  <a:cubicBezTo>
                    <a:pt x="51555" y="23152"/>
                    <a:pt x="51596" y="23193"/>
                    <a:pt x="51678" y="23193"/>
                  </a:cubicBezTo>
                  <a:cubicBezTo>
                    <a:pt x="51729" y="23193"/>
                    <a:pt x="51729" y="23152"/>
                    <a:pt x="51811" y="23111"/>
                  </a:cubicBezTo>
                  <a:lnTo>
                    <a:pt x="51852" y="23152"/>
                  </a:lnTo>
                  <a:cubicBezTo>
                    <a:pt x="51852" y="23193"/>
                    <a:pt x="51811" y="23244"/>
                    <a:pt x="51811" y="23285"/>
                  </a:cubicBezTo>
                  <a:close/>
                  <a:moveTo>
                    <a:pt x="51045" y="23796"/>
                  </a:moveTo>
                  <a:lnTo>
                    <a:pt x="51126" y="23704"/>
                  </a:lnTo>
                  <a:lnTo>
                    <a:pt x="51167" y="23755"/>
                  </a:lnTo>
                  <a:lnTo>
                    <a:pt x="51167" y="23796"/>
                  </a:lnTo>
                  <a:lnTo>
                    <a:pt x="51167" y="23796"/>
                  </a:lnTo>
                  <a:cubicBezTo>
                    <a:pt x="51167" y="23837"/>
                    <a:pt x="51218" y="23837"/>
                    <a:pt x="51218" y="23877"/>
                  </a:cubicBezTo>
                  <a:cubicBezTo>
                    <a:pt x="51126" y="23918"/>
                    <a:pt x="51126" y="24010"/>
                    <a:pt x="51045" y="24051"/>
                  </a:cubicBezTo>
                  <a:cubicBezTo>
                    <a:pt x="51004" y="24051"/>
                    <a:pt x="50963" y="24092"/>
                    <a:pt x="50912" y="24133"/>
                  </a:cubicBezTo>
                  <a:cubicBezTo>
                    <a:pt x="50963" y="24174"/>
                    <a:pt x="51004" y="24174"/>
                    <a:pt x="51004" y="24174"/>
                  </a:cubicBezTo>
                  <a:lnTo>
                    <a:pt x="51004" y="24174"/>
                  </a:lnTo>
                  <a:cubicBezTo>
                    <a:pt x="51004" y="24174"/>
                    <a:pt x="51004" y="24215"/>
                    <a:pt x="50963" y="24215"/>
                  </a:cubicBezTo>
                  <a:lnTo>
                    <a:pt x="50912" y="24174"/>
                  </a:lnTo>
                  <a:cubicBezTo>
                    <a:pt x="50871" y="24215"/>
                    <a:pt x="50830" y="24266"/>
                    <a:pt x="50789" y="24266"/>
                  </a:cubicBezTo>
                  <a:lnTo>
                    <a:pt x="50707" y="24266"/>
                  </a:lnTo>
                  <a:lnTo>
                    <a:pt x="50748" y="24307"/>
                  </a:lnTo>
                  <a:lnTo>
                    <a:pt x="50748" y="24388"/>
                  </a:lnTo>
                  <a:lnTo>
                    <a:pt x="50656" y="24388"/>
                  </a:lnTo>
                  <a:lnTo>
                    <a:pt x="50656" y="24388"/>
                  </a:lnTo>
                  <a:cubicBezTo>
                    <a:pt x="50707" y="24388"/>
                    <a:pt x="50707" y="24388"/>
                    <a:pt x="50748" y="24429"/>
                  </a:cubicBezTo>
                  <a:cubicBezTo>
                    <a:pt x="50707" y="24470"/>
                    <a:pt x="50707" y="24521"/>
                    <a:pt x="50656" y="24562"/>
                  </a:cubicBezTo>
                  <a:cubicBezTo>
                    <a:pt x="50656" y="24603"/>
                    <a:pt x="50534" y="24685"/>
                    <a:pt x="50493" y="24725"/>
                  </a:cubicBezTo>
                  <a:cubicBezTo>
                    <a:pt x="50360" y="24725"/>
                    <a:pt x="50319" y="24685"/>
                    <a:pt x="50237" y="24644"/>
                  </a:cubicBezTo>
                  <a:lnTo>
                    <a:pt x="50197" y="24644"/>
                  </a:lnTo>
                  <a:lnTo>
                    <a:pt x="50145" y="24644"/>
                  </a:lnTo>
                  <a:cubicBezTo>
                    <a:pt x="50145" y="24644"/>
                    <a:pt x="50064" y="24644"/>
                    <a:pt x="50064" y="24603"/>
                  </a:cubicBezTo>
                  <a:lnTo>
                    <a:pt x="50064" y="24603"/>
                  </a:lnTo>
                  <a:lnTo>
                    <a:pt x="50064" y="24603"/>
                  </a:lnTo>
                  <a:lnTo>
                    <a:pt x="50064" y="24562"/>
                  </a:lnTo>
                  <a:lnTo>
                    <a:pt x="50105" y="24562"/>
                  </a:lnTo>
                  <a:lnTo>
                    <a:pt x="50105" y="24562"/>
                  </a:lnTo>
                  <a:lnTo>
                    <a:pt x="50064" y="24521"/>
                  </a:lnTo>
                  <a:lnTo>
                    <a:pt x="50064" y="24521"/>
                  </a:lnTo>
                  <a:lnTo>
                    <a:pt x="50105" y="24562"/>
                  </a:lnTo>
                  <a:lnTo>
                    <a:pt x="50105" y="24521"/>
                  </a:lnTo>
                  <a:lnTo>
                    <a:pt x="50105" y="24470"/>
                  </a:lnTo>
                  <a:cubicBezTo>
                    <a:pt x="50145" y="24470"/>
                    <a:pt x="50145" y="24521"/>
                    <a:pt x="50197" y="24470"/>
                  </a:cubicBezTo>
                  <a:cubicBezTo>
                    <a:pt x="50145" y="24470"/>
                    <a:pt x="50145" y="24470"/>
                    <a:pt x="50145" y="24429"/>
                  </a:cubicBezTo>
                  <a:lnTo>
                    <a:pt x="50145" y="24429"/>
                  </a:lnTo>
                  <a:cubicBezTo>
                    <a:pt x="50197" y="24388"/>
                    <a:pt x="50237" y="24347"/>
                    <a:pt x="50278" y="24347"/>
                  </a:cubicBezTo>
                  <a:lnTo>
                    <a:pt x="50278" y="24307"/>
                  </a:lnTo>
                  <a:cubicBezTo>
                    <a:pt x="50319" y="24266"/>
                    <a:pt x="50360" y="24266"/>
                    <a:pt x="50452" y="24215"/>
                  </a:cubicBezTo>
                  <a:cubicBezTo>
                    <a:pt x="50493" y="24215"/>
                    <a:pt x="50534" y="24174"/>
                    <a:pt x="50575" y="24133"/>
                  </a:cubicBezTo>
                  <a:lnTo>
                    <a:pt x="50575" y="24092"/>
                  </a:lnTo>
                  <a:cubicBezTo>
                    <a:pt x="50615" y="24092"/>
                    <a:pt x="50656" y="24051"/>
                    <a:pt x="50656" y="24051"/>
                  </a:cubicBezTo>
                  <a:cubicBezTo>
                    <a:pt x="50707" y="24051"/>
                    <a:pt x="50789" y="23959"/>
                    <a:pt x="50789" y="23959"/>
                  </a:cubicBezTo>
                  <a:lnTo>
                    <a:pt x="50789" y="23877"/>
                  </a:lnTo>
                  <a:cubicBezTo>
                    <a:pt x="50830" y="23877"/>
                    <a:pt x="50871" y="23837"/>
                    <a:pt x="50871" y="23796"/>
                  </a:cubicBezTo>
                  <a:cubicBezTo>
                    <a:pt x="50912" y="23796"/>
                    <a:pt x="50871" y="23755"/>
                    <a:pt x="50912" y="23704"/>
                  </a:cubicBezTo>
                  <a:lnTo>
                    <a:pt x="50912" y="23622"/>
                  </a:lnTo>
                  <a:cubicBezTo>
                    <a:pt x="51004" y="23663"/>
                    <a:pt x="51004" y="23704"/>
                    <a:pt x="51045" y="23796"/>
                  </a:cubicBezTo>
                  <a:close/>
                  <a:moveTo>
                    <a:pt x="25502" y="7060"/>
                  </a:moveTo>
                  <a:lnTo>
                    <a:pt x="25502" y="7060"/>
                  </a:lnTo>
                  <a:lnTo>
                    <a:pt x="25461" y="7101"/>
                  </a:lnTo>
                  <a:lnTo>
                    <a:pt x="25420" y="7060"/>
                  </a:lnTo>
                  <a:lnTo>
                    <a:pt x="25328" y="7060"/>
                  </a:lnTo>
                  <a:cubicBezTo>
                    <a:pt x="25287" y="6978"/>
                    <a:pt x="25328" y="6978"/>
                    <a:pt x="25369" y="6938"/>
                  </a:cubicBezTo>
                  <a:lnTo>
                    <a:pt x="25369" y="6938"/>
                  </a:lnTo>
                  <a:cubicBezTo>
                    <a:pt x="25420" y="6978"/>
                    <a:pt x="25420" y="6978"/>
                    <a:pt x="25461" y="6978"/>
                  </a:cubicBezTo>
                  <a:lnTo>
                    <a:pt x="25461" y="6897"/>
                  </a:lnTo>
                  <a:lnTo>
                    <a:pt x="25502" y="6897"/>
                  </a:lnTo>
                  <a:cubicBezTo>
                    <a:pt x="25543" y="6978"/>
                    <a:pt x="25502" y="7019"/>
                    <a:pt x="25461" y="7019"/>
                  </a:cubicBezTo>
                  <a:lnTo>
                    <a:pt x="25461" y="7019"/>
                  </a:lnTo>
                  <a:lnTo>
                    <a:pt x="25502" y="7060"/>
                  </a:lnTo>
                  <a:close/>
                  <a:moveTo>
                    <a:pt x="25206" y="6682"/>
                  </a:moveTo>
                  <a:lnTo>
                    <a:pt x="25073" y="6682"/>
                  </a:lnTo>
                  <a:lnTo>
                    <a:pt x="24991" y="6682"/>
                  </a:lnTo>
                  <a:cubicBezTo>
                    <a:pt x="24991" y="6723"/>
                    <a:pt x="24950" y="6764"/>
                    <a:pt x="24909" y="6764"/>
                  </a:cubicBezTo>
                  <a:lnTo>
                    <a:pt x="24858" y="6723"/>
                  </a:lnTo>
                  <a:cubicBezTo>
                    <a:pt x="24909" y="6723"/>
                    <a:pt x="24909" y="6682"/>
                    <a:pt x="24950" y="6682"/>
                  </a:cubicBezTo>
                  <a:cubicBezTo>
                    <a:pt x="24991" y="6682"/>
                    <a:pt x="25032" y="6641"/>
                    <a:pt x="25032" y="6641"/>
                  </a:cubicBezTo>
                  <a:cubicBezTo>
                    <a:pt x="25073" y="6641"/>
                    <a:pt x="25114" y="6590"/>
                    <a:pt x="25114" y="6549"/>
                  </a:cubicBezTo>
                  <a:lnTo>
                    <a:pt x="25206" y="6549"/>
                  </a:lnTo>
                  <a:lnTo>
                    <a:pt x="25206" y="6509"/>
                  </a:lnTo>
                  <a:lnTo>
                    <a:pt x="25247" y="6549"/>
                  </a:lnTo>
                  <a:cubicBezTo>
                    <a:pt x="25206" y="6590"/>
                    <a:pt x="25206" y="6590"/>
                    <a:pt x="25247" y="6641"/>
                  </a:cubicBezTo>
                  <a:cubicBezTo>
                    <a:pt x="25206" y="6641"/>
                    <a:pt x="25206" y="6682"/>
                    <a:pt x="25206" y="6682"/>
                  </a:cubicBezTo>
                  <a:close/>
                  <a:moveTo>
                    <a:pt x="50197" y="4935"/>
                  </a:moveTo>
                  <a:lnTo>
                    <a:pt x="50145" y="4976"/>
                  </a:lnTo>
                  <a:lnTo>
                    <a:pt x="49941" y="4976"/>
                  </a:lnTo>
                  <a:cubicBezTo>
                    <a:pt x="49941" y="4935"/>
                    <a:pt x="49941" y="4935"/>
                    <a:pt x="49890" y="4894"/>
                  </a:cubicBezTo>
                  <a:lnTo>
                    <a:pt x="49890" y="4894"/>
                  </a:lnTo>
                  <a:lnTo>
                    <a:pt x="49890" y="4894"/>
                  </a:lnTo>
                  <a:cubicBezTo>
                    <a:pt x="49849" y="4894"/>
                    <a:pt x="49808" y="4935"/>
                    <a:pt x="49767" y="4935"/>
                  </a:cubicBezTo>
                  <a:cubicBezTo>
                    <a:pt x="49767" y="4894"/>
                    <a:pt x="49727" y="4894"/>
                    <a:pt x="49727" y="4894"/>
                  </a:cubicBezTo>
                  <a:lnTo>
                    <a:pt x="49727" y="4935"/>
                  </a:lnTo>
                  <a:lnTo>
                    <a:pt x="49727" y="4976"/>
                  </a:lnTo>
                  <a:cubicBezTo>
                    <a:pt x="49727" y="4976"/>
                    <a:pt x="49767" y="4976"/>
                    <a:pt x="49808" y="5017"/>
                  </a:cubicBezTo>
                  <a:lnTo>
                    <a:pt x="49849" y="4976"/>
                  </a:lnTo>
                  <a:lnTo>
                    <a:pt x="49890" y="4976"/>
                  </a:lnTo>
                  <a:cubicBezTo>
                    <a:pt x="49890" y="5058"/>
                    <a:pt x="49890" y="5058"/>
                    <a:pt x="49941" y="5058"/>
                  </a:cubicBezTo>
                  <a:lnTo>
                    <a:pt x="50023" y="5058"/>
                  </a:lnTo>
                  <a:lnTo>
                    <a:pt x="49982" y="5109"/>
                  </a:lnTo>
                  <a:lnTo>
                    <a:pt x="50023" y="5058"/>
                  </a:lnTo>
                  <a:cubicBezTo>
                    <a:pt x="50064" y="5109"/>
                    <a:pt x="50064" y="5150"/>
                    <a:pt x="50064" y="5191"/>
                  </a:cubicBezTo>
                  <a:lnTo>
                    <a:pt x="50023" y="5231"/>
                  </a:lnTo>
                  <a:cubicBezTo>
                    <a:pt x="50105" y="5231"/>
                    <a:pt x="50105" y="5272"/>
                    <a:pt x="50145" y="5313"/>
                  </a:cubicBezTo>
                  <a:lnTo>
                    <a:pt x="50145" y="5405"/>
                  </a:lnTo>
                  <a:cubicBezTo>
                    <a:pt x="50197" y="5405"/>
                    <a:pt x="50197" y="5405"/>
                    <a:pt x="50197" y="5364"/>
                  </a:cubicBezTo>
                  <a:cubicBezTo>
                    <a:pt x="50197" y="5528"/>
                    <a:pt x="50105" y="5487"/>
                    <a:pt x="49982" y="5487"/>
                  </a:cubicBezTo>
                  <a:cubicBezTo>
                    <a:pt x="49941" y="5446"/>
                    <a:pt x="49890" y="5487"/>
                    <a:pt x="49890" y="5446"/>
                  </a:cubicBezTo>
                  <a:lnTo>
                    <a:pt x="49890" y="5405"/>
                  </a:lnTo>
                  <a:lnTo>
                    <a:pt x="49849" y="5405"/>
                  </a:lnTo>
                  <a:cubicBezTo>
                    <a:pt x="49808" y="5446"/>
                    <a:pt x="49808" y="5446"/>
                    <a:pt x="49808" y="5487"/>
                  </a:cubicBezTo>
                  <a:cubicBezTo>
                    <a:pt x="49727" y="5528"/>
                    <a:pt x="49686" y="5528"/>
                    <a:pt x="49594" y="5569"/>
                  </a:cubicBezTo>
                  <a:lnTo>
                    <a:pt x="49512" y="5569"/>
                  </a:lnTo>
                  <a:cubicBezTo>
                    <a:pt x="49471" y="5620"/>
                    <a:pt x="49471" y="5660"/>
                    <a:pt x="49430" y="5660"/>
                  </a:cubicBezTo>
                  <a:lnTo>
                    <a:pt x="49379" y="5660"/>
                  </a:lnTo>
                  <a:lnTo>
                    <a:pt x="49338" y="5660"/>
                  </a:lnTo>
                  <a:cubicBezTo>
                    <a:pt x="49297" y="5701"/>
                    <a:pt x="49297" y="5701"/>
                    <a:pt x="49257" y="5742"/>
                  </a:cubicBezTo>
                  <a:lnTo>
                    <a:pt x="49216" y="5742"/>
                  </a:lnTo>
                  <a:cubicBezTo>
                    <a:pt x="49175" y="5742"/>
                    <a:pt x="49175" y="5824"/>
                    <a:pt x="49124" y="5824"/>
                  </a:cubicBezTo>
                  <a:cubicBezTo>
                    <a:pt x="49083" y="5824"/>
                    <a:pt x="49042" y="5875"/>
                    <a:pt x="49001" y="5875"/>
                  </a:cubicBezTo>
                  <a:lnTo>
                    <a:pt x="49001" y="5916"/>
                  </a:lnTo>
                  <a:cubicBezTo>
                    <a:pt x="48960" y="5957"/>
                    <a:pt x="48919" y="5916"/>
                    <a:pt x="48868" y="5957"/>
                  </a:cubicBezTo>
                  <a:lnTo>
                    <a:pt x="48868" y="6039"/>
                  </a:lnTo>
                  <a:lnTo>
                    <a:pt x="48827" y="6039"/>
                  </a:lnTo>
                  <a:lnTo>
                    <a:pt x="48827" y="6039"/>
                  </a:lnTo>
                  <a:cubicBezTo>
                    <a:pt x="48746" y="5998"/>
                    <a:pt x="48746" y="5957"/>
                    <a:pt x="48705" y="5916"/>
                  </a:cubicBezTo>
                  <a:cubicBezTo>
                    <a:pt x="48664" y="5916"/>
                    <a:pt x="48449" y="5957"/>
                    <a:pt x="48409" y="5957"/>
                  </a:cubicBezTo>
                  <a:cubicBezTo>
                    <a:pt x="48357" y="5998"/>
                    <a:pt x="48317" y="6039"/>
                    <a:pt x="48235" y="6079"/>
                  </a:cubicBezTo>
                  <a:lnTo>
                    <a:pt x="48235" y="6079"/>
                  </a:lnTo>
                  <a:cubicBezTo>
                    <a:pt x="48235" y="6039"/>
                    <a:pt x="48276" y="5998"/>
                    <a:pt x="48276" y="5957"/>
                  </a:cubicBezTo>
                  <a:lnTo>
                    <a:pt x="48276" y="5957"/>
                  </a:lnTo>
                  <a:lnTo>
                    <a:pt x="48194" y="5957"/>
                  </a:lnTo>
                  <a:cubicBezTo>
                    <a:pt x="48194" y="5998"/>
                    <a:pt x="48153" y="5998"/>
                    <a:pt x="48061" y="6039"/>
                  </a:cubicBezTo>
                  <a:lnTo>
                    <a:pt x="48061" y="6079"/>
                  </a:lnTo>
                  <a:lnTo>
                    <a:pt x="48020" y="6079"/>
                  </a:lnTo>
                  <a:cubicBezTo>
                    <a:pt x="48020" y="6039"/>
                    <a:pt x="47979" y="6039"/>
                    <a:pt x="47979" y="5998"/>
                  </a:cubicBezTo>
                  <a:cubicBezTo>
                    <a:pt x="47939" y="6039"/>
                    <a:pt x="47939" y="6039"/>
                    <a:pt x="47898" y="6039"/>
                  </a:cubicBezTo>
                  <a:lnTo>
                    <a:pt x="47898" y="6039"/>
                  </a:lnTo>
                  <a:cubicBezTo>
                    <a:pt x="47847" y="6039"/>
                    <a:pt x="47847" y="6079"/>
                    <a:pt x="47806" y="6130"/>
                  </a:cubicBezTo>
                  <a:cubicBezTo>
                    <a:pt x="47806" y="6171"/>
                    <a:pt x="47847" y="6171"/>
                    <a:pt x="47806" y="6171"/>
                  </a:cubicBezTo>
                  <a:cubicBezTo>
                    <a:pt x="47806" y="6212"/>
                    <a:pt x="47765" y="6212"/>
                    <a:pt x="47765" y="6253"/>
                  </a:cubicBezTo>
                  <a:lnTo>
                    <a:pt x="47765" y="6253"/>
                  </a:lnTo>
                  <a:cubicBezTo>
                    <a:pt x="47724" y="6335"/>
                    <a:pt x="47642" y="6335"/>
                    <a:pt x="47642" y="6468"/>
                  </a:cubicBezTo>
                  <a:cubicBezTo>
                    <a:pt x="47683" y="6509"/>
                    <a:pt x="47724" y="6509"/>
                    <a:pt x="47806" y="6549"/>
                  </a:cubicBezTo>
                  <a:lnTo>
                    <a:pt x="47806" y="6549"/>
                  </a:lnTo>
                  <a:cubicBezTo>
                    <a:pt x="47806" y="6590"/>
                    <a:pt x="47724" y="6590"/>
                    <a:pt x="47724" y="6682"/>
                  </a:cubicBezTo>
                  <a:cubicBezTo>
                    <a:pt x="47724" y="6682"/>
                    <a:pt x="47765" y="6723"/>
                    <a:pt x="47765" y="6764"/>
                  </a:cubicBezTo>
                  <a:lnTo>
                    <a:pt x="47806" y="6764"/>
                  </a:lnTo>
                  <a:cubicBezTo>
                    <a:pt x="47806" y="6764"/>
                    <a:pt x="47847" y="6805"/>
                    <a:pt x="47806" y="6846"/>
                  </a:cubicBezTo>
                  <a:cubicBezTo>
                    <a:pt x="47806" y="6897"/>
                    <a:pt x="47765" y="6897"/>
                    <a:pt x="47765" y="6897"/>
                  </a:cubicBezTo>
                  <a:lnTo>
                    <a:pt x="47724" y="6897"/>
                  </a:lnTo>
                  <a:cubicBezTo>
                    <a:pt x="47724" y="6846"/>
                    <a:pt x="47724" y="6846"/>
                    <a:pt x="47765" y="6805"/>
                  </a:cubicBezTo>
                  <a:lnTo>
                    <a:pt x="47765" y="6805"/>
                  </a:lnTo>
                  <a:lnTo>
                    <a:pt x="47724" y="6805"/>
                  </a:lnTo>
                  <a:cubicBezTo>
                    <a:pt x="47683" y="6846"/>
                    <a:pt x="47550" y="6978"/>
                    <a:pt x="47591" y="7101"/>
                  </a:cubicBezTo>
                  <a:cubicBezTo>
                    <a:pt x="47591" y="7101"/>
                    <a:pt x="47642" y="7101"/>
                    <a:pt x="47642" y="7152"/>
                  </a:cubicBezTo>
                  <a:cubicBezTo>
                    <a:pt x="47591" y="7234"/>
                    <a:pt x="47591" y="7193"/>
                    <a:pt x="47550" y="7193"/>
                  </a:cubicBezTo>
                  <a:lnTo>
                    <a:pt x="47469" y="7193"/>
                  </a:lnTo>
                  <a:cubicBezTo>
                    <a:pt x="47387" y="7234"/>
                    <a:pt x="47295" y="7316"/>
                    <a:pt x="47295" y="7357"/>
                  </a:cubicBezTo>
                  <a:lnTo>
                    <a:pt x="47336" y="7408"/>
                  </a:lnTo>
                  <a:lnTo>
                    <a:pt x="47336" y="7448"/>
                  </a:lnTo>
                  <a:cubicBezTo>
                    <a:pt x="47254" y="7489"/>
                    <a:pt x="47213" y="7489"/>
                    <a:pt x="47131" y="7530"/>
                  </a:cubicBezTo>
                  <a:lnTo>
                    <a:pt x="47131" y="7663"/>
                  </a:lnTo>
                  <a:cubicBezTo>
                    <a:pt x="47080" y="7704"/>
                    <a:pt x="46917" y="7867"/>
                    <a:pt x="46876" y="7918"/>
                  </a:cubicBezTo>
                  <a:cubicBezTo>
                    <a:pt x="46825" y="7827"/>
                    <a:pt x="46825" y="7786"/>
                    <a:pt x="46825" y="7704"/>
                  </a:cubicBezTo>
                  <a:lnTo>
                    <a:pt x="46825" y="7612"/>
                  </a:lnTo>
                  <a:cubicBezTo>
                    <a:pt x="46784" y="7612"/>
                    <a:pt x="46784" y="7571"/>
                    <a:pt x="46743" y="7530"/>
                  </a:cubicBezTo>
                  <a:cubicBezTo>
                    <a:pt x="46743" y="7448"/>
                    <a:pt x="46743" y="7357"/>
                    <a:pt x="46702" y="7275"/>
                  </a:cubicBezTo>
                  <a:cubicBezTo>
                    <a:pt x="46702" y="7152"/>
                    <a:pt x="46661" y="7060"/>
                    <a:pt x="46702" y="6938"/>
                  </a:cubicBezTo>
                  <a:lnTo>
                    <a:pt x="46702" y="6805"/>
                  </a:lnTo>
                  <a:cubicBezTo>
                    <a:pt x="46743" y="6764"/>
                    <a:pt x="46825" y="6723"/>
                    <a:pt x="46825" y="6682"/>
                  </a:cubicBezTo>
                  <a:lnTo>
                    <a:pt x="46917" y="6590"/>
                  </a:lnTo>
                  <a:cubicBezTo>
                    <a:pt x="46876" y="6590"/>
                    <a:pt x="46876" y="6549"/>
                    <a:pt x="46876" y="6549"/>
                  </a:cubicBezTo>
                  <a:cubicBezTo>
                    <a:pt x="47039" y="6509"/>
                    <a:pt x="47172" y="6427"/>
                    <a:pt x="47254" y="6335"/>
                  </a:cubicBezTo>
                  <a:cubicBezTo>
                    <a:pt x="47295" y="6294"/>
                    <a:pt x="47295" y="6253"/>
                    <a:pt x="47295" y="6253"/>
                  </a:cubicBezTo>
                  <a:cubicBezTo>
                    <a:pt x="47387" y="6171"/>
                    <a:pt x="47509" y="6079"/>
                    <a:pt x="47591" y="6039"/>
                  </a:cubicBezTo>
                  <a:cubicBezTo>
                    <a:pt x="47591" y="5998"/>
                    <a:pt x="47591" y="5998"/>
                    <a:pt x="47642" y="5957"/>
                  </a:cubicBezTo>
                  <a:cubicBezTo>
                    <a:pt x="47683" y="5916"/>
                    <a:pt x="47765" y="5916"/>
                    <a:pt x="47847" y="5875"/>
                  </a:cubicBezTo>
                  <a:lnTo>
                    <a:pt x="47847" y="5875"/>
                  </a:lnTo>
                  <a:lnTo>
                    <a:pt x="47939" y="5742"/>
                  </a:lnTo>
                  <a:lnTo>
                    <a:pt x="47898" y="5742"/>
                  </a:lnTo>
                  <a:cubicBezTo>
                    <a:pt x="47898" y="5701"/>
                    <a:pt x="47939" y="5660"/>
                    <a:pt x="47939" y="5620"/>
                  </a:cubicBezTo>
                  <a:lnTo>
                    <a:pt x="47939" y="5528"/>
                  </a:lnTo>
                  <a:cubicBezTo>
                    <a:pt x="47979" y="5528"/>
                    <a:pt x="48061" y="5487"/>
                    <a:pt x="48153" y="5487"/>
                  </a:cubicBezTo>
                  <a:lnTo>
                    <a:pt x="48102" y="5487"/>
                  </a:lnTo>
                  <a:cubicBezTo>
                    <a:pt x="48061" y="5446"/>
                    <a:pt x="48020" y="5446"/>
                    <a:pt x="47979" y="5446"/>
                  </a:cubicBezTo>
                  <a:cubicBezTo>
                    <a:pt x="47898" y="5446"/>
                    <a:pt x="47847" y="5487"/>
                    <a:pt x="47806" y="5487"/>
                  </a:cubicBezTo>
                  <a:cubicBezTo>
                    <a:pt x="47806" y="5569"/>
                    <a:pt x="47765" y="5569"/>
                    <a:pt x="47765" y="5660"/>
                  </a:cubicBezTo>
                  <a:lnTo>
                    <a:pt x="47765" y="5660"/>
                  </a:lnTo>
                  <a:cubicBezTo>
                    <a:pt x="47724" y="5660"/>
                    <a:pt x="47724" y="5660"/>
                    <a:pt x="47683" y="5701"/>
                  </a:cubicBezTo>
                  <a:cubicBezTo>
                    <a:pt x="47591" y="5742"/>
                    <a:pt x="47469" y="5916"/>
                    <a:pt x="47336" y="5875"/>
                  </a:cubicBezTo>
                  <a:cubicBezTo>
                    <a:pt x="47387" y="5875"/>
                    <a:pt x="47387" y="5824"/>
                    <a:pt x="47387" y="5783"/>
                  </a:cubicBezTo>
                  <a:lnTo>
                    <a:pt x="47336" y="5783"/>
                  </a:lnTo>
                  <a:lnTo>
                    <a:pt x="47295" y="5783"/>
                  </a:lnTo>
                  <a:cubicBezTo>
                    <a:pt x="47336" y="5742"/>
                    <a:pt x="47387" y="5660"/>
                    <a:pt x="47387" y="5620"/>
                  </a:cubicBezTo>
                  <a:cubicBezTo>
                    <a:pt x="47295" y="5620"/>
                    <a:pt x="47295" y="5660"/>
                    <a:pt x="47254" y="5660"/>
                  </a:cubicBezTo>
                  <a:cubicBezTo>
                    <a:pt x="47213" y="5569"/>
                    <a:pt x="46876" y="5660"/>
                    <a:pt x="46825" y="5701"/>
                  </a:cubicBezTo>
                  <a:lnTo>
                    <a:pt x="46825" y="5783"/>
                  </a:lnTo>
                  <a:cubicBezTo>
                    <a:pt x="46784" y="5783"/>
                    <a:pt x="46743" y="5824"/>
                    <a:pt x="46702" y="5824"/>
                  </a:cubicBezTo>
                  <a:lnTo>
                    <a:pt x="46702" y="5916"/>
                  </a:lnTo>
                  <a:cubicBezTo>
                    <a:pt x="46661" y="5916"/>
                    <a:pt x="46406" y="6039"/>
                    <a:pt x="46447" y="6171"/>
                  </a:cubicBezTo>
                  <a:lnTo>
                    <a:pt x="46569" y="6171"/>
                  </a:lnTo>
                  <a:lnTo>
                    <a:pt x="46621" y="6212"/>
                  </a:lnTo>
                  <a:lnTo>
                    <a:pt x="46569" y="6212"/>
                  </a:lnTo>
                  <a:cubicBezTo>
                    <a:pt x="46569" y="6212"/>
                    <a:pt x="46488" y="6253"/>
                    <a:pt x="46447" y="6253"/>
                  </a:cubicBezTo>
                  <a:lnTo>
                    <a:pt x="46406" y="6253"/>
                  </a:lnTo>
                  <a:cubicBezTo>
                    <a:pt x="46365" y="6253"/>
                    <a:pt x="46314" y="6212"/>
                    <a:pt x="46314" y="6253"/>
                  </a:cubicBezTo>
                  <a:cubicBezTo>
                    <a:pt x="46273" y="6253"/>
                    <a:pt x="46273" y="6253"/>
                    <a:pt x="46232" y="6294"/>
                  </a:cubicBezTo>
                  <a:lnTo>
                    <a:pt x="46232" y="6294"/>
                  </a:lnTo>
                  <a:lnTo>
                    <a:pt x="46191" y="6253"/>
                  </a:lnTo>
                  <a:cubicBezTo>
                    <a:pt x="46151" y="6253"/>
                    <a:pt x="46059" y="6335"/>
                    <a:pt x="46018" y="6294"/>
                  </a:cubicBezTo>
                  <a:cubicBezTo>
                    <a:pt x="46018" y="6253"/>
                    <a:pt x="46110" y="6253"/>
                    <a:pt x="46151" y="6212"/>
                  </a:cubicBezTo>
                  <a:lnTo>
                    <a:pt x="46151" y="6212"/>
                  </a:lnTo>
                  <a:cubicBezTo>
                    <a:pt x="46110" y="6171"/>
                    <a:pt x="46059" y="6130"/>
                    <a:pt x="45977" y="6130"/>
                  </a:cubicBezTo>
                  <a:cubicBezTo>
                    <a:pt x="45936" y="6171"/>
                    <a:pt x="45936" y="6171"/>
                    <a:pt x="45895" y="6171"/>
                  </a:cubicBezTo>
                  <a:cubicBezTo>
                    <a:pt x="45895" y="6130"/>
                    <a:pt x="45854" y="6130"/>
                    <a:pt x="45854" y="6130"/>
                  </a:cubicBezTo>
                  <a:lnTo>
                    <a:pt x="45681" y="6130"/>
                  </a:lnTo>
                  <a:lnTo>
                    <a:pt x="45681" y="6171"/>
                  </a:lnTo>
                  <a:lnTo>
                    <a:pt x="45640" y="6212"/>
                  </a:lnTo>
                  <a:cubicBezTo>
                    <a:pt x="45640" y="6212"/>
                    <a:pt x="45599" y="6212"/>
                    <a:pt x="45548" y="6171"/>
                  </a:cubicBezTo>
                  <a:cubicBezTo>
                    <a:pt x="45507" y="6171"/>
                    <a:pt x="45507" y="6212"/>
                    <a:pt x="45466" y="6212"/>
                  </a:cubicBezTo>
                  <a:cubicBezTo>
                    <a:pt x="45425" y="6212"/>
                    <a:pt x="45384" y="6212"/>
                    <a:pt x="45384" y="6171"/>
                  </a:cubicBezTo>
                  <a:lnTo>
                    <a:pt x="45292" y="6171"/>
                  </a:lnTo>
                  <a:cubicBezTo>
                    <a:pt x="45292" y="6212"/>
                    <a:pt x="45292" y="6212"/>
                    <a:pt x="45251" y="6253"/>
                  </a:cubicBezTo>
                  <a:cubicBezTo>
                    <a:pt x="45211" y="6253"/>
                    <a:pt x="45211" y="6212"/>
                    <a:pt x="45170" y="6171"/>
                  </a:cubicBezTo>
                  <a:lnTo>
                    <a:pt x="45088" y="6171"/>
                  </a:lnTo>
                  <a:cubicBezTo>
                    <a:pt x="44955" y="6171"/>
                    <a:pt x="44833" y="6171"/>
                    <a:pt x="44781" y="6212"/>
                  </a:cubicBezTo>
                  <a:cubicBezTo>
                    <a:pt x="44700" y="6212"/>
                    <a:pt x="44659" y="6253"/>
                    <a:pt x="44618" y="6294"/>
                  </a:cubicBezTo>
                  <a:lnTo>
                    <a:pt x="44577" y="6335"/>
                  </a:lnTo>
                  <a:cubicBezTo>
                    <a:pt x="44577" y="6386"/>
                    <a:pt x="44485" y="6386"/>
                    <a:pt x="44485" y="6427"/>
                  </a:cubicBezTo>
                  <a:cubicBezTo>
                    <a:pt x="44444" y="6468"/>
                    <a:pt x="44403" y="6509"/>
                    <a:pt x="44403" y="6549"/>
                  </a:cubicBezTo>
                  <a:cubicBezTo>
                    <a:pt x="44322" y="6549"/>
                    <a:pt x="44271" y="6590"/>
                    <a:pt x="44230" y="6641"/>
                  </a:cubicBezTo>
                  <a:cubicBezTo>
                    <a:pt x="44148" y="6723"/>
                    <a:pt x="44066" y="6805"/>
                    <a:pt x="43974" y="6897"/>
                  </a:cubicBezTo>
                  <a:cubicBezTo>
                    <a:pt x="43933" y="6897"/>
                    <a:pt x="43893" y="6938"/>
                    <a:pt x="43893" y="6978"/>
                  </a:cubicBezTo>
                  <a:cubicBezTo>
                    <a:pt x="43811" y="7019"/>
                    <a:pt x="43637" y="7060"/>
                    <a:pt x="43637" y="7193"/>
                  </a:cubicBezTo>
                  <a:lnTo>
                    <a:pt x="43678" y="7193"/>
                  </a:lnTo>
                  <a:lnTo>
                    <a:pt x="43760" y="7193"/>
                  </a:lnTo>
                  <a:lnTo>
                    <a:pt x="43893" y="7193"/>
                  </a:lnTo>
                  <a:cubicBezTo>
                    <a:pt x="43852" y="7234"/>
                    <a:pt x="43852" y="7275"/>
                    <a:pt x="43852" y="7357"/>
                  </a:cubicBezTo>
                  <a:lnTo>
                    <a:pt x="43852" y="7357"/>
                  </a:lnTo>
                  <a:lnTo>
                    <a:pt x="43933" y="7357"/>
                  </a:lnTo>
                  <a:cubicBezTo>
                    <a:pt x="43933" y="7316"/>
                    <a:pt x="43974" y="7316"/>
                    <a:pt x="44015" y="7316"/>
                  </a:cubicBezTo>
                  <a:lnTo>
                    <a:pt x="44015" y="7316"/>
                  </a:lnTo>
                  <a:lnTo>
                    <a:pt x="43974" y="7357"/>
                  </a:lnTo>
                  <a:lnTo>
                    <a:pt x="43974" y="7408"/>
                  </a:lnTo>
                  <a:cubicBezTo>
                    <a:pt x="44066" y="7408"/>
                    <a:pt x="44148" y="7408"/>
                    <a:pt x="44148" y="7316"/>
                  </a:cubicBezTo>
                  <a:lnTo>
                    <a:pt x="44148" y="7275"/>
                  </a:lnTo>
                  <a:cubicBezTo>
                    <a:pt x="44230" y="7275"/>
                    <a:pt x="44322" y="7275"/>
                    <a:pt x="44363" y="7316"/>
                  </a:cubicBezTo>
                  <a:cubicBezTo>
                    <a:pt x="44444" y="7316"/>
                    <a:pt x="44485" y="7448"/>
                    <a:pt x="44577" y="7489"/>
                  </a:cubicBezTo>
                  <a:lnTo>
                    <a:pt x="44577" y="7489"/>
                  </a:lnTo>
                  <a:cubicBezTo>
                    <a:pt x="44526" y="7489"/>
                    <a:pt x="44526" y="7530"/>
                    <a:pt x="44526" y="7530"/>
                  </a:cubicBezTo>
                  <a:lnTo>
                    <a:pt x="44526" y="7530"/>
                  </a:lnTo>
                  <a:cubicBezTo>
                    <a:pt x="44577" y="7571"/>
                    <a:pt x="44526" y="7612"/>
                    <a:pt x="44526" y="7663"/>
                  </a:cubicBezTo>
                  <a:lnTo>
                    <a:pt x="44577" y="7663"/>
                  </a:lnTo>
                  <a:cubicBezTo>
                    <a:pt x="44526" y="7786"/>
                    <a:pt x="44444" y="7867"/>
                    <a:pt x="44444" y="7959"/>
                  </a:cubicBezTo>
                  <a:lnTo>
                    <a:pt x="44444" y="8041"/>
                  </a:lnTo>
                  <a:cubicBezTo>
                    <a:pt x="44444" y="8174"/>
                    <a:pt x="44444" y="8256"/>
                    <a:pt x="44403" y="8378"/>
                  </a:cubicBezTo>
                  <a:cubicBezTo>
                    <a:pt x="44363" y="8429"/>
                    <a:pt x="44322" y="8470"/>
                    <a:pt x="44271" y="8511"/>
                  </a:cubicBezTo>
                  <a:cubicBezTo>
                    <a:pt x="44230" y="8511"/>
                    <a:pt x="44271" y="8552"/>
                    <a:pt x="44230" y="8593"/>
                  </a:cubicBezTo>
                  <a:cubicBezTo>
                    <a:pt x="44189" y="8634"/>
                    <a:pt x="44189" y="8634"/>
                    <a:pt x="44148" y="8685"/>
                  </a:cubicBezTo>
                  <a:cubicBezTo>
                    <a:pt x="44148" y="8726"/>
                    <a:pt x="44107" y="8766"/>
                    <a:pt x="44107" y="8807"/>
                  </a:cubicBezTo>
                  <a:cubicBezTo>
                    <a:pt x="44015" y="8889"/>
                    <a:pt x="43933" y="8940"/>
                    <a:pt x="43893" y="9022"/>
                  </a:cubicBezTo>
                  <a:cubicBezTo>
                    <a:pt x="43852" y="9063"/>
                    <a:pt x="43852" y="9104"/>
                    <a:pt x="43760" y="9144"/>
                  </a:cubicBezTo>
                  <a:cubicBezTo>
                    <a:pt x="43719" y="9196"/>
                    <a:pt x="43678" y="9236"/>
                    <a:pt x="43637" y="9277"/>
                  </a:cubicBezTo>
                  <a:cubicBezTo>
                    <a:pt x="43596" y="9359"/>
                    <a:pt x="43555" y="9359"/>
                    <a:pt x="43463" y="9400"/>
                  </a:cubicBezTo>
                  <a:cubicBezTo>
                    <a:pt x="43423" y="9400"/>
                    <a:pt x="43382" y="9451"/>
                    <a:pt x="43341" y="9451"/>
                  </a:cubicBezTo>
                  <a:lnTo>
                    <a:pt x="43341" y="9400"/>
                  </a:lnTo>
                  <a:cubicBezTo>
                    <a:pt x="43249" y="9400"/>
                    <a:pt x="43249" y="9400"/>
                    <a:pt x="43249" y="9359"/>
                  </a:cubicBezTo>
                  <a:lnTo>
                    <a:pt x="43167" y="9359"/>
                  </a:lnTo>
                  <a:lnTo>
                    <a:pt x="43167" y="9359"/>
                  </a:lnTo>
                  <a:lnTo>
                    <a:pt x="43167" y="9318"/>
                  </a:lnTo>
                  <a:lnTo>
                    <a:pt x="43126" y="9359"/>
                  </a:lnTo>
                  <a:lnTo>
                    <a:pt x="42871" y="9614"/>
                  </a:lnTo>
                  <a:cubicBezTo>
                    <a:pt x="42871" y="9655"/>
                    <a:pt x="42871" y="9788"/>
                    <a:pt x="42830" y="9788"/>
                  </a:cubicBezTo>
                  <a:cubicBezTo>
                    <a:pt x="42830" y="9788"/>
                    <a:pt x="42830" y="9829"/>
                    <a:pt x="42789" y="9829"/>
                  </a:cubicBezTo>
                  <a:cubicBezTo>
                    <a:pt x="42789" y="9829"/>
                    <a:pt x="42738" y="9870"/>
                    <a:pt x="42697" y="9911"/>
                  </a:cubicBezTo>
                  <a:cubicBezTo>
                    <a:pt x="42656" y="9962"/>
                    <a:pt x="42575" y="9911"/>
                    <a:pt x="42534" y="10003"/>
                  </a:cubicBezTo>
                  <a:lnTo>
                    <a:pt x="42534" y="10084"/>
                  </a:lnTo>
                  <a:cubicBezTo>
                    <a:pt x="42534" y="10125"/>
                    <a:pt x="42615" y="10125"/>
                    <a:pt x="42615" y="10166"/>
                  </a:cubicBezTo>
                  <a:cubicBezTo>
                    <a:pt x="42697" y="10217"/>
                    <a:pt x="42738" y="10299"/>
                    <a:pt x="42789" y="10381"/>
                  </a:cubicBezTo>
                  <a:cubicBezTo>
                    <a:pt x="42830" y="10422"/>
                    <a:pt x="42789" y="10554"/>
                    <a:pt x="42830" y="10636"/>
                  </a:cubicBezTo>
                  <a:lnTo>
                    <a:pt x="42830" y="10636"/>
                  </a:lnTo>
                  <a:cubicBezTo>
                    <a:pt x="42830" y="10677"/>
                    <a:pt x="42789" y="10728"/>
                    <a:pt x="42738" y="10769"/>
                  </a:cubicBezTo>
                  <a:lnTo>
                    <a:pt x="42697" y="10769"/>
                  </a:lnTo>
                  <a:lnTo>
                    <a:pt x="42656" y="10810"/>
                  </a:lnTo>
                  <a:cubicBezTo>
                    <a:pt x="42615" y="10810"/>
                    <a:pt x="42615" y="10769"/>
                    <a:pt x="42575" y="10810"/>
                  </a:cubicBezTo>
                  <a:cubicBezTo>
                    <a:pt x="42534" y="10810"/>
                    <a:pt x="42483" y="10851"/>
                    <a:pt x="42442" y="10892"/>
                  </a:cubicBezTo>
                  <a:lnTo>
                    <a:pt x="42401" y="10892"/>
                  </a:lnTo>
                  <a:lnTo>
                    <a:pt x="42401" y="10892"/>
                  </a:lnTo>
                  <a:cubicBezTo>
                    <a:pt x="42360" y="10851"/>
                    <a:pt x="42360" y="10810"/>
                    <a:pt x="42360" y="10769"/>
                  </a:cubicBezTo>
                  <a:cubicBezTo>
                    <a:pt x="42360" y="10677"/>
                    <a:pt x="42442" y="10677"/>
                    <a:pt x="42401" y="10595"/>
                  </a:cubicBezTo>
                  <a:lnTo>
                    <a:pt x="42401" y="10554"/>
                  </a:lnTo>
                  <a:lnTo>
                    <a:pt x="42401" y="10514"/>
                  </a:lnTo>
                  <a:lnTo>
                    <a:pt x="42319" y="10514"/>
                  </a:lnTo>
                  <a:lnTo>
                    <a:pt x="42319" y="10473"/>
                  </a:lnTo>
                  <a:lnTo>
                    <a:pt x="42401" y="10473"/>
                  </a:lnTo>
                  <a:lnTo>
                    <a:pt x="42442" y="10473"/>
                  </a:lnTo>
                  <a:lnTo>
                    <a:pt x="42442" y="10473"/>
                  </a:lnTo>
                  <a:cubicBezTo>
                    <a:pt x="42442" y="10422"/>
                    <a:pt x="42401" y="10340"/>
                    <a:pt x="42360" y="10299"/>
                  </a:cubicBezTo>
                  <a:cubicBezTo>
                    <a:pt x="42360" y="10340"/>
                    <a:pt x="42319" y="10340"/>
                    <a:pt x="42319" y="10340"/>
                  </a:cubicBezTo>
                  <a:cubicBezTo>
                    <a:pt x="42319" y="10340"/>
                    <a:pt x="42319" y="10299"/>
                    <a:pt x="42278" y="10299"/>
                  </a:cubicBezTo>
                  <a:cubicBezTo>
                    <a:pt x="42227" y="10299"/>
                    <a:pt x="42227" y="10340"/>
                    <a:pt x="42227" y="10340"/>
                  </a:cubicBezTo>
                  <a:cubicBezTo>
                    <a:pt x="42186" y="10299"/>
                    <a:pt x="42146" y="10299"/>
                    <a:pt x="42146" y="10258"/>
                  </a:cubicBezTo>
                  <a:cubicBezTo>
                    <a:pt x="42146" y="10166"/>
                    <a:pt x="42186" y="10217"/>
                    <a:pt x="42227" y="10166"/>
                  </a:cubicBezTo>
                  <a:lnTo>
                    <a:pt x="42186" y="10125"/>
                  </a:lnTo>
                  <a:cubicBezTo>
                    <a:pt x="42186" y="10084"/>
                    <a:pt x="42227" y="10044"/>
                    <a:pt x="42227" y="10044"/>
                  </a:cubicBezTo>
                  <a:cubicBezTo>
                    <a:pt x="42186" y="10003"/>
                    <a:pt x="42186" y="10003"/>
                    <a:pt x="42146" y="10003"/>
                  </a:cubicBezTo>
                  <a:cubicBezTo>
                    <a:pt x="42105" y="10003"/>
                    <a:pt x="42064" y="10003"/>
                    <a:pt x="42064" y="9962"/>
                  </a:cubicBezTo>
                  <a:lnTo>
                    <a:pt x="41931" y="9962"/>
                  </a:lnTo>
                  <a:cubicBezTo>
                    <a:pt x="41849" y="10003"/>
                    <a:pt x="41767" y="10044"/>
                    <a:pt x="41716" y="10084"/>
                  </a:cubicBezTo>
                  <a:cubicBezTo>
                    <a:pt x="41676" y="10084"/>
                    <a:pt x="41635" y="10166"/>
                    <a:pt x="41594" y="10125"/>
                  </a:cubicBezTo>
                  <a:cubicBezTo>
                    <a:pt x="41635" y="10084"/>
                    <a:pt x="41676" y="10084"/>
                    <a:pt x="41676" y="10044"/>
                  </a:cubicBezTo>
                  <a:lnTo>
                    <a:pt x="41635" y="10044"/>
                  </a:lnTo>
                  <a:lnTo>
                    <a:pt x="41635" y="10044"/>
                  </a:lnTo>
                  <a:lnTo>
                    <a:pt x="41635" y="10003"/>
                  </a:lnTo>
                  <a:cubicBezTo>
                    <a:pt x="41676" y="9962"/>
                    <a:pt x="41716" y="9911"/>
                    <a:pt x="41767" y="9870"/>
                  </a:cubicBezTo>
                  <a:cubicBezTo>
                    <a:pt x="41767" y="9788"/>
                    <a:pt x="41676" y="9788"/>
                    <a:pt x="41594" y="9788"/>
                  </a:cubicBezTo>
                  <a:cubicBezTo>
                    <a:pt x="41553" y="9829"/>
                    <a:pt x="41512" y="9870"/>
                    <a:pt x="41461" y="9911"/>
                  </a:cubicBezTo>
                  <a:cubicBezTo>
                    <a:pt x="41420" y="9911"/>
                    <a:pt x="41379" y="9911"/>
                    <a:pt x="41379" y="9962"/>
                  </a:cubicBezTo>
                  <a:cubicBezTo>
                    <a:pt x="41338" y="9962"/>
                    <a:pt x="41338" y="10044"/>
                    <a:pt x="41297" y="10044"/>
                  </a:cubicBezTo>
                  <a:cubicBezTo>
                    <a:pt x="41297" y="10084"/>
                    <a:pt x="41257" y="10084"/>
                    <a:pt x="41257" y="10084"/>
                  </a:cubicBezTo>
                  <a:cubicBezTo>
                    <a:pt x="41257" y="10084"/>
                    <a:pt x="41257" y="10044"/>
                    <a:pt x="41206" y="10084"/>
                  </a:cubicBezTo>
                  <a:lnTo>
                    <a:pt x="41165" y="10084"/>
                  </a:lnTo>
                  <a:lnTo>
                    <a:pt x="41165" y="10044"/>
                  </a:lnTo>
                  <a:lnTo>
                    <a:pt x="41124" y="10044"/>
                  </a:lnTo>
                  <a:cubicBezTo>
                    <a:pt x="41083" y="10084"/>
                    <a:pt x="41083" y="10125"/>
                    <a:pt x="41083" y="10166"/>
                  </a:cubicBezTo>
                  <a:lnTo>
                    <a:pt x="41083" y="10217"/>
                  </a:lnTo>
                  <a:cubicBezTo>
                    <a:pt x="41124" y="10258"/>
                    <a:pt x="41206" y="10258"/>
                    <a:pt x="41297" y="10299"/>
                  </a:cubicBezTo>
                  <a:cubicBezTo>
                    <a:pt x="41297" y="10340"/>
                    <a:pt x="41257" y="10381"/>
                    <a:pt x="41297" y="10422"/>
                  </a:cubicBezTo>
                  <a:lnTo>
                    <a:pt x="41379" y="10422"/>
                  </a:lnTo>
                  <a:cubicBezTo>
                    <a:pt x="41420" y="10381"/>
                    <a:pt x="41461" y="10299"/>
                    <a:pt x="41553" y="10299"/>
                  </a:cubicBezTo>
                  <a:cubicBezTo>
                    <a:pt x="41594" y="10340"/>
                    <a:pt x="41594" y="10381"/>
                    <a:pt x="41635" y="10381"/>
                  </a:cubicBezTo>
                  <a:lnTo>
                    <a:pt x="41716" y="10381"/>
                  </a:lnTo>
                  <a:lnTo>
                    <a:pt x="41808" y="10381"/>
                  </a:lnTo>
                  <a:cubicBezTo>
                    <a:pt x="41808" y="10422"/>
                    <a:pt x="41767" y="10422"/>
                    <a:pt x="41767" y="10473"/>
                  </a:cubicBezTo>
                  <a:cubicBezTo>
                    <a:pt x="41676" y="10473"/>
                    <a:pt x="41594" y="10473"/>
                    <a:pt x="41512" y="10554"/>
                  </a:cubicBezTo>
                  <a:lnTo>
                    <a:pt x="41512" y="10595"/>
                  </a:lnTo>
                  <a:lnTo>
                    <a:pt x="41461" y="10595"/>
                  </a:lnTo>
                  <a:lnTo>
                    <a:pt x="41461" y="10595"/>
                  </a:lnTo>
                  <a:lnTo>
                    <a:pt x="41420" y="10595"/>
                  </a:lnTo>
                  <a:cubicBezTo>
                    <a:pt x="41461" y="10728"/>
                    <a:pt x="41297" y="10728"/>
                    <a:pt x="41297" y="10810"/>
                  </a:cubicBezTo>
                  <a:cubicBezTo>
                    <a:pt x="41338" y="10851"/>
                    <a:pt x="41461" y="10892"/>
                    <a:pt x="41461" y="10984"/>
                  </a:cubicBezTo>
                  <a:cubicBezTo>
                    <a:pt x="41461" y="10984"/>
                    <a:pt x="41461" y="11024"/>
                    <a:pt x="41512" y="11065"/>
                  </a:cubicBezTo>
                  <a:cubicBezTo>
                    <a:pt x="41512" y="11065"/>
                    <a:pt x="41512" y="11106"/>
                    <a:pt x="41553" y="11106"/>
                  </a:cubicBezTo>
                  <a:lnTo>
                    <a:pt x="41553" y="11188"/>
                  </a:lnTo>
                  <a:cubicBezTo>
                    <a:pt x="41553" y="11188"/>
                    <a:pt x="41594" y="11188"/>
                    <a:pt x="41594" y="11239"/>
                  </a:cubicBezTo>
                  <a:lnTo>
                    <a:pt x="41635" y="11280"/>
                  </a:lnTo>
                  <a:cubicBezTo>
                    <a:pt x="41635" y="11280"/>
                    <a:pt x="41676" y="11280"/>
                    <a:pt x="41676" y="11321"/>
                  </a:cubicBezTo>
                  <a:lnTo>
                    <a:pt x="41676" y="11321"/>
                  </a:lnTo>
                  <a:cubicBezTo>
                    <a:pt x="41676" y="11362"/>
                    <a:pt x="41635" y="11362"/>
                    <a:pt x="41635" y="11362"/>
                  </a:cubicBezTo>
                  <a:cubicBezTo>
                    <a:pt x="41676" y="11402"/>
                    <a:pt x="41676" y="11402"/>
                    <a:pt x="41676" y="11494"/>
                  </a:cubicBezTo>
                  <a:cubicBezTo>
                    <a:pt x="41635" y="11494"/>
                    <a:pt x="41461" y="11535"/>
                    <a:pt x="41420" y="11576"/>
                  </a:cubicBezTo>
                  <a:lnTo>
                    <a:pt x="41461" y="11576"/>
                  </a:lnTo>
                  <a:cubicBezTo>
                    <a:pt x="41512" y="11617"/>
                    <a:pt x="41553" y="11576"/>
                    <a:pt x="41594" y="11576"/>
                  </a:cubicBezTo>
                  <a:cubicBezTo>
                    <a:pt x="41635" y="11617"/>
                    <a:pt x="41635" y="11617"/>
                    <a:pt x="41716" y="11617"/>
                  </a:cubicBezTo>
                  <a:lnTo>
                    <a:pt x="41716" y="11658"/>
                  </a:lnTo>
                  <a:cubicBezTo>
                    <a:pt x="41676" y="11658"/>
                    <a:pt x="41676" y="11658"/>
                    <a:pt x="41635" y="11699"/>
                  </a:cubicBezTo>
                  <a:lnTo>
                    <a:pt x="41635" y="11699"/>
                  </a:lnTo>
                  <a:lnTo>
                    <a:pt x="41676" y="11699"/>
                  </a:lnTo>
                  <a:cubicBezTo>
                    <a:pt x="41676" y="11750"/>
                    <a:pt x="41635" y="11872"/>
                    <a:pt x="41594" y="11913"/>
                  </a:cubicBezTo>
                  <a:lnTo>
                    <a:pt x="41594" y="11872"/>
                  </a:lnTo>
                  <a:lnTo>
                    <a:pt x="41594" y="11872"/>
                  </a:lnTo>
                  <a:cubicBezTo>
                    <a:pt x="41553" y="11913"/>
                    <a:pt x="41461" y="12087"/>
                    <a:pt x="41420" y="12128"/>
                  </a:cubicBezTo>
                  <a:lnTo>
                    <a:pt x="41338" y="12128"/>
                  </a:lnTo>
                  <a:cubicBezTo>
                    <a:pt x="41379" y="12169"/>
                    <a:pt x="41379" y="12261"/>
                    <a:pt x="41338" y="12302"/>
                  </a:cubicBezTo>
                  <a:lnTo>
                    <a:pt x="41297" y="12342"/>
                  </a:lnTo>
                  <a:cubicBezTo>
                    <a:pt x="41297" y="12342"/>
                    <a:pt x="41297" y="12383"/>
                    <a:pt x="41257" y="12424"/>
                  </a:cubicBezTo>
                  <a:lnTo>
                    <a:pt x="41206" y="12465"/>
                  </a:lnTo>
                  <a:lnTo>
                    <a:pt x="41124" y="12465"/>
                  </a:lnTo>
                  <a:lnTo>
                    <a:pt x="41124" y="12465"/>
                  </a:lnTo>
                  <a:lnTo>
                    <a:pt x="41124" y="12557"/>
                  </a:lnTo>
                  <a:cubicBezTo>
                    <a:pt x="41083" y="12557"/>
                    <a:pt x="41083" y="12598"/>
                    <a:pt x="41042" y="12598"/>
                  </a:cubicBezTo>
                  <a:cubicBezTo>
                    <a:pt x="41001" y="12639"/>
                    <a:pt x="40950" y="12639"/>
                    <a:pt x="40909" y="12680"/>
                  </a:cubicBezTo>
                  <a:lnTo>
                    <a:pt x="40909" y="12720"/>
                  </a:lnTo>
                  <a:cubicBezTo>
                    <a:pt x="40868" y="12720"/>
                    <a:pt x="40828" y="12720"/>
                    <a:pt x="40828" y="12772"/>
                  </a:cubicBezTo>
                  <a:lnTo>
                    <a:pt x="40746" y="12772"/>
                  </a:lnTo>
                  <a:cubicBezTo>
                    <a:pt x="40695" y="12772"/>
                    <a:pt x="40695" y="12812"/>
                    <a:pt x="40654" y="12812"/>
                  </a:cubicBezTo>
                  <a:lnTo>
                    <a:pt x="40613" y="12772"/>
                  </a:lnTo>
                  <a:cubicBezTo>
                    <a:pt x="40531" y="12772"/>
                    <a:pt x="40572" y="12812"/>
                    <a:pt x="40490" y="12772"/>
                  </a:cubicBezTo>
                  <a:lnTo>
                    <a:pt x="40490" y="12772"/>
                  </a:lnTo>
                  <a:cubicBezTo>
                    <a:pt x="40439" y="12812"/>
                    <a:pt x="40490" y="12853"/>
                    <a:pt x="40439" y="12894"/>
                  </a:cubicBezTo>
                  <a:lnTo>
                    <a:pt x="40398" y="12853"/>
                  </a:lnTo>
                  <a:lnTo>
                    <a:pt x="40358" y="12894"/>
                  </a:lnTo>
                  <a:cubicBezTo>
                    <a:pt x="40358" y="12894"/>
                    <a:pt x="40317" y="12935"/>
                    <a:pt x="40276" y="12935"/>
                  </a:cubicBezTo>
                  <a:cubicBezTo>
                    <a:pt x="40276" y="12935"/>
                    <a:pt x="40235" y="12935"/>
                    <a:pt x="40235" y="12894"/>
                  </a:cubicBezTo>
                  <a:lnTo>
                    <a:pt x="40184" y="12935"/>
                  </a:lnTo>
                  <a:lnTo>
                    <a:pt x="40102" y="12935"/>
                  </a:lnTo>
                  <a:cubicBezTo>
                    <a:pt x="40102" y="12935"/>
                    <a:pt x="40061" y="12976"/>
                    <a:pt x="40020" y="12976"/>
                  </a:cubicBezTo>
                  <a:lnTo>
                    <a:pt x="40020" y="12976"/>
                  </a:lnTo>
                  <a:lnTo>
                    <a:pt x="40020" y="12976"/>
                  </a:lnTo>
                  <a:cubicBezTo>
                    <a:pt x="39979" y="13027"/>
                    <a:pt x="39979" y="13027"/>
                    <a:pt x="39979" y="13068"/>
                  </a:cubicBezTo>
                  <a:cubicBezTo>
                    <a:pt x="39979" y="13068"/>
                    <a:pt x="40020" y="13068"/>
                    <a:pt x="40020" y="13109"/>
                  </a:cubicBezTo>
                  <a:lnTo>
                    <a:pt x="40020" y="13109"/>
                  </a:lnTo>
                  <a:cubicBezTo>
                    <a:pt x="40020" y="13109"/>
                    <a:pt x="39979" y="13150"/>
                    <a:pt x="39928" y="13150"/>
                  </a:cubicBezTo>
                  <a:cubicBezTo>
                    <a:pt x="39928" y="13109"/>
                    <a:pt x="39928" y="13068"/>
                    <a:pt x="39888" y="13068"/>
                  </a:cubicBezTo>
                  <a:cubicBezTo>
                    <a:pt x="39888" y="12976"/>
                    <a:pt x="39928" y="12976"/>
                    <a:pt x="39928" y="12935"/>
                  </a:cubicBezTo>
                  <a:lnTo>
                    <a:pt x="39888" y="12935"/>
                  </a:lnTo>
                  <a:lnTo>
                    <a:pt x="39847" y="12976"/>
                  </a:lnTo>
                  <a:cubicBezTo>
                    <a:pt x="39806" y="12976"/>
                    <a:pt x="39765" y="12935"/>
                    <a:pt x="39765" y="12894"/>
                  </a:cubicBezTo>
                  <a:lnTo>
                    <a:pt x="39724" y="12894"/>
                  </a:lnTo>
                  <a:lnTo>
                    <a:pt x="39724" y="12935"/>
                  </a:lnTo>
                  <a:lnTo>
                    <a:pt x="39673" y="12935"/>
                  </a:lnTo>
                  <a:lnTo>
                    <a:pt x="39632" y="12935"/>
                  </a:lnTo>
                  <a:cubicBezTo>
                    <a:pt x="39632" y="12976"/>
                    <a:pt x="39591" y="12976"/>
                    <a:pt x="39591" y="12976"/>
                  </a:cubicBezTo>
                  <a:cubicBezTo>
                    <a:pt x="39591" y="13027"/>
                    <a:pt x="39591" y="13027"/>
                    <a:pt x="39550" y="13068"/>
                  </a:cubicBezTo>
                  <a:cubicBezTo>
                    <a:pt x="39550" y="13027"/>
                    <a:pt x="39510" y="13027"/>
                    <a:pt x="39469" y="13068"/>
                  </a:cubicBezTo>
                  <a:cubicBezTo>
                    <a:pt x="39510" y="13150"/>
                    <a:pt x="39418" y="13150"/>
                    <a:pt x="39377" y="13190"/>
                  </a:cubicBezTo>
                  <a:cubicBezTo>
                    <a:pt x="39336" y="13231"/>
                    <a:pt x="39295" y="13323"/>
                    <a:pt x="39295" y="13364"/>
                  </a:cubicBezTo>
                  <a:cubicBezTo>
                    <a:pt x="39336" y="13405"/>
                    <a:pt x="39377" y="13446"/>
                    <a:pt x="39418" y="13487"/>
                  </a:cubicBezTo>
                  <a:cubicBezTo>
                    <a:pt x="39469" y="13538"/>
                    <a:pt x="39418" y="13538"/>
                    <a:pt x="39469" y="13579"/>
                  </a:cubicBezTo>
                  <a:cubicBezTo>
                    <a:pt x="39469" y="13620"/>
                    <a:pt x="39510" y="13620"/>
                    <a:pt x="39550" y="13660"/>
                  </a:cubicBezTo>
                  <a:cubicBezTo>
                    <a:pt x="39550" y="13660"/>
                    <a:pt x="39591" y="13701"/>
                    <a:pt x="39632" y="13742"/>
                  </a:cubicBezTo>
                  <a:cubicBezTo>
                    <a:pt x="39673" y="13742"/>
                    <a:pt x="39673" y="13742"/>
                    <a:pt x="39724" y="13793"/>
                  </a:cubicBezTo>
                  <a:lnTo>
                    <a:pt x="39724" y="13834"/>
                  </a:lnTo>
                  <a:cubicBezTo>
                    <a:pt x="39724" y="13875"/>
                    <a:pt x="39765" y="13916"/>
                    <a:pt x="39806" y="13916"/>
                  </a:cubicBezTo>
                  <a:cubicBezTo>
                    <a:pt x="39806" y="14049"/>
                    <a:pt x="39847" y="14130"/>
                    <a:pt x="39847" y="14253"/>
                  </a:cubicBezTo>
                  <a:cubicBezTo>
                    <a:pt x="39847" y="14253"/>
                    <a:pt x="39847" y="14304"/>
                    <a:pt x="39806" y="14304"/>
                  </a:cubicBezTo>
                  <a:cubicBezTo>
                    <a:pt x="39806" y="14345"/>
                    <a:pt x="39847" y="14386"/>
                    <a:pt x="39847" y="14468"/>
                  </a:cubicBezTo>
                  <a:cubicBezTo>
                    <a:pt x="39806" y="14508"/>
                    <a:pt x="39724" y="14508"/>
                    <a:pt x="39673" y="14560"/>
                  </a:cubicBezTo>
                  <a:cubicBezTo>
                    <a:pt x="39591" y="14600"/>
                    <a:pt x="39550" y="14682"/>
                    <a:pt x="39510" y="14600"/>
                  </a:cubicBezTo>
                  <a:lnTo>
                    <a:pt x="39469" y="14600"/>
                  </a:lnTo>
                  <a:cubicBezTo>
                    <a:pt x="39469" y="14641"/>
                    <a:pt x="39510" y="14723"/>
                    <a:pt x="39469" y="14764"/>
                  </a:cubicBezTo>
                  <a:lnTo>
                    <a:pt x="39418" y="14764"/>
                  </a:lnTo>
                  <a:lnTo>
                    <a:pt x="39377" y="14815"/>
                  </a:lnTo>
                  <a:cubicBezTo>
                    <a:pt x="39336" y="14815"/>
                    <a:pt x="39336" y="14815"/>
                    <a:pt x="39295" y="14856"/>
                  </a:cubicBezTo>
                  <a:cubicBezTo>
                    <a:pt x="39254" y="14856"/>
                    <a:pt x="39254" y="14938"/>
                    <a:pt x="39162" y="14938"/>
                  </a:cubicBezTo>
                  <a:cubicBezTo>
                    <a:pt x="39162" y="14856"/>
                    <a:pt x="39162" y="14764"/>
                    <a:pt x="39213" y="14723"/>
                  </a:cubicBezTo>
                  <a:lnTo>
                    <a:pt x="39213" y="14682"/>
                  </a:lnTo>
                  <a:cubicBezTo>
                    <a:pt x="39162" y="14682"/>
                    <a:pt x="39121" y="14641"/>
                    <a:pt x="39080" y="14600"/>
                  </a:cubicBezTo>
                  <a:lnTo>
                    <a:pt x="39040" y="14641"/>
                  </a:lnTo>
                  <a:lnTo>
                    <a:pt x="38999" y="14600"/>
                  </a:lnTo>
                  <a:cubicBezTo>
                    <a:pt x="39040" y="14600"/>
                    <a:pt x="39040" y="14560"/>
                    <a:pt x="38999" y="14560"/>
                  </a:cubicBezTo>
                  <a:lnTo>
                    <a:pt x="38907" y="14560"/>
                  </a:lnTo>
                  <a:lnTo>
                    <a:pt x="38907" y="14560"/>
                  </a:lnTo>
                  <a:cubicBezTo>
                    <a:pt x="38907" y="14468"/>
                    <a:pt x="38907" y="14427"/>
                    <a:pt x="38866" y="14386"/>
                  </a:cubicBezTo>
                  <a:lnTo>
                    <a:pt x="38825" y="14386"/>
                  </a:lnTo>
                  <a:cubicBezTo>
                    <a:pt x="38825" y="14345"/>
                    <a:pt x="38784" y="14345"/>
                    <a:pt x="38784" y="14304"/>
                  </a:cubicBezTo>
                  <a:lnTo>
                    <a:pt x="38702" y="14304"/>
                  </a:lnTo>
                  <a:lnTo>
                    <a:pt x="38651" y="14304"/>
                  </a:lnTo>
                  <a:lnTo>
                    <a:pt x="38610" y="14304"/>
                  </a:lnTo>
                  <a:lnTo>
                    <a:pt x="38610" y="14171"/>
                  </a:lnTo>
                  <a:cubicBezTo>
                    <a:pt x="38529" y="14171"/>
                    <a:pt x="38529" y="14171"/>
                    <a:pt x="38488" y="14212"/>
                  </a:cubicBezTo>
                  <a:cubicBezTo>
                    <a:pt x="38488" y="14253"/>
                    <a:pt x="38488" y="14253"/>
                    <a:pt x="38447" y="14304"/>
                  </a:cubicBezTo>
                  <a:cubicBezTo>
                    <a:pt x="38447" y="14345"/>
                    <a:pt x="38447" y="14386"/>
                    <a:pt x="38488" y="14386"/>
                  </a:cubicBezTo>
                  <a:cubicBezTo>
                    <a:pt x="38447" y="14468"/>
                    <a:pt x="38273" y="14682"/>
                    <a:pt x="38355" y="14815"/>
                  </a:cubicBezTo>
                  <a:lnTo>
                    <a:pt x="38447" y="14815"/>
                  </a:lnTo>
                  <a:cubicBezTo>
                    <a:pt x="38488" y="14856"/>
                    <a:pt x="38447" y="14897"/>
                    <a:pt x="38488" y="14897"/>
                  </a:cubicBezTo>
                  <a:lnTo>
                    <a:pt x="38488" y="14897"/>
                  </a:lnTo>
                  <a:cubicBezTo>
                    <a:pt x="38529" y="15070"/>
                    <a:pt x="38529" y="15193"/>
                    <a:pt x="38702" y="15152"/>
                  </a:cubicBezTo>
                  <a:cubicBezTo>
                    <a:pt x="38743" y="15193"/>
                    <a:pt x="38743" y="15234"/>
                    <a:pt x="38784" y="15275"/>
                  </a:cubicBezTo>
                  <a:lnTo>
                    <a:pt x="38825" y="15275"/>
                  </a:lnTo>
                  <a:cubicBezTo>
                    <a:pt x="38866" y="15326"/>
                    <a:pt x="38907" y="15367"/>
                    <a:pt x="38907" y="15408"/>
                  </a:cubicBezTo>
                  <a:cubicBezTo>
                    <a:pt x="38958" y="15408"/>
                    <a:pt x="38958" y="15448"/>
                    <a:pt x="38999" y="15448"/>
                  </a:cubicBezTo>
                  <a:cubicBezTo>
                    <a:pt x="38999" y="15581"/>
                    <a:pt x="38999" y="15663"/>
                    <a:pt x="38958" y="15745"/>
                  </a:cubicBezTo>
                  <a:cubicBezTo>
                    <a:pt x="38999" y="15786"/>
                    <a:pt x="39040" y="15786"/>
                    <a:pt x="39040" y="15837"/>
                  </a:cubicBezTo>
                  <a:cubicBezTo>
                    <a:pt x="39080" y="15878"/>
                    <a:pt x="39080" y="15918"/>
                    <a:pt x="39121" y="15959"/>
                  </a:cubicBezTo>
                  <a:lnTo>
                    <a:pt x="38999" y="15959"/>
                  </a:lnTo>
                  <a:cubicBezTo>
                    <a:pt x="38907" y="15918"/>
                    <a:pt x="38866" y="15878"/>
                    <a:pt x="38784" y="15837"/>
                  </a:cubicBezTo>
                  <a:cubicBezTo>
                    <a:pt x="38743" y="15837"/>
                    <a:pt x="38743" y="15786"/>
                    <a:pt x="38702" y="15786"/>
                  </a:cubicBezTo>
                  <a:cubicBezTo>
                    <a:pt x="38651" y="15745"/>
                    <a:pt x="38651" y="15704"/>
                    <a:pt x="38651" y="15663"/>
                  </a:cubicBezTo>
                  <a:cubicBezTo>
                    <a:pt x="38610" y="15622"/>
                    <a:pt x="38610" y="15622"/>
                    <a:pt x="38570" y="15622"/>
                  </a:cubicBezTo>
                  <a:lnTo>
                    <a:pt x="38570" y="15489"/>
                  </a:lnTo>
                  <a:lnTo>
                    <a:pt x="38529" y="15448"/>
                  </a:lnTo>
                  <a:cubicBezTo>
                    <a:pt x="38529" y="15367"/>
                    <a:pt x="38488" y="15275"/>
                    <a:pt x="38529" y="15193"/>
                  </a:cubicBezTo>
                  <a:lnTo>
                    <a:pt x="38529" y="15193"/>
                  </a:lnTo>
                  <a:cubicBezTo>
                    <a:pt x="38488" y="15193"/>
                    <a:pt x="38447" y="15234"/>
                    <a:pt x="38447" y="15193"/>
                  </a:cubicBezTo>
                  <a:lnTo>
                    <a:pt x="38447" y="15193"/>
                  </a:lnTo>
                  <a:cubicBezTo>
                    <a:pt x="38447" y="15152"/>
                    <a:pt x="38447" y="15111"/>
                    <a:pt x="38396" y="15111"/>
                  </a:cubicBezTo>
                  <a:lnTo>
                    <a:pt x="38355" y="15111"/>
                  </a:lnTo>
                  <a:cubicBezTo>
                    <a:pt x="38355" y="15019"/>
                    <a:pt x="38314" y="14978"/>
                    <a:pt x="38273" y="14938"/>
                  </a:cubicBezTo>
                  <a:lnTo>
                    <a:pt x="38232" y="14978"/>
                  </a:lnTo>
                  <a:cubicBezTo>
                    <a:pt x="38192" y="14897"/>
                    <a:pt x="38232" y="14764"/>
                    <a:pt x="38273" y="14682"/>
                  </a:cubicBezTo>
                  <a:lnTo>
                    <a:pt x="38273" y="14641"/>
                  </a:lnTo>
                  <a:cubicBezTo>
                    <a:pt x="38232" y="14641"/>
                    <a:pt x="38273" y="14468"/>
                    <a:pt x="38314" y="14468"/>
                  </a:cubicBezTo>
                  <a:cubicBezTo>
                    <a:pt x="38273" y="14468"/>
                    <a:pt x="38273" y="14427"/>
                    <a:pt x="38273" y="14427"/>
                  </a:cubicBezTo>
                  <a:lnTo>
                    <a:pt x="38273" y="14212"/>
                  </a:lnTo>
                  <a:cubicBezTo>
                    <a:pt x="38232" y="14171"/>
                    <a:pt x="38192" y="14090"/>
                    <a:pt x="38140" y="13998"/>
                  </a:cubicBezTo>
                  <a:cubicBezTo>
                    <a:pt x="38140" y="13916"/>
                    <a:pt x="38140" y="13834"/>
                    <a:pt x="38100" y="13701"/>
                  </a:cubicBezTo>
                  <a:cubicBezTo>
                    <a:pt x="38059" y="13701"/>
                    <a:pt x="38059" y="13620"/>
                    <a:pt x="38018" y="13579"/>
                  </a:cubicBezTo>
                  <a:lnTo>
                    <a:pt x="38018" y="13579"/>
                  </a:lnTo>
                  <a:cubicBezTo>
                    <a:pt x="37977" y="13742"/>
                    <a:pt x="37936" y="13701"/>
                    <a:pt x="37844" y="13742"/>
                  </a:cubicBezTo>
                  <a:cubicBezTo>
                    <a:pt x="37803" y="13793"/>
                    <a:pt x="37803" y="13875"/>
                    <a:pt x="37762" y="13834"/>
                  </a:cubicBezTo>
                  <a:lnTo>
                    <a:pt x="37762" y="13793"/>
                  </a:lnTo>
                  <a:lnTo>
                    <a:pt x="37722" y="13834"/>
                  </a:lnTo>
                  <a:lnTo>
                    <a:pt x="37722" y="13834"/>
                  </a:lnTo>
                  <a:lnTo>
                    <a:pt x="37722" y="13793"/>
                  </a:lnTo>
                  <a:lnTo>
                    <a:pt x="37722" y="13742"/>
                  </a:lnTo>
                  <a:cubicBezTo>
                    <a:pt x="37681" y="13742"/>
                    <a:pt x="37681" y="13793"/>
                    <a:pt x="37630" y="13793"/>
                  </a:cubicBezTo>
                  <a:lnTo>
                    <a:pt x="37630" y="13793"/>
                  </a:lnTo>
                  <a:cubicBezTo>
                    <a:pt x="37630" y="13701"/>
                    <a:pt x="37681" y="13660"/>
                    <a:pt x="37681" y="13620"/>
                  </a:cubicBezTo>
                  <a:cubicBezTo>
                    <a:pt x="37681" y="13487"/>
                    <a:pt x="37630" y="13364"/>
                    <a:pt x="37589" y="13323"/>
                  </a:cubicBezTo>
                  <a:lnTo>
                    <a:pt x="37589" y="13323"/>
                  </a:lnTo>
                  <a:lnTo>
                    <a:pt x="37548" y="13323"/>
                  </a:lnTo>
                  <a:lnTo>
                    <a:pt x="37507" y="13323"/>
                  </a:lnTo>
                  <a:cubicBezTo>
                    <a:pt x="37548" y="13323"/>
                    <a:pt x="37548" y="13282"/>
                    <a:pt x="37548" y="13282"/>
                  </a:cubicBezTo>
                  <a:lnTo>
                    <a:pt x="37548" y="13282"/>
                  </a:lnTo>
                  <a:cubicBezTo>
                    <a:pt x="37548" y="13231"/>
                    <a:pt x="37548" y="13190"/>
                    <a:pt x="37507" y="13190"/>
                  </a:cubicBezTo>
                  <a:cubicBezTo>
                    <a:pt x="37507" y="13150"/>
                    <a:pt x="37466" y="13150"/>
                    <a:pt x="37466" y="13150"/>
                  </a:cubicBezTo>
                  <a:lnTo>
                    <a:pt x="37425" y="13150"/>
                  </a:lnTo>
                  <a:lnTo>
                    <a:pt x="37425" y="13109"/>
                  </a:lnTo>
                  <a:lnTo>
                    <a:pt x="37374" y="13109"/>
                  </a:lnTo>
                  <a:cubicBezTo>
                    <a:pt x="37292" y="13068"/>
                    <a:pt x="37292" y="12812"/>
                    <a:pt x="37211" y="12772"/>
                  </a:cubicBezTo>
                  <a:lnTo>
                    <a:pt x="37119" y="12772"/>
                  </a:lnTo>
                  <a:cubicBezTo>
                    <a:pt x="37119" y="12772"/>
                    <a:pt x="37119" y="12720"/>
                    <a:pt x="37078" y="12720"/>
                  </a:cubicBezTo>
                  <a:lnTo>
                    <a:pt x="37078" y="12720"/>
                  </a:lnTo>
                  <a:lnTo>
                    <a:pt x="37078" y="12772"/>
                  </a:lnTo>
                  <a:cubicBezTo>
                    <a:pt x="37078" y="12812"/>
                    <a:pt x="37119" y="12812"/>
                    <a:pt x="37078" y="12853"/>
                  </a:cubicBezTo>
                  <a:cubicBezTo>
                    <a:pt x="37037" y="12853"/>
                    <a:pt x="37037" y="12853"/>
                    <a:pt x="37037" y="12894"/>
                  </a:cubicBezTo>
                  <a:lnTo>
                    <a:pt x="37037" y="12894"/>
                  </a:lnTo>
                  <a:cubicBezTo>
                    <a:pt x="36996" y="12894"/>
                    <a:pt x="36996" y="12853"/>
                    <a:pt x="36996" y="12853"/>
                  </a:cubicBezTo>
                  <a:lnTo>
                    <a:pt x="36996" y="12853"/>
                  </a:lnTo>
                  <a:cubicBezTo>
                    <a:pt x="36996" y="12894"/>
                    <a:pt x="36955" y="12894"/>
                    <a:pt x="36955" y="12894"/>
                  </a:cubicBezTo>
                  <a:lnTo>
                    <a:pt x="36955" y="12894"/>
                  </a:lnTo>
                  <a:lnTo>
                    <a:pt x="36914" y="12894"/>
                  </a:lnTo>
                  <a:lnTo>
                    <a:pt x="36914" y="12894"/>
                  </a:lnTo>
                  <a:lnTo>
                    <a:pt x="36914" y="12935"/>
                  </a:lnTo>
                  <a:lnTo>
                    <a:pt x="36863" y="12894"/>
                  </a:lnTo>
                  <a:lnTo>
                    <a:pt x="36863" y="12935"/>
                  </a:lnTo>
                  <a:lnTo>
                    <a:pt x="36822" y="12935"/>
                  </a:lnTo>
                  <a:cubicBezTo>
                    <a:pt x="36822" y="12935"/>
                    <a:pt x="36822" y="12894"/>
                    <a:pt x="36782" y="12894"/>
                  </a:cubicBezTo>
                  <a:lnTo>
                    <a:pt x="36782" y="12894"/>
                  </a:lnTo>
                  <a:lnTo>
                    <a:pt x="36741" y="12935"/>
                  </a:lnTo>
                  <a:lnTo>
                    <a:pt x="36741" y="12935"/>
                  </a:lnTo>
                  <a:cubicBezTo>
                    <a:pt x="36741" y="12894"/>
                    <a:pt x="36741" y="12894"/>
                    <a:pt x="36700" y="12894"/>
                  </a:cubicBezTo>
                  <a:lnTo>
                    <a:pt x="36659" y="12935"/>
                  </a:lnTo>
                  <a:cubicBezTo>
                    <a:pt x="36608" y="12976"/>
                    <a:pt x="36567" y="12976"/>
                    <a:pt x="36526" y="13027"/>
                  </a:cubicBezTo>
                  <a:lnTo>
                    <a:pt x="36526" y="13068"/>
                  </a:lnTo>
                  <a:cubicBezTo>
                    <a:pt x="36526" y="13109"/>
                    <a:pt x="36485" y="13190"/>
                    <a:pt x="36444" y="13190"/>
                  </a:cubicBezTo>
                  <a:cubicBezTo>
                    <a:pt x="36404" y="13231"/>
                    <a:pt x="36312" y="13231"/>
                    <a:pt x="36271" y="13282"/>
                  </a:cubicBezTo>
                  <a:cubicBezTo>
                    <a:pt x="36230" y="13323"/>
                    <a:pt x="36189" y="13364"/>
                    <a:pt x="36148" y="13446"/>
                  </a:cubicBezTo>
                  <a:cubicBezTo>
                    <a:pt x="36097" y="13446"/>
                    <a:pt x="36097" y="13446"/>
                    <a:pt x="36056" y="13487"/>
                  </a:cubicBezTo>
                  <a:cubicBezTo>
                    <a:pt x="36015" y="13487"/>
                    <a:pt x="36015" y="13538"/>
                    <a:pt x="35974" y="13579"/>
                  </a:cubicBezTo>
                  <a:cubicBezTo>
                    <a:pt x="35934" y="13579"/>
                    <a:pt x="35934" y="13579"/>
                    <a:pt x="35893" y="13620"/>
                  </a:cubicBezTo>
                  <a:cubicBezTo>
                    <a:pt x="35842" y="13620"/>
                    <a:pt x="35842" y="13701"/>
                    <a:pt x="35842" y="13701"/>
                  </a:cubicBezTo>
                  <a:cubicBezTo>
                    <a:pt x="35801" y="13742"/>
                    <a:pt x="35760" y="13742"/>
                    <a:pt x="35719" y="13742"/>
                  </a:cubicBezTo>
                  <a:cubicBezTo>
                    <a:pt x="35719" y="13793"/>
                    <a:pt x="35678" y="13834"/>
                    <a:pt x="35678" y="13834"/>
                  </a:cubicBezTo>
                  <a:cubicBezTo>
                    <a:pt x="35637" y="13793"/>
                    <a:pt x="35586" y="13834"/>
                    <a:pt x="35545" y="13834"/>
                  </a:cubicBezTo>
                  <a:lnTo>
                    <a:pt x="35545" y="13916"/>
                  </a:lnTo>
                  <a:cubicBezTo>
                    <a:pt x="35504" y="13998"/>
                    <a:pt x="35545" y="14090"/>
                    <a:pt x="35545" y="14130"/>
                  </a:cubicBezTo>
                  <a:cubicBezTo>
                    <a:pt x="35637" y="14253"/>
                    <a:pt x="35504" y="14386"/>
                    <a:pt x="35464" y="14468"/>
                  </a:cubicBezTo>
                  <a:cubicBezTo>
                    <a:pt x="35464" y="14508"/>
                    <a:pt x="35504" y="14600"/>
                    <a:pt x="35504" y="14641"/>
                  </a:cubicBezTo>
                  <a:cubicBezTo>
                    <a:pt x="35464" y="14641"/>
                    <a:pt x="35423" y="14641"/>
                    <a:pt x="35423" y="14682"/>
                  </a:cubicBezTo>
                  <a:cubicBezTo>
                    <a:pt x="35382" y="14682"/>
                    <a:pt x="35382" y="14723"/>
                    <a:pt x="35382" y="14764"/>
                  </a:cubicBezTo>
                  <a:lnTo>
                    <a:pt x="35382" y="14815"/>
                  </a:lnTo>
                  <a:cubicBezTo>
                    <a:pt x="35331" y="14815"/>
                    <a:pt x="35290" y="14856"/>
                    <a:pt x="35249" y="14856"/>
                  </a:cubicBezTo>
                  <a:lnTo>
                    <a:pt x="35249" y="14938"/>
                  </a:lnTo>
                  <a:cubicBezTo>
                    <a:pt x="35249" y="14938"/>
                    <a:pt x="35167" y="14978"/>
                    <a:pt x="35126" y="14978"/>
                  </a:cubicBezTo>
                  <a:cubicBezTo>
                    <a:pt x="35075" y="14938"/>
                    <a:pt x="35075" y="14938"/>
                    <a:pt x="35034" y="14897"/>
                  </a:cubicBezTo>
                  <a:cubicBezTo>
                    <a:pt x="35034" y="14815"/>
                    <a:pt x="34994" y="14764"/>
                    <a:pt x="34994" y="14723"/>
                  </a:cubicBezTo>
                  <a:cubicBezTo>
                    <a:pt x="34953" y="14641"/>
                    <a:pt x="34912" y="14560"/>
                    <a:pt x="34871" y="14468"/>
                  </a:cubicBezTo>
                  <a:cubicBezTo>
                    <a:pt x="34871" y="14427"/>
                    <a:pt x="34820" y="14427"/>
                    <a:pt x="34820" y="14386"/>
                  </a:cubicBezTo>
                  <a:cubicBezTo>
                    <a:pt x="34820" y="14345"/>
                    <a:pt x="34779" y="14304"/>
                    <a:pt x="34779" y="14253"/>
                  </a:cubicBezTo>
                  <a:cubicBezTo>
                    <a:pt x="34738" y="14171"/>
                    <a:pt x="34738" y="14090"/>
                    <a:pt x="34697" y="14049"/>
                  </a:cubicBezTo>
                  <a:cubicBezTo>
                    <a:pt x="34656" y="13916"/>
                    <a:pt x="34564" y="13834"/>
                    <a:pt x="34524" y="13701"/>
                  </a:cubicBezTo>
                  <a:cubicBezTo>
                    <a:pt x="34524" y="13620"/>
                    <a:pt x="34524" y="13487"/>
                    <a:pt x="34483" y="13405"/>
                  </a:cubicBezTo>
                  <a:cubicBezTo>
                    <a:pt x="34483" y="13323"/>
                    <a:pt x="34483" y="13231"/>
                    <a:pt x="34442" y="13150"/>
                  </a:cubicBezTo>
                  <a:cubicBezTo>
                    <a:pt x="34442" y="13109"/>
                    <a:pt x="34483" y="13109"/>
                    <a:pt x="34483" y="13068"/>
                  </a:cubicBezTo>
                  <a:cubicBezTo>
                    <a:pt x="34524" y="13027"/>
                    <a:pt x="34442" y="13027"/>
                    <a:pt x="34442" y="12976"/>
                  </a:cubicBezTo>
                  <a:lnTo>
                    <a:pt x="34442" y="12853"/>
                  </a:lnTo>
                  <a:lnTo>
                    <a:pt x="34360" y="12853"/>
                  </a:lnTo>
                  <a:lnTo>
                    <a:pt x="34360" y="12894"/>
                  </a:lnTo>
                  <a:cubicBezTo>
                    <a:pt x="34442" y="12976"/>
                    <a:pt x="34309" y="13027"/>
                    <a:pt x="34227" y="13068"/>
                  </a:cubicBezTo>
                  <a:lnTo>
                    <a:pt x="34186" y="13068"/>
                  </a:lnTo>
                  <a:cubicBezTo>
                    <a:pt x="34105" y="13068"/>
                    <a:pt x="33890" y="12894"/>
                    <a:pt x="33890" y="12812"/>
                  </a:cubicBezTo>
                  <a:lnTo>
                    <a:pt x="33890" y="12812"/>
                  </a:lnTo>
                  <a:lnTo>
                    <a:pt x="33972" y="12812"/>
                  </a:lnTo>
                  <a:cubicBezTo>
                    <a:pt x="34013" y="12812"/>
                    <a:pt x="34013" y="12812"/>
                    <a:pt x="34054" y="12772"/>
                  </a:cubicBezTo>
                  <a:cubicBezTo>
                    <a:pt x="34105" y="12772"/>
                    <a:pt x="34105" y="12772"/>
                    <a:pt x="34105" y="12720"/>
                  </a:cubicBezTo>
                  <a:cubicBezTo>
                    <a:pt x="33972" y="12772"/>
                    <a:pt x="33849" y="12720"/>
                    <a:pt x="33798" y="12639"/>
                  </a:cubicBezTo>
                  <a:cubicBezTo>
                    <a:pt x="33757" y="12639"/>
                    <a:pt x="33757" y="12598"/>
                    <a:pt x="33757" y="12598"/>
                  </a:cubicBezTo>
                  <a:cubicBezTo>
                    <a:pt x="33716" y="12557"/>
                    <a:pt x="33676" y="12598"/>
                    <a:pt x="33676" y="12557"/>
                  </a:cubicBezTo>
                  <a:cubicBezTo>
                    <a:pt x="33635" y="12516"/>
                    <a:pt x="33635" y="12465"/>
                    <a:pt x="33635" y="12465"/>
                  </a:cubicBezTo>
                  <a:cubicBezTo>
                    <a:pt x="33594" y="12424"/>
                    <a:pt x="33594" y="12424"/>
                    <a:pt x="33543" y="12424"/>
                  </a:cubicBezTo>
                  <a:cubicBezTo>
                    <a:pt x="33543" y="12383"/>
                    <a:pt x="33543" y="12342"/>
                    <a:pt x="33502" y="12342"/>
                  </a:cubicBezTo>
                  <a:cubicBezTo>
                    <a:pt x="33461" y="12342"/>
                    <a:pt x="33206" y="12424"/>
                    <a:pt x="33165" y="12342"/>
                  </a:cubicBezTo>
                  <a:cubicBezTo>
                    <a:pt x="33124" y="12342"/>
                    <a:pt x="33083" y="12342"/>
                    <a:pt x="33083" y="12383"/>
                  </a:cubicBezTo>
                  <a:lnTo>
                    <a:pt x="32909" y="12383"/>
                  </a:lnTo>
                  <a:lnTo>
                    <a:pt x="32736" y="12383"/>
                  </a:lnTo>
                  <a:cubicBezTo>
                    <a:pt x="32695" y="12383"/>
                    <a:pt x="32654" y="12342"/>
                    <a:pt x="32654" y="12342"/>
                  </a:cubicBezTo>
                  <a:lnTo>
                    <a:pt x="32398" y="12342"/>
                  </a:lnTo>
                  <a:lnTo>
                    <a:pt x="32398" y="12302"/>
                  </a:lnTo>
                  <a:lnTo>
                    <a:pt x="32266" y="12302"/>
                  </a:lnTo>
                  <a:cubicBezTo>
                    <a:pt x="32225" y="12302"/>
                    <a:pt x="32184" y="12302"/>
                    <a:pt x="32143" y="12261"/>
                  </a:cubicBezTo>
                  <a:cubicBezTo>
                    <a:pt x="32143" y="12210"/>
                    <a:pt x="32102" y="12210"/>
                    <a:pt x="32102" y="12169"/>
                  </a:cubicBezTo>
                  <a:lnTo>
                    <a:pt x="32102" y="12087"/>
                  </a:lnTo>
                  <a:lnTo>
                    <a:pt x="32061" y="12087"/>
                  </a:lnTo>
                  <a:cubicBezTo>
                    <a:pt x="31969" y="12046"/>
                    <a:pt x="31928" y="12087"/>
                    <a:pt x="31888" y="12087"/>
                  </a:cubicBezTo>
                  <a:cubicBezTo>
                    <a:pt x="31888" y="12128"/>
                    <a:pt x="31806" y="12169"/>
                    <a:pt x="31806" y="12169"/>
                  </a:cubicBezTo>
                  <a:cubicBezTo>
                    <a:pt x="31714" y="12169"/>
                    <a:pt x="31714" y="12128"/>
                    <a:pt x="31673" y="12128"/>
                  </a:cubicBezTo>
                  <a:cubicBezTo>
                    <a:pt x="31632" y="12128"/>
                    <a:pt x="31550" y="12128"/>
                    <a:pt x="31499" y="12087"/>
                  </a:cubicBezTo>
                  <a:cubicBezTo>
                    <a:pt x="31499" y="12046"/>
                    <a:pt x="31458" y="12005"/>
                    <a:pt x="31458" y="12005"/>
                  </a:cubicBezTo>
                  <a:cubicBezTo>
                    <a:pt x="31377" y="11954"/>
                    <a:pt x="31336" y="11954"/>
                    <a:pt x="31295" y="11913"/>
                  </a:cubicBezTo>
                  <a:cubicBezTo>
                    <a:pt x="31244" y="11872"/>
                    <a:pt x="31203" y="11791"/>
                    <a:pt x="31203" y="11750"/>
                  </a:cubicBezTo>
                  <a:lnTo>
                    <a:pt x="31203" y="11699"/>
                  </a:lnTo>
                  <a:cubicBezTo>
                    <a:pt x="31162" y="11658"/>
                    <a:pt x="31121" y="11617"/>
                    <a:pt x="31080" y="11576"/>
                  </a:cubicBezTo>
                  <a:cubicBezTo>
                    <a:pt x="31080" y="11617"/>
                    <a:pt x="30989" y="11617"/>
                    <a:pt x="30989" y="11576"/>
                  </a:cubicBezTo>
                  <a:cubicBezTo>
                    <a:pt x="30948" y="11576"/>
                    <a:pt x="30948" y="11535"/>
                    <a:pt x="30948" y="11535"/>
                  </a:cubicBezTo>
                  <a:lnTo>
                    <a:pt x="30948" y="11535"/>
                  </a:lnTo>
                  <a:cubicBezTo>
                    <a:pt x="30907" y="11535"/>
                    <a:pt x="30907" y="11576"/>
                    <a:pt x="30907" y="11617"/>
                  </a:cubicBezTo>
                  <a:lnTo>
                    <a:pt x="30784" y="11617"/>
                  </a:lnTo>
                  <a:lnTo>
                    <a:pt x="30784" y="11699"/>
                  </a:lnTo>
                  <a:lnTo>
                    <a:pt x="30784" y="11699"/>
                  </a:lnTo>
                  <a:lnTo>
                    <a:pt x="30733" y="11699"/>
                  </a:lnTo>
                  <a:lnTo>
                    <a:pt x="30733" y="11750"/>
                  </a:lnTo>
                  <a:cubicBezTo>
                    <a:pt x="30784" y="11750"/>
                    <a:pt x="30784" y="11699"/>
                    <a:pt x="30825" y="11699"/>
                  </a:cubicBezTo>
                  <a:cubicBezTo>
                    <a:pt x="30825" y="11832"/>
                    <a:pt x="30866" y="11913"/>
                    <a:pt x="30907" y="12005"/>
                  </a:cubicBezTo>
                  <a:lnTo>
                    <a:pt x="30948" y="12005"/>
                  </a:lnTo>
                  <a:cubicBezTo>
                    <a:pt x="30948" y="12046"/>
                    <a:pt x="30948" y="12046"/>
                    <a:pt x="30989" y="12046"/>
                  </a:cubicBezTo>
                  <a:cubicBezTo>
                    <a:pt x="30989" y="12087"/>
                    <a:pt x="31080" y="12087"/>
                    <a:pt x="31080" y="12128"/>
                  </a:cubicBezTo>
                  <a:lnTo>
                    <a:pt x="31080" y="12169"/>
                  </a:lnTo>
                  <a:lnTo>
                    <a:pt x="31080" y="12210"/>
                  </a:lnTo>
                  <a:cubicBezTo>
                    <a:pt x="31080" y="12261"/>
                    <a:pt x="31080" y="12261"/>
                    <a:pt x="31121" y="12302"/>
                  </a:cubicBezTo>
                  <a:lnTo>
                    <a:pt x="31121" y="12342"/>
                  </a:lnTo>
                  <a:cubicBezTo>
                    <a:pt x="31162" y="12383"/>
                    <a:pt x="31162" y="12465"/>
                    <a:pt x="31203" y="12465"/>
                  </a:cubicBezTo>
                  <a:cubicBezTo>
                    <a:pt x="31244" y="12465"/>
                    <a:pt x="31244" y="12465"/>
                    <a:pt x="31203" y="12424"/>
                  </a:cubicBezTo>
                  <a:cubicBezTo>
                    <a:pt x="31203" y="12383"/>
                    <a:pt x="31203" y="12261"/>
                    <a:pt x="31244" y="12210"/>
                  </a:cubicBezTo>
                  <a:lnTo>
                    <a:pt x="31295" y="12261"/>
                  </a:lnTo>
                  <a:lnTo>
                    <a:pt x="31295" y="12261"/>
                  </a:lnTo>
                  <a:lnTo>
                    <a:pt x="31336" y="12424"/>
                  </a:lnTo>
                  <a:cubicBezTo>
                    <a:pt x="31336" y="12465"/>
                    <a:pt x="31244" y="12465"/>
                    <a:pt x="31295" y="12516"/>
                  </a:cubicBezTo>
                  <a:cubicBezTo>
                    <a:pt x="31295" y="12516"/>
                    <a:pt x="31336" y="12516"/>
                    <a:pt x="31336" y="12557"/>
                  </a:cubicBezTo>
                  <a:lnTo>
                    <a:pt x="31418" y="12557"/>
                  </a:lnTo>
                  <a:lnTo>
                    <a:pt x="31418" y="12557"/>
                  </a:lnTo>
                  <a:lnTo>
                    <a:pt x="31673" y="12557"/>
                  </a:lnTo>
                  <a:lnTo>
                    <a:pt x="31673" y="12516"/>
                  </a:lnTo>
                  <a:cubicBezTo>
                    <a:pt x="31673" y="12557"/>
                    <a:pt x="31714" y="12557"/>
                    <a:pt x="31714" y="12516"/>
                  </a:cubicBezTo>
                  <a:lnTo>
                    <a:pt x="31755" y="12516"/>
                  </a:lnTo>
                  <a:cubicBezTo>
                    <a:pt x="31755" y="12465"/>
                    <a:pt x="31806" y="12465"/>
                    <a:pt x="31806" y="12424"/>
                  </a:cubicBezTo>
                  <a:cubicBezTo>
                    <a:pt x="31847" y="12383"/>
                    <a:pt x="31888" y="12342"/>
                    <a:pt x="31969" y="12302"/>
                  </a:cubicBezTo>
                  <a:cubicBezTo>
                    <a:pt x="31969" y="12261"/>
                    <a:pt x="32010" y="12261"/>
                    <a:pt x="32010" y="12210"/>
                  </a:cubicBezTo>
                  <a:lnTo>
                    <a:pt x="32010" y="12210"/>
                  </a:lnTo>
                  <a:lnTo>
                    <a:pt x="32010" y="12342"/>
                  </a:lnTo>
                  <a:lnTo>
                    <a:pt x="32010" y="12342"/>
                  </a:lnTo>
                  <a:cubicBezTo>
                    <a:pt x="32061" y="12342"/>
                    <a:pt x="32010" y="12383"/>
                    <a:pt x="32010" y="12424"/>
                  </a:cubicBezTo>
                  <a:cubicBezTo>
                    <a:pt x="32061" y="12465"/>
                    <a:pt x="32102" y="12557"/>
                    <a:pt x="32143" y="12557"/>
                  </a:cubicBezTo>
                  <a:cubicBezTo>
                    <a:pt x="32184" y="12598"/>
                    <a:pt x="32225" y="12598"/>
                    <a:pt x="32266" y="12639"/>
                  </a:cubicBezTo>
                  <a:lnTo>
                    <a:pt x="32317" y="12639"/>
                  </a:lnTo>
                  <a:lnTo>
                    <a:pt x="32358" y="12639"/>
                  </a:lnTo>
                  <a:cubicBezTo>
                    <a:pt x="32398" y="12680"/>
                    <a:pt x="32439" y="12720"/>
                    <a:pt x="32439" y="12772"/>
                  </a:cubicBezTo>
                  <a:cubicBezTo>
                    <a:pt x="32480" y="12772"/>
                    <a:pt x="32521" y="12812"/>
                    <a:pt x="32521" y="12812"/>
                  </a:cubicBezTo>
                  <a:cubicBezTo>
                    <a:pt x="32521" y="12853"/>
                    <a:pt x="32480" y="12894"/>
                    <a:pt x="32439" y="12935"/>
                  </a:cubicBezTo>
                  <a:cubicBezTo>
                    <a:pt x="32439" y="12976"/>
                    <a:pt x="32398" y="12976"/>
                    <a:pt x="32398" y="13027"/>
                  </a:cubicBezTo>
                  <a:cubicBezTo>
                    <a:pt x="32358" y="13027"/>
                    <a:pt x="32358" y="13109"/>
                    <a:pt x="32358" y="13109"/>
                  </a:cubicBezTo>
                  <a:lnTo>
                    <a:pt x="32317" y="13109"/>
                  </a:lnTo>
                  <a:lnTo>
                    <a:pt x="32266" y="13109"/>
                  </a:lnTo>
                  <a:cubicBezTo>
                    <a:pt x="32225" y="13190"/>
                    <a:pt x="32225" y="13282"/>
                    <a:pt x="32225" y="13323"/>
                  </a:cubicBezTo>
                  <a:cubicBezTo>
                    <a:pt x="32143" y="13323"/>
                    <a:pt x="32102" y="13364"/>
                    <a:pt x="32061" y="13405"/>
                  </a:cubicBezTo>
                  <a:lnTo>
                    <a:pt x="32061" y="13487"/>
                  </a:lnTo>
                  <a:lnTo>
                    <a:pt x="31969" y="13487"/>
                  </a:lnTo>
                  <a:lnTo>
                    <a:pt x="31888" y="13487"/>
                  </a:lnTo>
                  <a:cubicBezTo>
                    <a:pt x="31847" y="13538"/>
                    <a:pt x="31888" y="13579"/>
                    <a:pt x="31847" y="13620"/>
                  </a:cubicBezTo>
                  <a:lnTo>
                    <a:pt x="31806" y="13660"/>
                  </a:lnTo>
                  <a:cubicBezTo>
                    <a:pt x="31755" y="13620"/>
                    <a:pt x="31714" y="13620"/>
                    <a:pt x="31714" y="13620"/>
                  </a:cubicBezTo>
                  <a:cubicBezTo>
                    <a:pt x="31632" y="13660"/>
                    <a:pt x="31591" y="13660"/>
                    <a:pt x="31499" y="13701"/>
                  </a:cubicBezTo>
                  <a:cubicBezTo>
                    <a:pt x="31458" y="13701"/>
                    <a:pt x="31418" y="13742"/>
                    <a:pt x="31418" y="13793"/>
                  </a:cubicBezTo>
                  <a:cubicBezTo>
                    <a:pt x="31377" y="13834"/>
                    <a:pt x="31418" y="13834"/>
                    <a:pt x="31377" y="13875"/>
                  </a:cubicBezTo>
                  <a:cubicBezTo>
                    <a:pt x="31244" y="13916"/>
                    <a:pt x="31121" y="13916"/>
                    <a:pt x="30989" y="13998"/>
                  </a:cubicBezTo>
                  <a:cubicBezTo>
                    <a:pt x="30948" y="13998"/>
                    <a:pt x="30948" y="14049"/>
                    <a:pt x="30907" y="14090"/>
                  </a:cubicBezTo>
                  <a:lnTo>
                    <a:pt x="30866" y="14090"/>
                  </a:lnTo>
                  <a:lnTo>
                    <a:pt x="30784" y="14090"/>
                  </a:lnTo>
                  <a:cubicBezTo>
                    <a:pt x="30733" y="14090"/>
                    <a:pt x="30692" y="14171"/>
                    <a:pt x="30610" y="14171"/>
                  </a:cubicBezTo>
                  <a:lnTo>
                    <a:pt x="30529" y="14171"/>
                  </a:lnTo>
                  <a:lnTo>
                    <a:pt x="30478" y="14171"/>
                  </a:lnTo>
                  <a:cubicBezTo>
                    <a:pt x="30437" y="14212"/>
                    <a:pt x="30396" y="14212"/>
                    <a:pt x="30396" y="14253"/>
                  </a:cubicBezTo>
                  <a:cubicBezTo>
                    <a:pt x="30314" y="14304"/>
                    <a:pt x="30140" y="14345"/>
                    <a:pt x="30100" y="14212"/>
                  </a:cubicBezTo>
                  <a:lnTo>
                    <a:pt x="30100" y="14130"/>
                  </a:lnTo>
                  <a:cubicBezTo>
                    <a:pt x="30059" y="14049"/>
                    <a:pt x="30018" y="13957"/>
                    <a:pt x="30018" y="13875"/>
                  </a:cubicBezTo>
                  <a:lnTo>
                    <a:pt x="30018" y="13793"/>
                  </a:lnTo>
                  <a:lnTo>
                    <a:pt x="30018" y="13701"/>
                  </a:lnTo>
                  <a:cubicBezTo>
                    <a:pt x="30018" y="13620"/>
                    <a:pt x="29926" y="13538"/>
                    <a:pt x="29885" y="13538"/>
                  </a:cubicBezTo>
                  <a:cubicBezTo>
                    <a:pt x="29885" y="13487"/>
                    <a:pt x="29844" y="13487"/>
                    <a:pt x="29844" y="13487"/>
                  </a:cubicBezTo>
                  <a:cubicBezTo>
                    <a:pt x="29803" y="13405"/>
                    <a:pt x="29762" y="13282"/>
                    <a:pt x="29711" y="13190"/>
                  </a:cubicBezTo>
                  <a:cubicBezTo>
                    <a:pt x="29671" y="13150"/>
                    <a:pt x="29589" y="13150"/>
                    <a:pt x="29548" y="13109"/>
                  </a:cubicBezTo>
                  <a:cubicBezTo>
                    <a:pt x="29548" y="13068"/>
                    <a:pt x="29507" y="13027"/>
                    <a:pt x="29456" y="12976"/>
                  </a:cubicBezTo>
                  <a:cubicBezTo>
                    <a:pt x="29456" y="12935"/>
                    <a:pt x="29507" y="12812"/>
                    <a:pt x="29456" y="12772"/>
                  </a:cubicBezTo>
                  <a:cubicBezTo>
                    <a:pt x="29415" y="12680"/>
                    <a:pt x="29374" y="12639"/>
                    <a:pt x="29333" y="12598"/>
                  </a:cubicBezTo>
                  <a:cubicBezTo>
                    <a:pt x="29292" y="12516"/>
                    <a:pt x="29252" y="12516"/>
                    <a:pt x="29201" y="12465"/>
                  </a:cubicBezTo>
                  <a:cubicBezTo>
                    <a:pt x="29201" y="12342"/>
                    <a:pt x="29160" y="12302"/>
                    <a:pt x="29119" y="12261"/>
                  </a:cubicBezTo>
                  <a:cubicBezTo>
                    <a:pt x="29037" y="12169"/>
                    <a:pt x="28996" y="12087"/>
                    <a:pt x="28945" y="12005"/>
                  </a:cubicBezTo>
                  <a:cubicBezTo>
                    <a:pt x="28945" y="11954"/>
                    <a:pt x="28904" y="11954"/>
                    <a:pt x="28863" y="11913"/>
                  </a:cubicBezTo>
                  <a:lnTo>
                    <a:pt x="28822" y="11913"/>
                  </a:lnTo>
                  <a:cubicBezTo>
                    <a:pt x="28822" y="11832"/>
                    <a:pt x="28863" y="11791"/>
                    <a:pt x="28863" y="11699"/>
                  </a:cubicBezTo>
                  <a:lnTo>
                    <a:pt x="28863" y="11699"/>
                  </a:lnTo>
                  <a:cubicBezTo>
                    <a:pt x="28822" y="11576"/>
                    <a:pt x="28782" y="11494"/>
                    <a:pt x="28741" y="11402"/>
                  </a:cubicBezTo>
                  <a:cubicBezTo>
                    <a:pt x="28782" y="11362"/>
                    <a:pt x="28822" y="11321"/>
                    <a:pt x="28822" y="11239"/>
                  </a:cubicBezTo>
                  <a:lnTo>
                    <a:pt x="28822" y="11147"/>
                  </a:lnTo>
                  <a:cubicBezTo>
                    <a:pt x="28904" y="11065"/>
                    <a:pt x="28904" y="10932"/>
                    <a:pt x="28996" y="10892"/>
                  </a:cubicBezTo>
                  <a:cubicBezTo>
                    <a:pt x="28945" y="10810"/>
                    <a:pt x="28996" y="10769"/>
                    <a:pt x="28945" y="10728"/>
                  </a:cubicBezTo>
                  <a:cubicBezTo>
                    <a:pt x="28945" y="10677"/>
                    <a:pt x="28996" y="10636"/>
                    <a:pt x="28996" y="10636"/>
                  </a:cubicBezTo>
                  <a:cubicBezTo>
                    <a:pt x="28996" y="10595"/>
                    <a:pt x="28945" y="10595"/>
                    <a:pt x="28945" y="10595"/>
                  </a:cubicBezTo>
                  <a:cubicBezTo>
                    <a:pt x="28996" y="10554"/>
                    <a:pt x="28996" y="10554"/>
                    <a:pt x="29037" y="10514"/>
                  </a:cubicBezTo>
                  <a:lnTo>
                    <a:pt x="29037" y="10514"/>
                  </a:lnTo>
                  <a:lnTo>
                    <a:pt x="28996" y="10473"/>
                  </a:lnTo>
                  <a:lnTo>
                    <a:pt x="28996" y="10473"/>
                  </a:lnTo>
                  <a:cubicBezTo>
                    <a:pt x="28945" y="10514"/>
                    <a:pt x="28945" y="10514"/>
                    <a:pt x="28904" y="10554"/>
                  </a:cubicBezTo>
                  <a:cubicBezTo>
                    <a:pt x="28863" y="10514"/>
                    <a:pt x="28863" y="10514"/>
                    <a:pt x="28782" y="10514"/>
                  </a:cubicBezTo>
                  <a:cubicBezTo>
                    <a:pt x="28741" y="10554"/>
                    <a:pt x="28741" y="10554"/>
                    <a:pt x="28690" y="10595"/>
                  </a:cubicBezTo>
                  <a:cubicBezTo>
                    <a:pt x="28649" y="10595"/>
                    <a:pt x="28567" y="10636"/>
                    <a:pt x="28526" y="10595"/>
                  </a:cubicBezTo>
                  <a:cubicBezTo>
                    <a:pt x="28485" y="10595"/>
                    <a:pt x="28434" y="10554"/>
                    <a:pt x="28393" y="10514"/>
                  </a:cubicBezTo>
                  <a:cubicBezTo>
                    <a:pt x="28353" y="10473"/>
                    <a:pt x="28271" y="10473"/>
                    <a:pt x="28230" y="10473"/>
                  </a:cubicBezTo>
                  <a:cubicBezTo>
                    <a:pt x="28179" y="10514"/>
                    <a:pt x="28179" y="10554"/>
                    <a:pt x="28179" y="10595"/>
                  </a:cubicBezTo>
                  <a:lnTo>
                    <a:pt x="28179" y="10595"/>
                  </a:lnTo>
                  <a:lnTo>
                    <a:pt x="28097" y="10595"/>
                  </a:lnTo>
                  <a:lnTo>
                    <a:pt x="28015" y="10595"/>
                  </a:lnTo>
                  <a:cubicBezTo>
                    <a:pt x="28015" y="10554"/>
                    <a:pt x="27974" y="10514"/>
                    <a:pt x="27974" y="10514"/>
                  </a:cubicBezTo>
                  <a:lnTo>
                    <a:pt x="27923" y="10514"/>
                  </a:lnTo>
                  <a:cubicBezTo>
                    <a:pt x="27923" y="10514"/>
                    <a:pt x="27923" y="10473"/>
                    <a:pt x="27883" y="10473"/>
                  </a:cubicBezTo>
                  <a:lnTo>
                    <a:pt x="27842" y="10514"/>
                  </a:lnTo>
                  <a:lnTo>
                    <a:pt x="27842" y="10514"/>
                  </a:lnTo>
                  <a:lnTo>
                    <a:pt x="27801" y="10514"/>
                  </a:lnTo>
                  <a:cubicBezTo>
                    <a:pt x="27801" y="10473"/>
                    <a:pt x="27842" y="10473"/>
                    <a:pt x="27842" y="10473"/>
                  </a:cubicBezTo>
                  <a:lnTo>
                    <a:pt x="27842" y="10473"/>
                  </a:lnTo>
                  <a:lnTo>
                    <a:pt x="27719" y="10473"/>
                  </a:lnTo>
                  <a:lnTo>
                    <a:pt x="27719" y="10422"/>
                  </a:lnTo>
                  <a:lnTo>
                    <a:pt x="27760" y="10422"/>
                  </a:lnTo>
                  <a:lnTo>
                    <a:pt x="27760" y="10381"/>
                  </a:lnTo>
                  <a:lnTo>
                    <a:pt x="27719" y="10381"/>
                  </a:lnTo>
                  <a:cubicBezTo>
                    <a:pt x="27668" y="10340"/>
                    <a:pt x="27719" y="10299"/>
                    <a:pt x="27719" y="10299"/>
                  </a:cubicBezTo>
                  <a:cubicBezTo>
                    <a:pt x="27668" y="10258"/>
                    <a:pt x="27627" y="10258"/>
                    <a:pt x="27586" y="10258"/>
                  </a:cubicBezTo>
                  <a:lnTo>
                    <a:pt x="27586" y="10217"/>
                  </a:lnTo>
                  <a:lnTo>
                    <a:pt x="27586" y="10217"/>
                  </a:lnTo>
                  <a:lnTo>
                    <a:pt x="27627" y="10217"/>
                  </a:lnTo>
                  <a:cubicBezTo>
                    <a:pt x="27668" y="10217"/>
                    <a:pt x="27668" y="10217"/>
                    <a:pt x="27668" y="10166"/>
                  </a:cubicBezTo>
                  <a:lnTo>
                    <a:pt x="27627" y="10125"/>
                  </a:lnTo>
                  <a:lnTo>
                    <a:pt x="27668" y="10125"/>
                  </a:lnTo>
                  <a:lnTo>
                    <a:pt x="27668" y="10125"/>
                  </a:lnTo>
                  <a:lnTo>
                    <a:pt x="27627" y="10125"/>
                  </a:lnTo>
                  <a:cubicBezTo>
                    <a:pt x="27627" y="10084"/>
                    <a:pt x="27668" y="10084"/>
                    <a:pt x="27668" y="10084"/>
                  </a:cubicBezTo>
                  <a:cubicBezTo>
                    <a:pt x="27627" y="10084"/>
                    <a:pt x="27627" y="10044"/>
                    <a:pt x="27627" y="10044"/>
                  </a:cubicBezTo>
                  <a:lnTo>
                    <a:pt x="27627" y="10044"/>
                  </a:lnTo>
                  <a:lnTo>
                    <a:pt x="27668" y="10003"/>
                  </a:lnTo>
                  <a:lnTo>
                    <a:pt x="27668" y="10003"/>
                  </a:lnTo>
                  <a:lnTo>
                    <a:pt x="27545" y="10003"/>
                  </a:lnTo>
                  <a:lnTo>
                    <a:pt x="27545" y="9911"/>
                  </a:lnTo>
                  <a:cubicBezTo>
                    <a:pt x="27586" y="9911"/>
                    <a:pt x="27586" y="9911"/>
                    <a:pt x="27586" y="9870"/>
                  </a:cubicBezTo>
                  <a:cubicBezTo>
                    <a:pt x="27627" y="9870"/>
                    <a:pt x="27668" y="9829"/>
                    <a:pt x="27719" y="9829"/>
                  </a:cubicBezTo>
                  <a:cubicBezTo>
                    <a:pt x="27719" y="9870"/>
                    <a:pt x="27760" y="9870"/>
                    <a:pt x="27801" y="9870"/>
                  </a:cubicBezTo>
                  <a:lnTo>
                    <a:pt x="27801" y="9870"/>
                  </a:lnTo>
                  <a:lnTo>
                    <a:pt x="27801" y="9829"/>
                  </a:lnTo>
                  <a:lnTo>
                    <a:pt x="27801" y="9829"/>
                  </a:lnTo>
                  <a:lnTo>
                    <a:pt x="27842" y="9829"/>
                  </a:lnTo>
                  <a:lnTo>
                    <a:pt x="27801" y="9870"/>
                  </a:lnTo>
                  <a:lnTo>
                    <a:pt x="27974" y="9870"/>
                  </a:lnTo>
                  <a:lnTo>
                    <a:pt x="28015" y="9870"/>
                  </a:lnTo>
                  <a:lnTo>
                    <a:pt x="27974" y="9829"/>
                  </a:lnTo>
                  <a:lnTo>
                    <a:pt x="27923" y="9829"/>
                  </a:lnTo>
                  <a:lnTo>
                    <a:pt x="27974" y="9829"/>
                  </a:lnTo>
                  <a:cubicBezTo>
                    <a:pt x="28015" y="9829"/>
                    <a:pt x="28056" y="9788"/>
                    <a:pt x="28097" y="9788"/>
                  </a:cubicBezTo>
                  <a:lnTo>
                    <a:pt x="28097" y="9788"/>
                  </a:lnTo>
                  <a:lnTo>
                    <a:pt x="28015" y="9788"/>
                  </a:lnTo>
                  <a:cubicBezTo>
                    <a:pt x="28015" y="9788"/>
                    <a:pt x="28015" y="9747"/>
                    <a:pt x="27974" y="9747"/>
                  </a:cubicBezTo>
                  <a:lnTo>
                    <a:pt x="28015" y="9706"/>
                  </a:lnTo>
                  <a:cubicBezTo>
                    <a:pt x="28056" y="9706"/>
                    <a:pt x="28097" y="9706"/>
                    <a:pt x="28138" y="9747"/>
                  </a:cubicBezTo>
                  <a:lnTo>
                    <a:pt x="28179" y="9706"/>
                  </a:lnTo>
                  <a:cubicBezTo>
                    <a:pt x="28230" y="9747"/>
                    <a:pt x="28271" y="9747"/>
                    <a:pt x="28312" y="9706"/>
                  </a:cubicBezTo>
                  <a:lnTo>
                    <a:pt x="28312" y="9706"/>
                  </a:lnTo>
                  <a:cubicBezTo>
                    <a:pt x="28393" y="9655"/>
                    <a:pt x="28485" y="9614"/>
                    <a:pt x="28567" y="9574"/>
                  </a:cubicBezTo>
                  <a:lnTo>
                    <a:pt x="28690" y="9574"/>
                  </a:lnTo>
                  <a:lnTo>
                    <a:pt x="28863" y="9574"/>
                  </a:lnTo>
                  <a:cubicBezTo>
                    <a:pt x="28863" y="9574"/>
                    <a:pt x="28863" y="9614"/>
                    <a:pt x="28904" y="9614"/>
                  </a:cubicBezTo>
                  <a:cubicBezTo>
                    <a:pt x="28945" y="9655"/>
                    <a:pt x="28945" y="9614"/>
                    <a:pt x="28996" y="9614"/>
                  </a:cubicBezTo>
                  <a:lnTo>
                    <a:pt x="28996" y="9614"/>
                  </a:lnTo>
                  <a:cubicBezTo>
                    <a:pt x="29037" y="9655"/>
                    <a:pt x="29037" y="9706"/>
                    <a:pt x="29078" y="9706"/>
                  </a:cubicBezTo>
                  <a:cubicBezTo>
                    <a:pt x="29119" y="9655"/>
                    <a:pt x="29160" y="9747"/>
                    <a:pt x="29201" y="9747"/>
                  </a:cubicBezTo>
                  <a:cubicBezTo>
                    <a:pt x="29292" y="9747"/>
                    <a:pt x="29374" y="9788"/>
                    <a:pt x="29415" y="9747"/>
                  </a:cubicBezTo>
                  <a:lnTo>
                    <a:pt x="29507" y="9747"/>
                  </a:lnTo>
                  <a:lnTo>
                    <a:pt x="29589" y="9747"/>
                  </a:lnTo>
                  <a:lnTo>
                    <a:pt x="29671" y="9747"/>
                  </a:lnTo>
                  <a:cubicBezTo>
                    <a:pt x="29803" y="9747"/>
                    <a:pt x="29885" y="9655"/>
                    <a:pt x="29844" y="9533"/>
                  </a:cubicBezTo>
                  <a:cubicBezTo>
                    <a:pt x="29803" y="9492"/>
                    <a:pt x="29803" y="9492"/>
                    <a:pt x="29803" y="9451"/>
                  </a:cubicBezTo>
                  <a:cubicBezTo>
                    <a:pt x="29762" y="9400"/>
                    <a:pt x="29671" y="9359"/>
                    <a:pt x="29630" y="9318"/>
                  </a:cubicBezTo>
                  <a:lnTo>
                    <a:pt x="29630" y="9318"/>
                  </a:lnTo>
                  <a:cubicBezTo>
                    <a:pt x="29589" y="9318"/>
                    <a:pt x="29548" y="9277"/>
                    <a:pt x="29548" y="9236"/>
                  </a:cubicBezTo>
                  <a:cubicBezTo>
                    <a:pt x="29507" y="9196"/>
                    <a:pt x="29415" y="9144"/>
                    <a:pt x="29374" y="9144"/>
                  </a:cubicBezTo>
                  <a:lnTo>
                    <a:pt x="29333" y="9104"/>
                  </a:lnTo>
                  <a:cubicBezTo>
                    <a:pt x="29292" y="9104"/>
                    <a:pt x="29292" y="9063"/>
                    <a:pt x="29292" y="9063"/>
                  </a:cubicBezTo>
                  <a:lnTo>
                    <a:pt x="29201" y="9063"/>
                  </a:lnTo>
                  <a:cubicBezTo>
                    <a:pt x="29201" y="9063"/>
                    <a:pt x="29160" y="9022"/>
                    <a:pt x="29160" y="8981"/>
                  </a:cubicBezTo>
                  <a:cubicBezTo>
                    <a:pt x="29160" y="8981"/>
                    <a:pt x="29201" y="8981"/>
                    <a:pt x="29252" y="8940"/>
                  </a:cubicBezTo>
                  <a:cubicBezTo>
                    <a:pt x="29252" y="8889"/>
                    <a:pt x="29292" y="8889"/>
                    <a:pt x="29292" y="8848"/>
                  </a:cubicBezTo>
                  <a:cubicBezTo>
                    <a:pt x="29333" y="8848"/>
                    <a:pt x="29333" y="8848"/>
                    <a:pt x="29374" y="8807"/>
                  </a:cubicBezTo>
                  <a:cubicBezTo>
                    <a:pt x="29333" y="8766"/>
                    <a:pt x="29292" y="8766"/>
                    <a:pt x="29252" y="8726"/>
                  </a:cubicBezTo>
                  <a:lnTo>
                    <a:pt x="29292" y="8726"/>
                  </a:lnTo>
                  <a:cubicBezTo>
                    <a:pt x="29374" y="8726"/>
                    <a:pt x="29415" y="8685"/>
                    <a:pt x="29507" y="8634"/>
                  </a:cubicBezTo>
                  <a:lnTo>
                    <a:pt x="29456" y="8593"/>
                  </a:lnTo>
                  <a:cubicBezTo>
                    <a:pt x="29415" y="8593"/>
                    <a:pt x="29374" y="8634"/>
                    <a:pt x="29333" y="8634"/>
                  </a:cubicBezTo>
                  <a:lnTo>
                    <a:pt x="29333" y="8634"/>
                  </a:lnTo>
                  <a:lnTo>
                    <a:pt x="29201" y="8634"/>
                  </a:lnTo>
                  <a:lnTo>
                    <a:pt x="29160" y="8685"/>
                  </a:lnTo>
                  <a:cubicBezTo>
                    <a:pt x="29119" y="8726"/>
                    <a:pt x="29037" y="8726"/>
                    <a:pt x="28996" y="8726"/>
                  </a:cubicBezTo>
                  <a:cubicBezTo>
                    <a:pt x="28945" y="8726"/>
                    <a:pt x="28945" y="8766"/>
                    <a:pt x="28945" y="8766"/>
                  </a:cubicBezTo>
                  <a:lnTo>
                    <a:pt x="28904" y="8766"/>
                  </a:lnTo>
                  <a:lnTo>
                    <a:pt x="28904" y="8726"/>
                  </a:lnTo>
                  <a:lnTo>
                    <a:pt x="28863" y="8766"/>
                  </a:lnTo>
                  <a:cubicBezTo>
                    <a:pt x="28863" y="8766"/>
                    <a:pt x="28863" y="8807"/>
                    <a:pt x="28822" y="8807"/>
                  </a:cubicBezTo>
                  <a:lnTo>
                    <a:pt x="28782" y="8807"/>
                  </a:lnTo>
                  <a:lnTo>
                    <a:pt x="28690" y="8807"/>
                  </a:lnTo>
                  <a:lnTo>
                    <a:pt x="28690" y="8807"/>
                  </a:lnTo>
                  <a:cubicBezTo>
                    <a:pt x="28782" y="8848"/>
                    <a:pt x="28863" y="8940"/>
                    <a:pt x="28863" y="8981"/>
                  </a:cubicBezTo>
                  <a:lnTo>
                    <a:pt x="28996" y="8981"/>
                  </a:lnTo>
                  <a:lnTo>
                    <a:pt x="29078" y="8981"/>
                  </a:lnTo>
                  <a:lnTo>
                    <a:pt x="29037" y="9022"/>
                  </a:lnTo>
                  <a:lnTo>
                    <a:pt x="28996" y="9022"/>
                  </a:lnTo>
                  <a:lnTo>
                    <a:pt x="28904" y="9022"/>
                  </a:lnTo>
                  <a:lnTo>
                    <a:pt x="28863" y="9063"/>
                  </a:lnTo>
                  <a:lnTo>
                    <a:pt x="28782" y="9063"/>
                  </a:lnTo>
                  <a:cubicBezTo>
                    <a:pt x="28690" y="9104"/>
                    <a:pt x="28782" y="9144"/>
                    <a:pt x="28608" y="9104"/>
                  </a:cubicBezTo>
                  <a:lnTo>
                    <a:pt x="28608" y="9104"/>
                  </a:lnTo>
                  <a:cubicBezTo>
                    <a:pt x="28690" y="8981"/>
                    <a:pt x="28608" y="8981"/>
                    <a:pt x="28485" y="8981"/>
                  </a:cubicBezTo>
                  <a:lnTo>
                    <a:pt x="28485" y="8981"/>
                  </a:lnTo>
                  <a:cubicBezTo>
                    <a:pt x="28526" y="8940"/>
                    <a:pt x="28608" y="8889"/>
                    <a:pt x="28649" y="8848"/>
                  </a:cubicBezTo>
                  <a:lnTo>
                    <a:pt x="28649" y="8848"/>
                  </a:lnTo>
                  <a:lnTo>
                    <a:pt x="28567" y="8848"/>
                  </a:lnTo>
                  <a:cubicBezTo>
                    <a:pt x="28485" y="8848"/>
                    <a:pt x="28434" y="8848"/>
                    <a:pt x="28393" y="8766"/>
                  </a:cubicBezTo>
                  <a:lnTo>
                    <a:pt x="28393" y="8766"/>
                  </a:lnTo>
                  <a:lnTo>
                    <a:pt x="28434" y="8766"/>
                  </a:lnTo>
                  <a:lnTo>
                    <a:pt x="28434" y="8726"/>
                  </a:lnTo>
                  <a:lnTo>
                    <a:pt x="28393" y="8726"/>
                  </a:lnTo>
                  <a:lnTo>
                    <a:pt x="28393" y="8726"/>
                  </a:lnTo>
                  <a:lnTo>
                    <a:pt x="28393" y="8726"/>
                  </a:lnTo>
                  <a:cubicBezTo>
                    <a:pt x="28179" y="8726"/>
                    <a:pt x="28230" y="8807"/>
                    <a:pt x="28138" y="8889"/>
                  </a:cubicBezTo>
                  <a:cubicBezTo>
                    <a:pt x="28097" y="8889"/>
                    <a:pt x="28015" y="8889"/>
                    <a:pt x="28056" y="8940"/>
                  </a:cubicBezTo>
                  <a:lnTo>
                    <a:pt x="28056" y="8981"/>
                  </a:lnTo>
                  <a:lnTo>
                    <a:pt x="28056" y="9063"/>
                  </a:lnTo>
                  <a:cubicBezTo>
                    <a:pt x="27923" y="9063"/>
                    <a:pt x="27923" y="9144"/>
                    <a:pt x="27883" y="9277"/>
                  </a:cubicBezTo>
                  <a:lnTo>
                    <a:pt x="27883" y="9318"/>
                  </a:lnTo>
                  <a:lnTo>
                    <a:pt x="27842" y="9318"/>
                  </a:lnTo>
                  <a:cubicBezTo>
                    <a:pt x="27801" y="9359"/>
                    <a:pt x="27801" y="9400"/>
                    <a:pt x="27801" y="9451"/>
                  </a:cubicBezTo>
                  <a:cubicBezTo>
                    <a:pt x="27760" y="9451"/>
                    <a:pt x="27760" y="9492"/>
                    <a:pt x="27760" y="9492"/>
                  </a:cubicBezTo>
                  <a:lnTo>
                    <a:pt x="27760" y="9533"/>
                  </a:lnTo>
                  <a:cubicBezTo>
                    <a:pt x="27801" y="9492"/>
                    <a:pt x="27842" y="9655"/>
                    <a:pt x="27883" y="9655"/>
                  </a:cubicBezTo>
                  <a:cubicBezTo>
                    <a:pt x="27923" y="9706"/>
                    <a:pt x="27974" y="9706"/>
                    <a:pt x="27974" y="9706"/>
                  </a:cubicBezTo>
                  <a:lnTo>
                    <a:pt x="27974" y="9747"/>
                  </a:lnTo>
                  <a:lnTo>
                    <a:pt x="27801" y="9747"/>
                  </a:lnTo>
                  <a:lnTo>
                    <a:pt x="27760" y="9747"/>
                  </a:lnTo>
                  <a:lnTo>
                    <a:pt x="27760" y="9747"/>
                  </a:lnTo>
                  <a:lnTo>
                    <a:pt x="27719" y="9829"/>
                  </a:lnTo>
                  <a:cubicBezTo>
                    <a:pt x="27668" y="9829"/>
                    <a:pt x="27668" y="9829"/>
                    <a:pt x="27627" y="9870"/>
                  </a:cubicBezTo>
                  <a:cubicBezTo>
                    <a:pt x="27586" y="9870"/>
                    <a:pt x="27586" y="9911"/>
                    <a:pt x="27545" y="9911"/>
                  </a:cubicBezTo>
                  <a:lnTo>
                    <a:pt x="27545" y="9870"/>
                  </a:lnTo>
                  <a:cubicBezTo>
                    <a:pt x="27586" y="9870"/>
                    <a:pt x="27586" y="9829"/>
                    <a:pt x="27627" y="9829"/>
                  </a:cubicBezTo>
                  <a:lnTo>
                    <a:pt x="27627" y="9829"/>
                  </a:lnTo>
                  <a:cubicBezTo>
                    <a:pt x="27586" y="9829"/>
                    <a:pt x="27545" y="9829"/>
                    <a:pt x="27545" y="9788"/>
                  </a:cubicBezTo>
                  <a:lnTo>
                    <a:pt x="27504" y="9829"/>
                  </a:lnTo>
                  <a:cubicBezTo>
                    <a:pt x="27504" y="9747"/>
                    <a:pt x="27413" y="9829"/>
                    <a:pt x="27372" y="9747"/>
                  </a:cubicBezTo>
                  <a:cubicBezTo>
                    <a:pt x="27331" y="9788"/>
                    <a:pt x="27331" y="9788"/>
                    <a:pt x="27290" y="9788"/>
                  </a:cubicBezTo>
                  <a:lnTo>
                    <a:pt x="27290" y="9788"/>
                  </a:lnTo>
                  <a:cubicBezTo>
                    <a:pt x="27249" y="9829"/>
                    <a:pt x="27249" y="9788"/>
                    <a:pt x="27157" y="9788"/>
                  </a:cubicBezTo>
                  <a:lnTo>
                    <a:pt x="27157" y="9788"/>
                  </a:lnTo>
                  <a:cubicBezTo>
                    <a:pt x="27208" y="9870"/>
                    <a:pt x="27249" y="9870"/>
                    <a:pt x="27290" y="9911"/>
                  </a:cubicBezTo>
                  <a:lnTo>
                    <a:pt x="27290" y="9911"/>
                  </a:lnTo>
                  <a:lnTo>
                    <a:pt x="27249" y="9911"/>
                  </a:lnTo>
                  <a:lnTo>
                    <a:pt x="27249" y="9911"/>
                  </a:lnTo>
                  <a:lnTo>
                    <a:pt x="27208" y="9870"/>
                  </a:lnTo>
                  <a:lnTo>
                    <a:pt x="27157" y="9870"/>
                  </a:lnTo>
                  <a:lnTo>
                    <a:pt x="27208" y="9911"/>
                  </a:lnTo>
                  <a:lnTo>
                    <a:pt x="27208" y="9962"/>
                  </a:lnTo>
                  <a:lnTo>
                    <a:pt x="27208" y="9962"/>
                  </a:lnTo>
                  <a:cubicBezTo>
                    <a:pt x="27157" y="9911"/>
                    <a:pt x="27157" y="9870"/>
                    <a:pt x="27116" y="9870"/>
                  </a:cubicBezTo>
                  <a:lnTo>
                    <a:pt x="27116" y="9911"/>
                  </a:lnTo>
                  <a:cubicBezTo>
                    <a:pt x="27116" y="9911"/>
                    <a:pt x="27157" y="9911"/>
                    <a:pt x="27157" y="9962"/>
                  </a:cubicBezTo>
                  <a:lnTo>
                    <a:pt x="27157" y="9962"/>
                  </a:lnTo>
                  <a:lnTo>
                    <a:pt x="27116" y="9962"/>
                  </a:lnTo>
                  <a:cubicBezTo>
                    <a:pt x="27116" y="9870"/>
                    <a:pt x="27075" y="9870"/>
                    <a:pt x="27035" y="9829"/>
                  </a:cubicBezTo>
                  <a:lnTo>
                    <a:pt x="27075" y="9829"/>
                  </a:lnTo>
                  <a:lnTo>
                    <a:pt x="27075" y="9829"/>
                  </a:lnTo>
                  <a:lnTo>
                    <a:pt x="27035" y="9829"/>
                  </a:lnTo>
                  <a:lnTo>
                    <a:pt x="26994" y="9870"/>
                  </a:lnTo>
                  <a:lnTo>
                    <a:pt x="27035" y="9870"/>
                  </a:lnTo>
                  <a:cubicBezTo>
                    <a:pt x="26994" y="9870"/>
                    <a:pt x="26994" y="9870"/>
                    <a:pt x="26994" y="9911"/>
                  </a:cubicBezTo>
                  <a:cubicBezTo>
                    <a:pt x="27035" y="9962"/>
                    <a:pt x="27075" y="10044"/>
                    <a:pt x="27116" y="10084"/>
                  </a:cubicBezTo>
                  <a:lnTo>
                    <a:pt x="27116" y="10084"/>
                  </a:lnTo>
                  <a:lnTo>
                    <a:pt x="27075" y="10084"/>
                  </a:lnTo>
                  <a:lnTo>
                    <a:pt x="27075" y="10084"/>
                  </a:lnTo>
                  <a:lnTo>
                    <a:pt x="27075" y="10044"/>
                  </a:lnTo>
                  <a:lnTo>
                    <a:pt x="27035" y="10044"/>
                  </a:lnTo>
                  <a:lnTo>
                    <a:pt x="27035" y="10084"/>
                  </a:lnTo>
                  <a:lnTo>
                    <a:pt x="27075" y="10125"/>
                  </a:lnTo>
                  <a:lnTo>
                    <a:pt x="26994" y="10125"/>
                  </a:lnTo>
                  <a:lnTo>
                    <a:pt x="26994" y="10125"/>
                  </a:lnTo>
                  <a:cubicBezTo>
                    <a:pt x="27035" y="10125"/>
                    <a:pt x="27208" y="10217"/>
                    <a:pt x="27208" y="10258"/>
                  </a:cubicBezTo>
                  <a:lnTo>
                    <a:pt x="27208" y="10258"/>
                  </a:lnTo>
                  <a:cubicBezTo>
                    <a:pt x="27208" y="10299"/>
                    <a:pt x="27208" y="10299"/>
                    <a:pt x="27249" y="10340"/>
                  </a:cubicBezTo>
                  <a:lnTo>
                    <a:pt x="27208" y="10340"/>
                  </a:lnTo>
                  <a:lnTo>
                    <a:pt x="27208" y="10340"/>
                  </a:lnTo>
                  <a:cubicBezTo>
                    <a:pt x="27208" y="10299"/>
                    <a:pt x="27157" y="10299"/>
                    <a:pt x="27116" y="10258"/>
                  </a:cubicBezTo>
                  <a:cubicBezTo>
                    <a:pt x="27116" y="10299"/>
                    <a:pt x="27075" y="10299"/>
                    <a:pt x="27075" y="10299"/>
                  </a:cubicBezTo>
                  <a:lnTo>
                    <a:pt x="27075" y="10340"/>
                  </a:lnTo>
                  <a:lnTo>
                    <a:pt x="27116" y="10340"/>
                  </a:lnTo>
                  <a:lnTo>
                    <a:pt x="27116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35" y="10340"/>
                  </a:lnTo>
                  <a:lnTo>
                    <a:pt x="27035" y="10381"/>
                  </a:lnTo>
                  <a:cubicBezTo>
                    <a:pt x="27035" y="10422"/>
                    <a:pt x="27075" y="10473"/>
                    <a:pt x="27075" y="10514"/>
                  </a:cubicBezTo>
                  <a:lnTo>
                    <a:pt x="26994" y="10514"/>
                  </a:lnTo>
                  <a:lnTo>
                    <a:pt x="26994" y="10554"/>
                  </a:lnTo>
                  <a:lnTo>
                    <a:pt x="26994" y="10514"/>
                  </a:lnTo>
                  <a:cubicBezTo>
                    <a:pt x="26994" y="10514"/>
                    <a:pt x="26953" y="10473"/>
                    <a:pt x="26902" y="10473"/>
                  </a:cubicBezTo>
                  <a:lnTo>
                    <a:pt x="26902" y="10473"/>
                  </a:lnTo>
                  <a:lnTo>
                    <a:pt x="26861" y="10473"/>
                  </a:lnTo>
                  <a:lnTo>
                    <a:pt x="26861" y="10381"/>
                  </a:lnTo>
                  <a:cubicBezTo>
                    <a:pt x="26861" y="10340"/>
                    <a:pt x="26820" y="10340"/>
                    <a:pt x="26820" y="10299"/>
                  </a:cubicBezTo>
                  <a:cubicBezTo>
                    <a:pt x="26820" y="10299"/>
                    <a:pt x="26820" y="10258"/>
                    <a:pt x="26861" y="10258"/>
                  </a:cubicBezTo>
                  <a:lnTo>
                    <a:pt x="26902" y="10258"/>
                  </a:lnTo>
                  <a:lnTo>
                    <a:pt x="26902" y="10258"/>
                  </a:lnTo>
                  <a:cubicBezTo>
                    <a:pt x="26994" y="10258"/>
                    <a:pt x="27035" y="10340"/>
                    <a:pt x="27075" y="10258"/>
                  </a:cubicBezTo>
                  <a:lnTo>
                    <a:pt x="27075" y="10258"/>
                  </a:lnTo>
                  <a:cubicBezTo>
                    <a:pt x="27035" y="10258"/>
                    <a:pt x="27035" y="10217"/>
                    <a:pt x="26994" y="10217"/>
                  </a:cubicBezTo>
                  <a:lnTo>
                    <a:pt x="26820" y="10217"/>
                  </a:lnTo>
                  <a:cubicBezTo>
                    <a:pt x="26779" y="10217"/>
                    <a:pt x="26779" y="10166"/>
                    <a:pt x="26738" y="10125"/>
                  </a:cubicBezTo>
                  <a:lnTo>
                    <a:pt x="26738" y="10125"/>
                  </a:lnTo>
                  <a:lnTo>
                    <a:pt x="26820" y="10125"/>
                  </a:lnTo>
                  <a:lnTo>
                    <a:pt x="26820" y="10125"/>
                  </a:lnTo>
                  <a:lnTo>
                    <a:pt x="26779" y="10084"/>
                  </a:lnTo>
                  <a:cubicBezTo>
                    <a:pt x="26738" y="10125"/>
                    <a:pt x="26646" y="10044"/>
                    <a:pt x="26646" y="10003"/>
                  </a:cubicBezTo>
                  <a:lnTo>
                    <a:pt x="26646" y="9962"/>
                  </a:lnTo>
                  <a:cubicBezTo>
                    <a:pt x="26605" y="9911"/>
                    <a:pt x="26565" y="9911"/>
                    <a:pt x="26524" y="9870"/>
                  </a:cubicBezTo>
                  <a:lnTo>
                    <a:pt x="26565" y="9870"/>
                  </a:lnTo>
                  <a:lnTo>
                    <a:pt x="26524" y="9829"/>
                  </a:lnTo>
                  <a:cubicBezTo>
                    <a:pt x="26565" y="9829"/>
                    <a:pt x="26565" y="9788"/>
                    <a:pt x="26565" y="9788"/>
                  </a:cubicBezTo>
                  <a:lnTo>
                    <a:pt x="26565" y="9655"/>
                  </a:lnTo>
                  <a:lnTo>
                    <a:pt x="26565" y="9614"/>
                  </a:lnTo>
                  <a:lnTo>
                    <a:pt x="26524" y="9614"/>
                  </a:lnTo>
                  <a:cubicBezTo>
                    <a:pt x="26483" y="9574"/>
                    <a:pt x="26483" y="9574"/>
                    <a:pt x="26483" y="9533"/>
                  </a:cubicBezTo>
                  <a:cubicBezTo>
                    <a:pt x="26391" y="9492"/>
                    <a:pt x="26309" y="9492"/>
                    <a:pt x="26268" y="9400"/>
                  </a:cubicBezTo>
                  <a:cubicBezTo>
                    <a:pt x="26227" y="9400"/>
                    <a:pt x="26227" y="9359"/>
                    <a:pt x="26186" y="9359"/>
                  </a:cubicBezTo>
                  <a:lnTo>
                    <a:pt x="26095" y="9318"/>
                  </a:lnTo>
                  <a:lnTo>
                    <a:pt x="26054" y="9318"/>
                  </a:lnTo>
                  <a:lnTo>
                    <a:pt x="26054" y="9318"/>
                  </a:lnTo>
                  <a:cubicBezTo>
                    <a:pt x="26013" y="9277"/>
                    <a:pt x="25972" y="9236"/>
                    <a:pt x="25931" y="9196"/>
                  </a:cubicBezTo>
                  <a:lnTo>
                    <a:pt x="25931" y="9196"/>
                  </a:lnTo>
                  <a:lnTo>
                    <a:pt x="25972" y="9196"/>
                  </a:lnTo>
                  <a:cubicBezTo>
                    <a:pt x="25839" y="9144"/>
                    <a:pt x="25931" y="9022"/>
                    <a:pt x="25798" y="8981"/>
                  </a:cubicBezTo>
                  <a:cubicBezTo>
                    <a:pt x="25798" y="9022"/>
                    <a:pt x="25798" y="9022"/>
                    <a:pt x="25757" y="9063"/>
                  </a:cubicBezTo>
                  <a:lnTo>
                    <a:pt x="25717" y="9104"/>
                  </a:lnTo>
                  <a:cubicBezTo>
                    <a:pt x="25717" y="9063"/>
                    <a:pt x="25676" y="9022"/>
                    <a:pt x="25676" y="8981"/>
                  </a:cubicBezTo>
                  <a:cubicBezTo>
                    <a:pt x="25717" y="8981"/>
                    <a:pt x="25717" y="8940"/>
                    <a:pt x="25717" y="8940"/>
                  </a:cubicBezTo>
                  <a:lnTo>
                    <a:pt x="25717" y="8940"/>
                  </a:lnTo>
                  <a:lnTo>
                    <a:pt x="25625" y="8940"/>
                  </a:lnTo>
                  <a:lnTo>
                    <a:pt x="25625" y="8940"/>
                  </a:lnTo>
                  <a:cubicBezTo>
                    <a:pt x="25584" y="8940"/>
                    <a:pt x="25502" y="8981"/>
                    <a:pt x="25502" y="8981"/>
                  </a:cubicBezTo>
                  <a:lnTo>
                    <a:pt x="25461" y="9022"/>
                  </a:lnTo>
                  <a:lnTo>
                    <a:pt x="25502" y="9022"/>
                  </a:lnTo>
                  <a:cubicBezTo>
                    <a:pt x="25502" y="9063"/>
                    <a:pt x="25502" y="9063"/>
                    <a:pt x="25543" y="9063"/>
                  </a:cubicBezTo>
                  <a:lnTo>
                    <a:pt x="25502" y="9104"/>
                  </a:lnTo>
                  <a:cubicBezTo>
                    <a:pt x="25502" y="9196"/>
                    <a:pt x="25543" y="9236"/>
                    <a:pt x="25625" y="9277"/>
                  </a:cubicBezTo>
                  <a:cubicBezTo>
                    <a:pt x="25676" y="9277"/>
                    <a:pt x="25676" y="9318"/>
                    <a:pt x="25717" y="9318"/>
                  </a:cubicBezTo>
                  <a:lnTo>
                    <a:pt x="25717" y="9451"/>
                  </a:lnTo>
                  <a:cubicBezTo>
                    <a:pt x="25757" y="9492"/>
                    <a:pt x="25798" y="9533"/>
                    <a:pt x="25839" y="9574"/>
                  </a:cubicBezTo>
                  <a:cubicBezTo>
                    <a:pt x="25880" y="9614"/>
                    <a:pt x="25931" y="9614"/>
                    <a:pt x="25972" y="9614"/>
                  </a:cubicBezTo>
                  <a:lnTo>
                    <a:pt x="26054" y="9614"/>
                  </a:lnTo>
                  <a:lnTo>
                    <a:pt x="26054" y="9614"/>
                  </a:lnTo>
                  <a:cubicBezTo>
                    <a:pt x="26054" y="9655"/>
                    <a:pt x="26054" y="9655"/>
                    <a:pt x="26013" y="9655"/>
                  </a:cubicBezTo>
                  <a:lnTo>
                    <a:pt x="26054" y="9706"/>
                  </a:lnTo>
                  <a:cubicBezTo>
                    <a:pt x="26186" y="9747"/>
                    <a:pt x="26309" y="9829"/>
                    <a:pt x="26391" y="9911"/>
                  </a:cubicBezTo>
                  <a:lnTo>
                    <a:pt x="26391" y="10003"/>
                  </a:lnTo>
                  <a:lnTo>
                    <a:pt x="26350" y="9962"/>
                  </a:lnTo>
                  <a:cubicBezTo>
                    <a:pt x="26309" y="9911"/>
                    <a:pt x="26350" y="9911"/>
                    <a:pt x="26309" y="9911"/>
                  </a:cubicBezTo>
                  <a:cubicBezTo>
                    <a:pt x="26309" y="9870"/>
                    <a:pt x="26227" y="9911"/>
                    <a:pt x="26227" y="9870"/>
                  </a:cubicBezTo>
                  <a:cubicBezTo>
                    <a:pt x="26186" y="9829"/>
                    <a:pt x="26135" y="9911"/>
                    <a:pt x="26135" y="10003"/>
                  </a:cubicBezTo>
                  <a:cubicBezTo>
                    <a:pt x="26135" y="10003"/>
                    <a:pt x="26186" y="10044"/>
                    <a:pt x="26227" y="10044"/>
                  </a:cubicBezTo>
                  <a:lnTo>
                    <a:pt x="26227" y="10125"/>
                  </a:lnTo>
                  <a:lnTo>
                    <a:pt x="26186" y="10125"/>
                  </a:lnTo>
                  <a:cubicBezTo>
                    <a:pt x="26135" y="10125"/>
                    <a:pt x="26135" y="10125"/>
                    <a:pt x="26135" y="10166"/>
                  </a:cubicBezTo>
                  <a:lnTo>
                    <a:pt x="26135" y="10217"/>
                  </a:lnTo>
                  <a:cubicBezTo>
                    <a:pt x="26095" y="10217"/>
                    <a:pt x="26054" y="10258"/>
                    <a:pt x="26054" y="10299"/>
                  </a:cubicBezTo>
                  <a:lnTo>
                    <a:pt x="26013" y="10299"/>
                  </a:lnTo>
                  <a:lnTo>
                    <a:pt x="25972" y="10299"/>
                  </a:lnTo>
                  <a:lnTo>
                    <a:pt x="25972" y="10258"/>
                  </a:lnTo>
                  <a:cubicBezTo>
                    <a:pt x="26013" y="10217"/>
                    <a:pt x="26013" y="10217"/>
                    <a:pt x="26013" y="10166"/>
                  </a:cubicBezTo>
                  <a:lnTo>
                    <a:pt x="26054" y="10166"/>
                  </a:lnTo>
                  <a:lnTo>
                    <a:pt x="26054" y="10166"/>
                  </a:lnTo>
                  <a:lnTo>
                    <a:pt x="26054" y="10166"/>
                  </a:lnTo>
                  <a:cubicBezTo>
                    <a:pt x="26054" y="10125"/>
                    <a:pt x="26013" y="9911"/>
                    <a:pt x="25972" y="9911"/>
                  </a:cubicBezTo>
                  <a:cubicBezTo>
                    <a:pt x="25972" y="9911"/>
                    <a:pt x="25972" y="9962"/>
                    <a:pt x="25931" y="9911"/>
                  </a:cubicBezTo>
                  <a:lnTo>
                    <a:pt x="25880" y="9911"/>
                  </a:lnTo>
                  <a:lnTo>
                    <a:pt x="25880" y="9829"/>
                  </a:lnTo>
                  <a:lnTo>
                    <a:pt x="25839" y="9829"/>
                  </a:lnTo>
                  <a:lnTo>
                    <a:pt x="25798" y="9829"/>
                  </a:lnTo>
                  <a:lnTo>
                    <a:pt x="25798" y="9829"/>
                  </a:lnTo>
                  <a:lnTo>
                    <a:pt x="25798" y="9829"/>
                  </a:lnTo>
                  <a:lnTo>
                    <a:pt x="25798" y="9788"/>
                  </a:lnTo>
                  <a:lnTo>
                    <a:pt x="25798" y="9788"/>
                  </a:lnTo>
                  <a:lnTo>
                    <a:pt x="25757" y="9788"/>
                  </a:lnTo>
                  <a:cubicBezTo>
                    <a:pt x="25717" y="9706"/>
                    <a:pt x="25676" y="9747"/>
                    <a:pt x="25584" y="9706"/>
                  </a:cubicBezTo>
                  <a:cubicBezTo>
                    <a:pt x="25502" y="9655"/>
                    <a:pt x="25420" y="9533"/>
                    <a:pt x="25328" y="9492"/>
                  </a:cubicBezTo>
                  <a:cubicBezTo>
                    <a:pt x="25206" y="9451"/>
                    <a:pt x="25206" y="9236"/>
                    <a:pt x="25114" y="9196"/>
                  </a:cubicBezTo>
                  <a:cubicBezTo>
                    <a:pt x="25032" y="9144"/>
                    <a:pt x="24950" y="9144"/>
                    <a:pt x="24909" y="9196"/>
                  </a:cubicBezTo>
                  <a:lnTo>
                    <a:pt x="24858" y="9236"/>
                  </a:lnTo>
                  <a:cubicBezTo>
                    <a:pt x="24817" y="9236"/>
                    <a:pt x="24817" y="9236"/>
                    <a:pt x="24777" y="9277"/>
                  </a:cubicBezTo>
                  <a:cubicBezTo>
                    <a:pt x="24695" y="9318"/>
                    <a:pt x="24654" y="9359"/>
                    <a:pt x="24562" y="9400"/>
                  </a:cubicBezTo>
                  <a:cubicBezTo>
                    <a:pt x="24480" y="9400"/>
                    <a:pt x="24480" y="9359"/>
                    <a:pt x="24439" y="9359"/>
                  </a:cubicBezTo>
                  <a:cubicBezTo>
                    <a:pt x="24399" y="9318"/>
                    <a:pt x="24399" y="9359"/>
                    <a:pt x="24399" y="9359"/>
                  </a:cubicBezTo>
                  <a:lnTo>
                    <a:pt x="24347" y="9359"/>
                  </a:lnTo>
                  <a:cubicBezTo>
                    <a:pt x="24266" y="9359"/>
                    <a:pt x="24266" y="9277"/>
                    <a:pt x="24184" y="9359"/>
                  </a:cubicBezTo>
                  <a:cubicBezTo>
                    <a:pt x="24051" y="9451"/>
                    <a:pt x="24184" y="9492"/>
                    <a:pt x="24143" y="9614"/>
                  </a:cubicBezTo>
                  <a:cubicBezTo>
                    <a:pt x="24092" y="9655"/>
                    <a:pt x="24051" y="9655"/>
                    <a:pt x="24010" y="9706"/>
                  </a:cubicBezTo>
                  <a:lnTo>
                    <a:pt x="23969" y="9706"/>
                  </a:lnTo>
                  <a:cubicBezTo>
                    <a:pt x="23929" y="9747"/>
                    <a:pt x="23837" y="9706"/>
                    <a:pt x="23796" y="9788"/>
                  </a:cubicBezTo>
                  <a:lnTo>
                    <a:pt x="23796" y="9829"/>
                  </a:lnTo>
                  <a:lnTo>
                    <a:pt x="23796" y="9829"/>
                  </a:lnTo>
                  <a:cubicBezTo>
                    <a:pt x="23714" y="9829"/>
                    <a:pt x="23632" y="9962"/>
                    <a:pt x="23632" y="10044"/>
                  </a:cubicBezTo>
                  <a:cubicBezTo>
                    <a:pt x="23632" y="10084"/>
                    <a:pt x="23632" y="10084"/>
                    <a:pt x="23673" y="10125"/>
                  </a:cubicBezTo>
                  <a:lnTo>
                    <a:pt x="23714" y="10125"/>
                  </a:lnTo>
                  <a:lnTo>
                    <a:pt x="23714" y="10166"/>
                  </a:lnTo>
                  <a:cubicBezTo>
                    <a:pt x="23632" y="10166"/>
                    <a:pt x="23540" y="10258"/>
                    <a:pt x="23540" y="10340"/>
                  </a:cubicBezTo>
                  <a:lnTo>
                    <a:pt x="23540" y="10340"/>
                  </a:lnTo>
                  <a:cubicBezTo>
                    <a:pt x="23499" y="10381"/>
                    <a:pt x="23418" y="10381"/>
                    <a:pt x="23418" y="10422"/>
                  </a:cubicBezTo>
                  <a:lnTo>
                    <a:pt x="23326" y="10514"/>
                  </a:lnTo>
                  <a:lnTo>
                    <a:pt x="23326" y="10473"/>
                  </a:lnTo>
                  <a:cubicBezTo>
                    <a:pt x="23285" y="10473"/>
                    <a:pt x="23285" y="10514"/>
                    <a:pt x="23244" y="10514"/>
                  </a:cubicBezTo>
                  <a:lnTo>
                    <a:pt x="23029" y="10514"/>
                  </a:lnTo>
                  <a:cubicBezTo>
                    <a:pt x="22989" y="10514"/>
                    <a:pt x="22989" y="10514"/>
                    <a:pt x="22948" y="10554"/>
                  </a:cubicBezTo>
                  <a:cubicBezTo>
                    <a:pt x="22907" y="10554"/>
                    <a:pt x="22907" y="10554"/>
                    <a:pt x="22866" y="10595"/>
                  </a:cubicBezTo>
                  <a:lnTo>
                    <a:pt x="22866" y="10595"/>
                  </a:lnTo>
                  <a:lnTo>
                    <a:pt x="22866" y="10595"/>
                  </a:lnTo>
                  <a:lnTo>
                    <a:pt x="22866" y="10595"/>
                  </a:lnTo>
                  <a:lnTo>
                    <a:pt x="22866" y="10595"/>
                  </a:lnTo>
                  <a:cubicBezTo>
                    <a:pt x="22774" y="10636"/>
                    <a:pt x="22733" y="10595"/>
                    <a:pt x="22733" y="10514"/>
                  </a:cubicBezTo>
                  <a:lnTo>
                    <a:pt x="22733" y="10514"/>
                  </a:lnTo>
                  <a:cubicBezTo>
                    <a:pt x="22733" y="10473"/>
                    <a:pt x="22651" y="10381"/>
                    <a:pt x="22559" y="10422"/>
                  </a:cubicBezTo>
                  <a:cubicBezTo>
                    <a:pt x="22559" y="10422"/>
                    <a:pt x="22519" y="10422"/>
                    <a:pt x="22519" y="10473"/>
                  </a:cubicBezTo>
                  <a:cubicBezTo>
                    <a:pt x="22478" y="10473"/>
                    <a:pt x="22478" y="10422"/>
                    <a:pt x="22437" y="10422"/>
                  </a:cubicBezTo>
                  <a:cubicBezTo>
                    <a:pt x="22396" y="10422"/>
                    <a:pt x="22355" y="10422"/>
                    <a:pt x="22355" y="10473"/>
                  </a:cubicBezTo>
                  <a:lnTo>
                    <a:pt x="22355" y="10473"/>
                  </a:lnTo>
                  <a:lnTo>
                    <a:pt x="22355" y="10381"/>
                  </a:lnTo>
                  <a:lnTo>
                    <a:pt x="22355" y="10299"/>
                  </a:lnTo>
                  <a:lnTo>
                    <a:pt x="22355" y="10299"/>
                  </a:lnTo>
                  <a:lnTo>
                    <a:pt x="22355" y="10217"/>
                  </a:lnTo>
                  <a:lnTo>
                    <a:pt x="22355" y="10217"/>
                  </a:lnTo>
                  <a:lnTo>
                    <a:pt x="22304" y="10217"/>
                  </a:lnTo>
                  <a:lnTo>
                    <a:pt x="22304" y="10166"/>
                  </a:lnTo>
                  <a:lnTo>
                    <a:pt x="22304" y="10166"/>
                  </a:lnTo>
                  <a:lnTo>
                    <a:pt x="22355" y="10166"/>
                  </a:lnTo>
                  <a:lnTo>
                    <a:pt x="22355" y="10125"/>
                  </a:lnTo>
                  <a:lnTo>
                    <a:pt x="22304" y="10125"/>
                  </a:lnTo>
                  <a:cubicBezTo>
                    <a:pt x="22304" y="10166"/>
                    <a:pt x="22304" y="10166"/>
                    <a:pt x="22263" y="10166"/>
                  </a:cubicBezTo>
                  <a:lnTo>
                    <a:pt x="22263" y="10166"/>
                  </a:lnTo>
                  <a:lnTo>
                    <a:pt x="22263" y="10044"/>
                  </a:lnTo>
                  <a:cubicBezTo>
                    <a:pt x="22355" y="10003"/>
                    <a:pt x="22396" y="9747"/>
                    <a:pt x="22355" y="9614"/>
                  </a:cubicBezTo>
                  <a:lnTo>
                    <a:pt x="22396" y="9492"/>
                  </a:lnTo>
                  <a:cubicBezTo>
                    <a:pt x="22396" y="9451"/>
                    <a:pt x="22355" y="9451"/>
                    <a:pt x="22304" y="9451"/>
                  </a:cubicBezTo>
                  <a:lnTo>
                    <a:pt x="22304" y="9400"/>
                  </a:lnTo>
                  <a:cubicBezTo>
                    <a:pt x="22304" y="9359"/>
                    <a:pt x="22355" y="9359"/>
                    <a:pt x="22396" y="9359"/>
                  </a:cubicBezTo>
                  <a:lnTo>
                    <a:pt x="22437" y="9359"/>
                  </a:lnTo>
                  <a:cubicBezTo>
                    <a:pt x="22437" y="9318"/>
                    <a:pt x="22437" y="9318"/>
                    <a:pt x="22478" y="9277"/>
                  </a:cubicBezTo>
                  <a:cubicBezTo>
                    <a:pt x="22519" y="9277"/>
                    <a:pt x="22559" y="9318"/>
                    <a:pt x="22651" y="9318"/>
                  </a:cubicBezTo>
                  <a:cubicBezTo>
                    <a:pt x="22692" y="9318"/>
                    <a:pt x="22733" y="9277"/>
                    <a:pt x="22774" y="9277"/>
                  </a:cubicBezTo>
                  <a:lnTo>
                    <a:pt x="22948" y="9318"/>
                  </a:lnTo>
                  <a:cubicBezTo>
                    <a:pt x="23029" y="9318"/>
                    <a:pt x="23203" y="9359"/>
                    <a:pt x="23244" y="9318"/>
                  </a:cubicBezTo>
                  <a:cubicBezTo>
                    <a:pt x="23285" y="9318"/>
                    <a:pt x="23326" y="9359"/>
                    <a:pt x="23418" y="9359"/>
                  </a:cubicBezTo>
                  <a:cubicBezTo>
                    <a:pt x="23459" y="9277"/>
                    <a:pt x="23459" y="9196"/>
                    <a:pt x="23459" y="9144"/>
                  </a:cubicBezTo>
                  <a:lnTo>
                    <a:pt x="23499" y="9104"/>
                  </a:lnTo>
                  <a:lnTo>
                    <a:pt x="23499" y="9104"/>
                  </a:lnTo>
                  <a:lnTo>
                    <a:pt x="23459" y="9104"/>
                  </a:lnTo>
                  <a:cubicBezTo>
                    <a:pt x="23459" y="9063"/>
                    <a:pt x="23499" y="8981"/>
                    <a:pt x="23499" y="8940"/>
                  </a:cubicBezTo>
                  <a:lnTo>
                    <a:pt x="23499" y="8940"/>
                  </a:lnTo>
                  <a:cubicBezTo>
                    <a:pt x="23499" y="8981"/>
                    <a:pt x="23540" y="8981"/>
                    <a:pt x="23540" y="9022"/>
                  </a:cubicBezTo>
                  <a:cubicBezTo>
                    <a:pt x="23540" y="8981"/>
                    <a:pt x="23499" y="8940"/>
                    <a:pt x="23499" y="8940"/>
                  </a:cubicBezTo>
                  <a:lnTo>
                    <a:pt x="23499" y="8848"/>
                  </a:lnTo>
                  <a:cubicBezTo>
                    <a:pt x="23459" y="8766"/>
                    <a:pt x="23499" y="8807"/>
                    <a:pt x="23418" y="8766"/>
                  </a:cubicBezTo>
                  <a:lnTo>
                    <a:pt x="23377" y="8726"/>
                  </a:lnTo>
                  <a:lnTo>
                    <a:pt x="23377" y="8685"/>
                  </a:lnTo>
                  <a:cubicBezTo>
                    <a:pt x="23377" y="8634"/>
                    <a:pt x="23326" y="8634"/>
                    <a:pt x="23285" y="8593"/>
                  </a:cubicBezTo>
                  <a:lnTo>
                    <a:pt x="23285" y="8593"/>
                  </a:lnTo>
                  <a:lnTo>
                    <a:pt x="23285" y="8552"/>
                  </a:lnTo>
                  <a:lnTo>
                    <a:pt x="23244" y="8593"/>
                  </a:lnTo>
                  <a:cubicBezTo>
                    <a:pt x="23203" y="8552"/>
                    <a:pt x="23121" y="8511"/>
                    <a:pt x="23029" y="8511"/>
                  </a:cubicBezTo>
                  <a:lnTo>
                    <a:pt x="23029" y="8511"/>
                  </a:lnTo>
                  <a:cubicBezTo>
                    <a:pt x="22989" y="8470"/>
                    <a:pt x="22989" y="8511"/>
                    <a:pt x="22989" y="8470"/>
                  </a:cubicBezTo>
                  <a:lnTo>
                    <a:pt x="23029" y="8470"/>
                  </a:lnTo>
                  <a:lnTo>
                    <a:pt x="23029" y="8470"/>
                  </a:lnTo>
                  <a:lnTo>
                    <a:pt x="23029" y="8470"/>
                  </a:lnTo>
                  <a:lnTo>
                    <a:pt x="22989" y="8429"/>
                  </a:lnTo>
                  <a:lnTo>
                    <a:pt x="23029" y="8429"/>
                  </a:lnTo>
                  <a:lnTo>
                    <a:pt x="22948" y="8429"/>
                  </a:lnTo>
                  <a:lnTo>
                    <a:pt x="22948" y="8378"/>
                  </a:lnTo>
                  <a:cubicBezTo>
                    <a:pt x="23029" y="8378"/>
                    <a:pt x="23029" y="8337"/>
                    <a:pt x="23070" y="8337"/>
                  </a:cubicBezTo>
                  <a:lnTo>
                    <a:pt x="23070" y="8337"/>
                  </a:lnTo>
                  <a:lnTo>
                    <a:pt x="23162" y="8337"/>
                  </a:lnTo>
                  <a:lnTo>
                    <a:pt x="23162" y="8337"/>
                  </a:lnTo>
                  <a:lnTo>
                    <a:pt x="23203" y="8337"/>
                  </a:lnTo>
                  <a:cubicBezTo>
                    <a:pt x="23244" y="8337"/>
                    <a:pt x="23244" y="8337"/>
                    <a:pt x="23244" y="8378"/>
                  </a:cubicBezTo>
                  <a:cubicBezTo>
                    <a:pt x="23285" y="8378"/>
                    <a:pt x="23377" y="8378"/>
                    <a:pt x="23418" y="8337"/>
                  </a:cubicBezTo>
                  <a:lnTo>
                    <a:pt x="23418" y="8378"/>
                  </a:lnTo>
                  <a:cubicBezTo>
                    <a:pt x="23418" y="8378"/>
                    <a:pt x="23459" y="8378"/>
                    <a:pt x="23459" y="8337"/>
                  </a:cubicBezTo>
                  <a:cubicBezTo>
                    <a:pt x="23418" y="8337"/>
                    <a:pt x="23459" y="8296"/>
                    <a:pt x="23459" y="8256"/>
                  </a:cubicBezTo>
                  <a:cubicBezTo>
                    <a:pt x="23418" y="8256"/>
                    <a:pt x="23377" y="8215"/>
                    <a:pt x="23377" y="8174"/>
                  </a:cubicBezTo>
                  <a:lnTo>
                    <a:pt x="23499" y="8174"/>
                  </a:lnTo>
                  <a:lnTo>
                    <a:pt x="23499" y="8215"/>
                  </a:lnTo>
                  <a:lnTo>
                    <a:pt x="23581" y="8215"/>
                  </a:lnTo>
                  <a:cubicBezTo>
                    <a:pt x="23632" y="8256"/>
                    <a:pt x="23673" y="8256"/>
                    <a:pt x="23714" y="8215"/>
                  </a:cubicBezTo>
                  <a:lnTo>
                    <a:pt x="23673" y="8215"/>
                  </a:lnTo>
                  <a:lnTo>
                    <a:pt x="23673" y="8174"/>
                  </a:lnTo>
                  <a:cubicBezTo>
                    <a:pt x="23714" y="8123"/>
                    <a:pt x="23796" y="8123"/>
                    <a:pt x="23888" y="8082"/>
                  </a:cubicBezTo>
                  <a:cubicBezTo>
                    <a:pt x="23929" y="8082"/>
                    <a:pt x="23888" y="8000"/>
                    <a:pt x="23929" y="7959"/>
                  </a:cubicBezTo>
                  <a:cubicBezTo>
                    <a:pt x="23929" y="7918"/>
                    <a:pt x="23969" y="7918"/>
                    <a:pt x="23969" y="7918"/>
                  </a:cubicBezTo>
                  <a:lnTo>
                    <a:pt x="24051" y="7918"/>
                  </a:lnTo>
                  <a:cubicBezTo>
                    <a:pt x="24051" y="7867"/>
                    <a:pt x="24092" y="7867"/>
                    <a:pt x="24143" y="7827"/>
                  </a:cubicBezTo>
                  <a:lnTo>
                    <a:pt x="24184" y="7827"/>
                  </a:lnTo>
                  <a:cubicBezTo>
                    <a:pt x="24184" y="7827"/>
                    <a:pt x="24225" y="7867"/>
                    <a:pt x="24225" y="7827"/>
                  </a:cubicBezTo>
                  <a:cubicBezTo>
                    <a:pt x="24225" y="7827"/>
                    <a:pt x="24225" y="7786"/>
                    <a:pt x="24184" y="7786"/>
                  </a:cubicBezTo>
                  <a:cubicBezTo>
                    <a:pt x="24225" y="7745"/>
                    <a:pt x="24266" y="7745"/>
                    <a:pt x="24307" y="7704"/>
                  </a:cubicBezTo>
                  <a:cubicBezTo>
                    <a:pt x="24307" y="7663"/>
                    <a:pt x="24347" y="7612"/>
                    <a:pt x="24347" y="7571"/>
                  </a:cubicBezTo>
                  <a:lnTo>
                    <a:pt x="24399" y="7530"/>
                  </a:lnTo>
                  <a:lnTo>
                    <a:pt x="24439" y="7571"/>
                  </a:lnTo>
                  <a:lnTo>
                    <a:pt x="24439" y="7612"/>
                  </a:lnTo>
                  <a:lnTo>
                    <a:pt x="24439" y="7612"/>
                  </a:lnTo>
                  <a:cubicBezTo>
                    <a:pt x="24439" y="7612"/>
                    <a:pt x="24439" y="7663"/>
                    <a:pt x="24399" y="7663"/>
                  </a:cubicBezTo>
                  <a:cubicBezTo>
                    <a:pt x="24439" y="7663"/>
                    <a:pt x="24480" y="7704"/>
                    <a:pt x="24480" y="7663"/>
                  </a:cubicBezTo>
                  <a:cubicBezTo>
                    <a:pt x="24521" y="7663"/>
                    <a:pt x="24521" y="7663"/>
                    <a:pt x="24521" y="7612"/>
                  </a:cubicBezTo>
                  <a:lnTo>
                    <a:pt x="24480" y="7612"/>
                  </a:lnTo>
                  <a:cubicBezTo>
                    <a:pt x="24480" y="7571"/>
                    <a:pt x="24480" y="7571"/>
                    <a:pt x="24521" y="7571"/>
                  </a:cubicBezTo>
                  <a:lnTo>
                    <a:pt x="24480" y="7571"/>
                  </a:lnTo>
                  <a:lnTo>
                    <a:pt x="24480" y="7489"/>
                  </a:lnTo>
                  <a:cubicBezTo>
                    <a:pt x="24521" y="7489"/>
                    <a:pt x="24603" y="7408"/>
                    <a:pt x="24695" y="7448"/>
                  </a:cubicBezTo>
                  <a:lnTo>
                    <a:pt x="24736" y="7489"/>
                  </a:lnTo>
                  <a:lnTo>
                    <a:pt x="24736" y="7489"/>
                  </a:lnTo>
                  <a:lnTo>
                    <a:pt x="24736" y="7489"/>
                  </a:lnTo>
                  <a:cubicBezTo>
                    <a:pt x="24736" y="7448"/>
                    <a:pt x="24695" y="7448"/>
                    <a:pt x="24695" y="7448"/>
                  </a:cubicBezTo>
                  <a:lnTo>
                    <a:pt x="24695" y="7408"/>
                  </a:lnTo>
                  <a:lnTo>
                    <a:pt x="24858" y="7408"/>
                  </a:lnTo>
                  <a:lnTo>
                    <a:pt x="24858" y="7448"/>
                  </a:lnTo>
                  <a:lnTo>
                    <a:pt x="24858" y="7448"/>
                  </a:lnTo>
                  <a:lnTo>
                    <a:pt x="24909" y="7448"/>
                  </a:lnTo>
                  <a:lnTo>
                    <a:pt x="24909" y="7448"/>
                  </a:lnTo>
                  <a:lnTo>
                    <a:pt x="24858" y="7408"/>
                  </a:lnTo>
                  <a:lnTo>
                    <a:pt x="24950" y="7408"/>
                  </a:lnTo>
                  <a:cubicBezTo>
                    <a:pt x="24909" y="7408"/>
                    <a:pt x="24909" y="7408"/>
                    <a:pt x="24950" y="7357"/>
                  </a:cubicBezTo>
                  <a:lnTo>
                    <a:pt x="25032" y="7357"/>
                  </a:lnTo>
                  <a:lnTo>
                    <a:pt x="24991" y="7316"/>
                  </a:lnTo>
                  <a:lnTo>
                    <a:pt x="24991" y="7316"/>
                  </a:lnTo>
                  <a:lnTo>
                    <a:pt x="24991" y="7316"/>
                  </a:lnTo>
                  <a:lnTo>
                    <a:pt x="24991" y="7275"/>
                  </a:lnTo>
                  <a:lnTo>
                    <a:pt x="24991" y="7275"/>
                  </a:lnTo>
                  <a:lnTo>
                    <a:pt x="24950" y="7275"/>
                  </a:lnTo>
                  <a:cubicBezTo>
                    <a:pt x="24950" y="7234"/>
                    <a:pt x="24991" y="7234"/>
                    <a:pt x="24991" y="7234"/>
                  </a:cubicBezTo>
                  <a:cubicBezTo>
                    <a:pt x="24991" y="7193"/>
                    <a:pt x="24950" y="7193"/>
                    <a:pt x="24950" y="7152"/>
                  </a:cubicBezTo>
                  <a:lnTo>
                    <a:pt x="24950" y="7019"/>
                  </a:lnTo>
                  <a:lnTo>
                    <a:pt x="24909" y="7019"/>
                  </a:lnTo>
                  <a:lnTo>
                    <a:pt x="24909" y="7019"/>
                  </a:lnTo>
                  <a:lnTo>
                    <a:pt x="24858" y="7019"/>
                  </a:lnTo>
                  <a:cubicBezTo>
                    <a:pt x="24858" y="6978"/>
                    <a:pt x="24858" y="6978"/>
                    <a:pt x="24909" y="6938"/>
                  </a:cubicBezTo>
                  <a:cubicBezTo>
                    <a:pt x="24909" y="6897"/>
                    <a:pt x="24858" y="6846"/>
                    <a:pt x="24909" y="6805"/>
                  </a:cubicBezTo>
                  <a:lnTo>
                    <a:pt x="24909" y="6805"/>
                  </a:lnTo>
                  <a:lnTo>
                    <a:pt x="24950" y="6805"/>
                  </a:lnTo>
                  <a:cubicBezTo>
                    <a:pt x="24991" y="6805"/>
                    <a:pt x="24991" y="6764"/>
                    <a:pt x="24991" y="6764"/>
                  </a:cubicBezTo>
                  <a:cubicBezTo>
                    <a:pt x="25032" y="6764"/>
                    <a:pt x="25032" y="6805"/>
                    <a:pt x="25032" y="6805"/>
                  </a:cubicBezTo>
                  <a:lnTo>
                    <a:pt x="25032" y="6805"/>
                  </a:lnTo>
                  <a:cubicBezTo>
                    <a:pt x="25032" y="6764"/>
                    <a:pt x="25073" y="6723"/>
                    <a:pt x="25073" y="6723"/>
                  </a:cubicBezTo>
                  <a:lnTo>
                    <a:pt x="25206" y="6723"/>
                  </a:lnTo>
                  <a:lnTo>
                    <a:pt x="25206" y="6805"/>
                  </a:lnTo>
                  <a:lnTo>
                    <a:pt x="25287" y="6805"/>
                  </a:lnTo>
                  <a:lnTo>
                    <a:pt x="25247" y="6897"/>
                  </a:lnTo>
                  <a:lnTo>
                    <a:pt x="25247" y="6897"/>
                  </a:lnTo>
                  <a:lnTo>
                    <a:pt x="25206" y="6846"/>
                  </a:lnTo>
                  <a:lnTo>
                    <a:pt x="25165" y="6897"/>
                  </a:lnTo>
                  <a:cubicBezTo>
                    <a:pt x="25206" y="6938"/>
                    <a:pt x="25165" y="6938"/>
                    <a:pt x="25165" y="6978"/>
                  </a:cubicBezTo>
                  <a:lnTo>
                    <a:pt x="25114" y="6978"/>
                  </a:lnTo>
                  <a:lnTo>
                    <a:pt x="25114" y="7019"/>
                  </a:lnTo>
                  <a:cubicBezTo>
                    <a:pt x="25073" y="7019"/>
                    <a:pt x="25073" y="7060"/>
                    <a:pt x="25073" y="7101"/>
                  </a:cubicBezTo>
                  <a:cubicBezTo>
                    <a:pt x="25114" y="7152"/>
                    <a:pt x="25165" y="7193"/>
                    <a:pt x="25114" y="7234"/>
                  </a:cubicBezTo>
                  <a:lnTo>
                    <a:pt x="25165" y="7234"/>
                  </a:lnTo>
                  <a:cubicBezTo>
                    <a:pt x="25206" y="7234"/>
                    <a:pt x="25206" y="7234"/>
                    <a:pt x="25247" y="7275"/>
                  </a:cubicBezTo>
                  <a:cubicBezTo>
                    <a:pt x="25247" y="7234"/>
                    <a:pt x="25287" y="7234"/>
                    <a:pt x="25287" y="7234"/>
                  </a:cubicBezTo>
                  <a:lnTo>
                    <a:pt x="25328" y="7275"/>
                  </a:lnTo>
                  <a:cubicBezTo>
                    <a:pt x="25287" y="7275"/>
                    <a:pt x="25287" y="7316"/>
                    <a:pt x="25247" y="7316"/>
                  </a:cubicBezTo>
                  <a:lnTo>
                    <a:pt x="25287" y="7316"/>
                  </a:lnTo>
                  <a:lnTo>
                    <a:pt x="25328" y="7316"/>
                  </a:lnTo>
                  <a:lnTo>
                    <a:pt x="25328" y="7316"/>
                  </a:lnTo>
                  <a:lnTo>
                    <a:pt x="25328" y="7357"/>
                  </a:lnTo>
                  <a:lnTo>
                    <a:pt x="25369" y="7357"/>
                  </a:lnTo>
                  <a:cubicBezTo>
                    <a:pt x="25369" y="7316"/>
                    <a:pt x="25584" y="7234"/>
                    <a:pt x="25584" y="7234"/>
                  </a:cubicBezTo>
                  <a:cubicBezTo>
                    <a:pt x="25625" y="7316"/>
                    <a:pt x="25676" y="7275"/>
                    <a:pt x="25717" y="7316"/>
                  </a:cubicBezTo>
                  <a:lnTo>
                    <a:pt x="25717" y="7357"/>
                  </a:lnTo>
                  <a:cubicBezTo>
                    <a:pt x="25757" y="7357"/>
                    <a:pt x="25798" y="7408"/>
                    <a:pt x="25839" y="7408"/>
                  </a:cubicBezTo>
                  <a:cubicBezTo>
                    <a:pt x="25839" y="7357"/>
                    <a:pt x="25798" y="7357"/>
                    <a:pt x="25798" y="7316"/>
                  </a:cubicBezTo>
                  <a:cubicBezTo>
                    <a:pt x="26013" y="7316"/>
                    <a:pt x="26095" y="7234"/>
                    <a:pt x="26268" y="7193"/>
                  </a:cubicBezTo>
                  <a:cubicBezTo>
                    <a:pt x="26268" y="7193"/>
                    <a:pt x="26391" y="7152"/>
                    <a:pt x="26391" y="7193"/>
                  </a:cubicBezTo>
                  <a:lnTo>
                    <a:pt x="26391" y="7234"/>
                  </a:lnTo>
                  <a:cubicBezTo>
                    <a:pt x="26524" y="7275"/>
                    <a:pt x="26565" y="7234"/>
                    <a:pt x="26605" y="7193"/>
                  </a:cubicBezTo>
                  <a:lnTo>
                    <a:pt x="26605" y="7101"/>
                  </a:lnTo>
                  <a:cubicBezTo>
                    <a:pt x="26697" y="7101"/>
                    <a:pt x="26779" y="7152"/>
                    <a:pt x="26820" y="7101"/>
                  </a:cubicBezTo>
                  <a:lnTo>
                    <a:pt x="26820" y="7060"/>
                  </a:lnTo>
                  <a:lnTo>
                    <a:pt x="26820" y="7060"/>
                  </a:lnTo>
                  <a:lnTo>
                    <a:pt x="26820" y="7060"/>
                  </a:lnTo>
                  <a:cubicBezTo>
                    <a:pt x="26779" y="7019"/>
                    <a:pt x="26738" y="6846"/>
                    <a:pt x="26779" y="6764"/>
                  </a:cubicBezTo>
                  <a:lnTo>
                    <a:pt x="26820" y="6723"/>
                  </a:lnTo>
                  <a:lnTo>
                    <a:pt x="26820" y="6641"/>
                  </a:lnTo>
                  <a:cubicBezTo>
                    <a:pt x="26861" y="6641"/>
                    <a:pt x="26861" y="6590"/>
                    <a:pt x="26861" y="6590"/>
                  </a:cubicBezTo>
                  <a:cubicBezTo>
                    <a:pt x="26953" y="6590"/>
                    <a:pt x="26953" y="6549"/>
                    <a:pt x="27035" y="6549"/>
                  </a:cubicBezTo>
                  <a:lnTo>
                    <a:pt x="27035" y="6590"/>
                  </a:lnTo>
                  <a:lnTo>
                    <a:pt x="27075" y="6641"/>
                  </a:lnTo>
                  <a:lnTo>
                    <a:pt x="27116" y="6682"/>
                  </a:lnTo>
                  <a:cubicBezTo>
                    <a:pt x="27157" y="6723"/>
                    <a:pt x="27249" y="6723"/>
                    <a:pt x="27290" y="6641"/>
                  </a:cubicBezTo>
                  <a:cubicBezTo>
                    <a:pt x="27249" y="6549"/>
                    <a:pt x="27290" y="6509"/>
                    <a:pt x="27290" y="6427"/>
                  </a:cubicBezTo>
                  <a:lnTo>
                    <a:pt x="27290" y="6427"/>
                  </a:lnTo>
                  <a:lnTo>
                    <a:pt x="27249" y="6468"/>
                  </a:lnTo>
                  <a:cubicBezTo>
                    <a:pt x="27208" y="6427"/>
                    <a:pt x="27208" y="6427"/>
                    <a:pt x="27157" y="6427"/>
                  </a:cubicBezTo>
                  <a:lnTo>
                    <a:pt x="27157" y="6335"/>
                  </a:lnTo>
                  <a:lnTo>
                    <a:pt x="27157" y="6335"/>
                  </a:lnTo>
                  <a:cubicBezTo>
                    <a:pt x="27116" y="6294"/>
                    <a:pt x="27116" y="6294"/>
                    <a:pt x="27116" y="6253"/>
                  </a:cubicBezTo>
                  <a:cubicBezTo>
                    <a:pt x="27157" y="6253"/>
                    <a:pt x="27157" y="6253"/>
                    <a:pt x="27116" y="6212"/>
                  </a:cubicBezTo>
                  <a:cubicBezTo>
                    <a:pt x="27208" y="6212"/>
                    <a:pt x="27249" y="6212"/>
                    <a:pt x="27290" y="6171"/>
                  </a:cubicBezTo>
                  <a:lnTo>
                    <a:pt x="27290" y="6171"/>
                  </a:lnTo>
                  <a:lnTo>
                    <a:pt x="27331" y="6171"/>
                  </a:lnTo>
                  <a:lnTo>
                    <a:pt x="27331" y="6171"/>
                  </a:lnTo>
                  <a:lnTo>
                    <a:pt x="27413" y="6171"/>
                  </a:lnTo>
                  <a:lnTo>
                    <a:pt x="27464" y="6171"/>
                  </a:lnTo>
                  <a:lnTo>
                    <a:pt x="27504" y="6171"/>
                  </a:lnTo>
                  <a:lnTo>
                    <a:pt x="27545" y="6171"/>
                  </a:lnTo>
                  <a:cubicBezTo>
                    <a:pt x="27627" y="6171"/>
                    <a:pt x="27668" y="6171"/>
                    <a:pt x="27760" y="6212"/>
                  </a:cubicBezTo>
                  <a:cubicBezTo>
                    <a:pt x="27801" y="6212"/>
                    <a:pt x="27801" y="6171"/>
                    <a:pt x="27801" y="6171"/>
                  </a:cubicBezTo>
                  <a:lnTo>
                    <a:pt x="27842" y="6171"/>
                  </a:lnTo>
                  <a:lnTo>
                    <a:pt x="27842" y="6171"/>
                  </a:lnTo>
                  <a:cubicBezTo>
                    <a:pt x="27842" y="6130"/>
                    <a:pt x="27842" y="6130"/>
                    <a:pt x="27801" y="6130"/>
                  </a:cubicBezTo>
                  <a:lnTo>
                    <a:pt x="27801" y="6079"/>
                  </a:lnTo>
                  <a:lnTo>
                    <a:pt x="27842" y="6079"/>
                  </a:lnTo>
                  <a:cubicBezTo>
                    <a:pt x="27842" y="6130"/>
                    <a:pt x="27842" y="6130"/>
                    <a:pt x="27883" y="6130"/>
                  </a:cubicBezTo>
                  <a:lnTo>
                    <a:pt x="27883" y="6079"/>
                  </a:lnTo>
                  <a:lnTo>
                    <a:pt x="27923" y="6079"/>
                  </a:lnTo>
                  <a:cubicBezTo>
                    <a:pt x="27923" y="6079"/>
                    <a:pt x="27974" y="6039"/>
                    <a:pt x="28015" y="6039"/>
                  </a:cubicBezTo>
                  <a:cubicBezTo>
                    <a:pt x="28056" y="6039"/>
                    <a:pt x="28056" y="6079"/>
                    <a:pt x="28097" y="6079"/>
                  </a:cubicBezTo>
                  <a:lnTo>
                    <a:pt x="28138" y="6039"/>
                  </a:lnTo>
                  <a:cubicBezTo>
                    <a:pt x="28097" y="5998"/>
                    <a:pt x="28056" y="5998"/>
                    <a:pt x="28015" y="5998"/>
                  </a:cubicBezTo>
                  <a:cubicBezTo>
                    <a:pt x="27974" y="5998"/>
                    <a:pt x="27923" y="5998"/>
                    <a:pt x="27883" y="5957"/>
                  </a:cubicBezTo>
                  <a:cubicBezTo>
                    <a:pt x="27883" y="5916"/>
                    <a:pt x="27923" y="5875"/>
                    <a:pt x="27883" y="5875"/>
                  </a:cubicBezTo>
                  <a:lnTo>
                    <a:pt x="27883" y="5916"/>
                  </a:lnTo>
                  <a:cubicBezTo>
                    <a:pt x="27842" y="5916"/>
                    <a:pt x="27760" y="5957"/>
                    <a:pt x="27719" y="5957"/>
                  </a:cubicBezTo>
                  <a:lnTo>
                    <a:pt x="27719" y="5957"/>
                  </a:lnTo>
                  <a:lnTo>
                    <a:pt x="27668" y="5957"/>
                  </a:lnTo>
                  <a:lnTo>
                    <a:pt x="27586" y="5957"/>
                  </a:lnTo>
                  <a:lnTo>
                    <a:pt x="27586" y="5916"/>
                  </a:lnTo>
                  <a:lnTo>
                    <a:pt x="27586" y="5957"/>
                  </a:lnTo>
                  <a:cubicBezTo>
                    <a:pt x="27545" y="5998"/>
                    <a:pt x="27504" y="5957"/>
                    <a:pt x="27504" y="5998"/>
                  </a:cubicBezTo>
                  <a:lnTo>
                    <a:pt x="27504" y="5998"/>
                  </a:lnTo>
                  <a:lnTo>
                    <a:pt x="27464" y="5998"/>
                  </a:lnTo>
                  <a:cubicBezTo>
                    <a:pt x="27464" y="5998"/>
                    <a:pt x="27413" y="5998"/>
                    <a:pt x="27372" y="6039"/>
                  </a:cubicBezTo>
                  <a:lnTo>
                    <a:pt x="27372" y="5998"/>
                  </a:lnTo>
                  <a:cubicBezTo>
                    <a:pt x="27331" y="6039"/>
                    <a:pt x="27290" y="6039"/>
                    <a:pt x="27290" y="6079"/>
                  </a:cubicBezTo>
                  <a:cubicBezTo>
                    <a:pt x="27249" y="6039"/>
                    <a:pt x="27249" y="6039"/>
                    <a:pt x="27208" y="6079"/>
                  </a:cubicBezTo>
                  <a:lnTo>
                    <a:pt x="27208" y="6039"/>
                  </a:lnTo>
                  <a:cubicBezTo>
                    <a:pt x="27208" y="6079"/>
                    <a:pt x="27116" y="6079"/>
                    <a:pt x="27116" y="6079"/>
                  </a:cubicBezTo>
                  <a:cubicBezTo>
                    <a:pt x="27075" y="6079"/>
                    <a:pt x="27075" y="6039"/>
                    <a:pt x="27075" y="6039"/>
                  </a:cubicBezTo>
                  <a:lnTo>
                    <a:pt x="27075" y="5998"/>
                  </a:lnTo>
                  <a:lnTo>
                    <a:pt x="26994" y="5998"/>
                  </a:lnTo>
                  <a:lnTo>
                    <a:pt x="26994" y="5957"/>
                  </a:lnTo>
                  <a:cubicBezTo>
                    <a:pt x="26953" y="5998"/>
                    <a:pt x="26953" y="5957"/>
                    <a:pt x="26902" y="5957"/>
                  </a:cubicBezTo>
                  <a:cubicBezTo>
                    <a:pt x="26861" y="5916"/>
                    <a:pt x="26820" y="5875"/>
                    <a:pt x="26861" y="5742"/>
                  </a:cubicBezTo>
                  <a:lnTo>
                    <a:pt x="26861" y="5701"/>
                  </a:lnTo>
                  <a:cubicBezTo>
                    <a:pt x="26861" y="5660"/>
                    <a:pt x="26820" y="5660"/>
                    <a:pt x="26820" y="5620"/>
                  </a:cubicBezTo>
                  <a:lnTo>
                    <a:pt x="26820" y="5528"/>
                  </a:lnTo>
                  <a:lnTo>
                    <a:pt x="26779" y="5487"/>
                  </a:lnTo>
                  <a:cubicBezTo>
                    <a:pt x="26820" y="5405"/>
                    <a:pt x="26820" y="5405"/>
                    <a:pt x="26861" y="5364"/>
                  </a:cubicBezTo>
                  <a:lnTo>
                    <a:pt x="26861" y="5313"/>
                  </a:lnTo>
                  <a:lnTo>
                    <a:pt x="26953" y="5313"/>
                  </a:lnTo>
                  <a:cubicBezTo>
                    <a:pt x="26994" y="5272"/>
                    <a:pt x="26994" y="5231"/>
                    <a:pt x="27035" y="5191"/>
                  </a:cubicBezTo>
                  <a:lnTo>
                    <a:pt x="27035" y="5191"/>
                  </a:lnTo>
                  <a:lnTo>
                    <a:pt x="27035" y="5231"/>
                  </a:lnTo>
                  <a:lnTo>
                    <a:pt x="27035" y="5231"/>
                  </a:lnTo>
                  <a:cubicBezTo>
                    <a:pt x="27075" y="5191"/>
                    <a:pt x="27331" y="4935"/>
                    <a:pt x="27372" y="4935"/>
                  </a:cubicBezTo>
                  <a:lnTo>
                    <a:pt x="27413" y="4935"/>
                  </a:lnTo>
                  <a:lnTo>
                    <a:pt x="27413" y="4894"/>
                  </a:lnTo>
                  <a:lnTo>
                    <a:pt x="27372" y="4853"/>
                  </a:lnTo>
                  <a:cubicBezTo>
                    <a:pt x="27413" y="4853"/>
                    <a:pt x="27413" y="4802"/>
                    <a:pt x="27413" y="4761"/>
                  </a:cubicBezTo>
                  <a:lnTo>
                    <a:pt x="27372" y="4761"/>
                  </a:lnTo>
                  <a:cubicBezTo>
                    <a:pt x="27331" y="4761"/>
                    <a:pt x="27290" y="4721"/>
                    <a:pt x="27249" y="4680"/>
                  </a:cubicBezTo>
                  <a:cubicBezTo>
                    <a:pt x="27249" y="4680"/>
                    <a:pt x="27208" y="4721"/>
                    <a:pt x="27157" y="4721"/>
                  </a:cubicBezTo>
                  <a:lnTo>
                    <a:pt x="27116" y="4721"/>
                  </a:lnTo>
                  <a:cubicBezTo>
                    <a:pt x="27075" y="4680"/>
                    <a:pt x="27035" y="4680"/>
                    <a:pt x="27035" y="4680"/>
                  </a:cubicBezTo>
                  <a:cubicBezTo>
                    <a:pt x="26953" y="4680"/>
                    <a:pt x="26953" y="4761"/>
                    <a:pt x="26902" y="4802"/>
                  </a:cubicBezTo>
                  <a:cubicBezTo>
                    <a:pt x="26861" y="4802"/>
                    <a:pt x="26861" y="4761"/>
                    <a:pt x="26820" y="4853"/>
                  </a:cubicBezTo>
                  <a:cubicBezTo>
                    <a:pt x="26820" y="4853"/>
                    <a:pt x="26861" y="4853"/>
                    <a:pt x="26861" y="4894"/>
                  </a:cubicBezTo>
                  <a:cubicBezTo>
                    <a:pt x="26820" y="4935"/>
                    <a:pt x="26779" y="4935"/>
                    <a:pt x="26779" y="4935"/>
                  </a:cubicBezTo>
                  <a:lnTo>
                    <a:pt x="26779" y="4976"/>
                  </a:lnTo>
                  <a:lnTo>
                    <a:pt x="26820" y="5017"/>
                  </a:lnTo>
                  <a:lnTo>
                    <a:pt x="26820" y="5058"/>
                  </a:lnTo>
                  <a:cubicBezTo>
                    <a:pt x="26779" y="5058"/>
                    <a:pt x="26779" y="5109"/>
                    <a:pt x="26738" y="5150"/>
                  </a:cubicBezTo>
                  <a:cubicBezTo>
                    <a:pt x="26697" y="5191"/>
                    <a:pt x="26646" y="5231"/>
                    <a:pt x="26605" y="5272"/>
                  </a:cubicBezTo>
                  <a:lnTo>
                    <a:pt x="26565" y="5231"/>
                  </a:lnTo>
                  <a:cubicBezTo>
                    <a:pt x="26524" y="5272"/>
                    <a:pt x="26524" y="5272"/>
                    <a:pt x="26483" y="5313"/>
                  </a:cubicBezTo>
                  <a:lnTo>
                    <a:pt x="26391" y="5405"/>
                  </a:lnTo>
                  <a:lnTo>
                    <a:pt x="26309" y="5405"/>
                  </a:lnTo>
                  <a:cubicBezTo>
                    <a:pt x="26309" y="5446"/>
                    <a:pt x="26350" y="5446"/>
                    <a:pt x="26309" y="5487"/>
                  </a:cubicBezTo>
                  <a:lnTo>
                    <a:pt x="26309" y="5528"/>
                  </a:lnTo>
                  <a:cubicBezTo>
                    <a:pt x="26268" y="5487"/>
                    <a:pt x="26268" y="5487"/>
                    <a:pt x="26227" y="5487"/>
                  </a:cubicBezTo>
                  <a:cubicBezTo>
                    <a:pt x="26227" y="5569"/>
                    <a:pt x="26268" y="5569"/>
                    <a:pt x="26227" y="5660"/>
                  </a:cubicBezTo>
                  <a:lnTo>
                    <a:pt x="26227" y="5701"/>
                  </a:lnTo>
                  <a:cubicBezTo>
                    <a:pt x="26186" y="5742"/>
                    <a:pt x="26227" y="5875"/>
                    <a:pt x="26227" y="5875"/>
                  </a:cubicBezTo>
                  <a:lnTo>
                    <a:pt x="26227" y="5875"/>
                  </a:lnTo>
                  <a:cubicBezTo>
                    <a:pt x="26268" y="5875"/>
                    <a:pt x="26268" y="5916"/>
                    <a:pt x="26309" y="5916"/>
                  </a:cubicBezTo>
                  <a:lnTo>
                    <a:pt x="26309" y="5916"/>
                  </a:lnTo>
                  <a:cubicBezTo>
                    <a:pt x="26350" y="5957"/>
                    <a:pt x="26391" y="5998"/>
                    <a:pt x="26442" y="5998"/>
                  </a:cubicBezTo>
                  <a:cubicBezTo>
                    <a:pt x="26483" y="6039"/>
                    <a:pt x="26483" y="6039"/>
                    <a:pt x="26483" y="6079"/>
                  </a:cubicBezTo>
                  <a:lnTo>
                    <a:pt x="26483" y="6079"/>
                  </a:lnTo>
                  <a:cubicBezTo>
                    <a:pt x="26442" y="6130"/>
                    <a:pt x="26350" y="6212"/>
                    <a:pt x="26309" y="6171"/>
                  </a:cubicBezTo>
                  <a:cubicBezTo>
                    <a:pt x="26268" y="6171"/>
                    <a:pt x="26135" y="6130"/>
                    <a:pt x="26095" y="6130"/>
                  </a:cubicBezTo>
                  <a:lnTo>
                    <a:pt x="26095" y="6171"/>
                  </a:lnTo>
                  <a:lnTo>
                    <a:pt x="26095" y="6171"/>
                  </a:lnTo>
                  <a:cubicBezTo>
                    <a:pt x="26186" y="6130"/>
                    <a:pt x="26186" y="6212"/>
                    <a:pt x="26268" y="6212"/>
                  </a:cubicBezTo>
                  <a:lnTo>
                    <a:pt x="26309" y="6212"/>
                  </a:lnTo>
                  <a:cubicBezTo>
                    <a:pt x="26350" y="6171"/>
                    <a:pt x="26350" y="6171"/>
                    <a:pt x="26391" y="6171"/>
                  </a:cubicBezTo>
                  <a:lnTo>
                    <a:pt x="26391" y="6171"/>
                  </a:lnTo>
                  <a:lnTo>
                    <a:pt x="26442" y="6171"/>
                  </a:lnTo>
                  <a:lnTo>
                    <a:pt x="26442" y="6171"/>
                  </a:lnTo>
                  <a:lnTo>
                    <a:pt x="26442" y="6212"/>
                  </a:lnTo>
                  <a:lnTo>
                    <a:pt x="26391" y="6212"/>
                  </a:lnTo>
                  <a:lnTo>
                    <a:pt x="26391" y="6212"/>
                  </a:lnTo>
                  <a:cubicBezTo>
                    <a:pt x="26350" y="6253"/>
                    <a:pt x="26350" y="6253"/>
                    <a:pt x="26309" y="6294"/>
                  </a:cubicBezTo>
                  <a:lnTo>
                    <a:pt x="26309" y="6294"/>
                  </a:lnTo>
                  <a:lnTo>
                    <a:pt x="26309" y="6294"/>
                  </a:lnTo>
                  <a:lnTo>
                    <a:pt x="26309" y="6253"/>
                  </a:lnTo>
                  <a:cubicBezTo>
                    <a:pt x="26268" y="6253"/>
                    <a:pt x="26309" y="6335"/>
                    <a:pt x="26186" y="6335"/>
                  </a:cubicBezTo>
                  <a:lnTo>
                    <a:pt x="26186" y="6335"/>
                  </a:lnTo>
                  <a:lnTo>
                    <a:pt x="26095" y="6335"/>
                  </a:lnTo>
                  <a:cubicBezTo>
                    <a:pt x="26095" y="6386"/>
                    <a:pt x="26186" y="6468"/>
                    <a:pt x="26135" y="6509"/>
                  </a:cubicBezTo>
                  <a:lnTo>
                    <a:pt x="26095" y="6509"/>
                  </a:lnTo>
                  <a:lnTo>
                    <a:pt x="26095" y="6549"/>
                  </a:lnTo>
                  <a:lnTo>
                    <a:pt x="26135" y="6549"/>
                  </a:lnTo>
                  <a:lnTo>
                    <a:pt x="26135" y="6590"/>
                  </a:lnTo>
                  <a:cubicBezTo>
                    <a:pt x="26135" y="6641"/>
                    <a:pt x="26095" y="6641"/>
                    <a:pt x="26095" y="6682"/>
                  </a:cubicBezTo>
                  <a:lnTo>
                    <a:pt x="26095" y="6723"/>
                  </a:lnTo>
                  <a:cubicBezTo>
                    <a:pt x="26054" y="6764"/>
                    <a:pt x="26054" y="6846"/>
                    <a:pt x="26013" y="6897"/>
                  </a:cubicBezTo>
                  <a:lnTo>
                    <a:pt x="26013" y="6897"/>
                  </a:lnTo>
                  <a:lnTo>
                    <a:pt x="25972" y="6846"/>
                  </a:lnTo>
                  <a:cubicBezTo>
                    <a:pt x="25931" y="6897"/>
                    <a:pt x="25880" y="6897"/>
                    <a:pt x="25839" y="6897"/>
                  </a:cubicBezTo>
                  <a:lnTo>
                    <a:pt x="25839" y="6897"/>
                  </a:lnTo>
                  <a:lnTo>
                    <a:pt x="25798" y="6897"/>
                  </a:lnTo>
                  <a:cubicBezTo>
                    <a:pt x="25798" y="6938"/>
                    <a:pt x="25798" y="6938"/>
                    <a:pt x="25757" y="6978"/>
                  </a:cubicBezTo>
                  <a:cubicBezTo>
                    <a:pt x="25798" y="6978"/>
                    <a:pt x="25798" y="6978"/>
                    <a:pt x="25757" y="7019"/>
                  </a:cubicBezTo>
                  <a:lnTo>
                    <a:pt x="25757" y="7019"/>
                  </a:lnTo>
                  <a:lnTo>
                    <a:pt x="25676" y="7019"/>
                  </a:lnTo>
                  <a:cubicBezTo>
                    <a:pt x="25625" y="7019"/>
                    <a:pt x="25584" y="7060"/>
                    <a:pt x="25584" y="7019"/>
                  </a:cubicBezTo>
                  <a:lnTo>
                    <a:pt x="25584" y="6978"/>
                  </a:lnTo>
                  <a:cubicBezTo>
                    <a:pt x="25543" y="6938"/>
                    <a:pt x="25543" y="6897"/>
                    <a:pt x="25502" y="6846"/>
                  </a:cubicBezTo>
                  <a:lnTo>
                    <a:pt x="25543" y="6846"/>
                  </a:lnTo>
                  <a:lnTo>
                    <a:pt x="25543" y="6805"/>
                  </a:lnTo>
                  <a:lnTo>
                    <a:pt x="25584" y="6805"/>
                  </a:lnTo>
                  <a:lnTo>
                    <a:pt x="25584" y="6805"/>
                  </a:lnTo>
                  <a:cubicBezTo>
                    <a:pt x="25543" y="6723"/>
                    <a:pt x="25461" y="6723"/>
                    <a:pt x="25461" y="6641"/>
                  </a:cubicBezTo>
                  <a:lnTo>
                    <a:pt x="25420" y="6641"/>
                  </a:lnTo>
                  <a:cubicBezTo>
                    <a:pt x="25420" y="6549"/>
                    <a:pt x="25420" y="6549"/>
                    <a:pt x="25369" y="6509"/>
                  </a:cubicBezTo>
                  <a:cubicBezTo>
                    <a:pt x="25420" y="6509"/>
                    <a:pt x="25420" y="6468"/>
                    <a:pt x="25420" y="6427"/>
                  </a:cubicBezTo>
                  <a:lnTo>
                    <a:pt x="25369" y="6427"/>
                  </a:lnTo>
                  <a:lnTo>
                    <a:pt x="25369" y="6427"/>
                  </a:lnTo>
                  <a:lnTo>
                    <a:pt x="25328" y="6427"/>
                  </a:lnTo>
                  <a:cubicBezTo>
                    <a:pt x="25328" y="6386"/>
                    <a:pt x="25328" y="6294"/>
                    <a:pt x="25287" y="6294"/>
                  </a:cubicBezTo>
                  <a:cubicBezTo>
                    <a:pt x="25328" y="6253"/>
                    <a:pt x="25328" y="6253"/>
                    <a:pt x="25328" y="6212"/>
                  </a:cubicBezTo>
                  <a:lnTo>
                    <a:pt x="25328" y="6212"/>
                  </a:lnTo>
                  <a:cubicBezTo>
                    <a:pt x="25247" y="6253"/>
                    <a:pt x="25247" y="6212"/>
                    <a:pt x="25247" y="6171"/>
                  </a:cubicBezTo>
                  <a:lnTo>
                    <a:pt x="25247" y="6130"/>
                  </a:lnTo>
                  <a:lnTo>
                    <a:pt x="25206" y="6130"/>
                  </a:lnTo>
                  <a:cubicBezTo>
                    <a:pt x="25206" y="6212"/>
                    <a:pt x="25206" y="6253"/>
                    <a:pt x="25165" y="6253"/>
                  </a:cubicBezTo>
                  <a:lnTo>
                    <a:pt x="25114" y="6253"/>
                  </a:lnTo>
                  <a:lnTo>
                    <a:pt x="25114" y="6253"/>
                  </a:lnTo>
                  <a:lnTo>
                    <a:pt x="25073" y="6294"/>
                  </a:lnTo>
                  <a:cubicBezTo>
                    <a:pt x="24991" y="6386"/>
                    <a:pt x="24950" y="6386"/>
                    <a:pt x="24858" y="6468"/>
                  </a:cubicBezTo>
                  <a:lnTo>
                    <a:pt x="24695" y="6468"/>
                  </a:lnTo>
                  <a:lnTo>
                    <a:pt x="24654" y="6468"/>
                  </a:lnTo>
                  <a:lnTo>
                    <a:pt x="24654" y="6468"/>
                  </a:lnTo>
                  <a:lnTo>
                    <a:pt x="24654" y="6468"/>
                  </a:lnTo>
                  <a:lnTo>
                    <a:pt x="24654" y="6427"/>
                  </a:lnTo>
                  <a:cubicBezTo>
                    <a:pt x="24603" y="6427"/>
                    <a:pt x="24562" y="6386"/>
                    <a:pt x="24480" y="6386"/>
                  </a:cubicBezTo>
                  <a:lnTo>
                    <a:pt x="24480" y="6335"/>
                  </a:lnTo>
                  <a:lnTo>
                    <a:pt x="24480" y="6253"/>
                  </a:lnTo>
                  <a:lnTo>
                    <a:pt x="24521" y="6253"/>
                  </a:lnTo>
                  <a:lnTo>
                    <a:pt x="24521" y="6294"/>
                  </a:lnTo>
                  <a:lnTo>
                    <a:pt x="24521" y="6294"/>
                  </a:lnTo>
                  <a:cubicBezTo>
                    <a:pt x="24521" y="6253"/>
                    <a:pt x="24562" y="6294"/>
                    <a:pt x="24562" y="6294"/>
                  </a:cubicBezTo>
                  <a:lnTo>
                    <a:pt x="24562" y="6294"/>
                  </a:lnTo>
                  <a:cubicBezTo>
                    <a:pt x="24562" y="6253"/>
                    <a:pt x="24562" y="6253"/>
                    <a:pt x="24603" y="6253"/>
                  </a:cubicBezTo>
                  <a:lnTo>
                    <a:pt x="24603" y="6253"/>
                  </a:lnTo>
                  <a:lnTo>
                    <a:pt x="24521" y="6253"/>
                  </a:lnTo>
                  <a:lnTo>
                    <a:pt x="24521" y="6253"/>
                  </a:lnTo>
                  <a:cubicBezTo>
                    <a:pt x="24562" y="6212"/>
                    <a:pt x="24562" y="6212"/>
                    <a:pt x="24603" y="6212"/>
                  </a:cubicBezTo>
                  <a:lnTo>
                    <a:pt x="24603" y="6212"/>
                  </a:lnTo>
                  <a:cubicBezTo>
                    <a:pt x="24562" y="6212"/>
                    <a:pt x="24562" y="6212"/>
                    <a:pt x="24562" y="6171"/>
                  </a:cubicBezTo>
                  <a:lnTo>
                    <a:pt x="24562" y="6130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480" y="6212"/>
                  </a:lnTo>
                  <a:lnTo>
                    <a:pt x="24439" y="6171"/>
                  </a:lnTo>
                  <a:lnTo>
                    <a:pt x="24439" y="6212"/>
                  </a:lnTo>
                  <a:lnTo>
                    <a:pt x="24439" y="6212"/>
                  </a:lnTo>
                  <a:lnTo>
                    <a:pt x="24439" y="6130"/>
                  </a:lnTo>
                  <a:lnTo>
                    <a:pt x="24480" y="6079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521" y="6130"/>
                  </a:lnTo>
                  <a:lnTo>
                    <a:pt x="24521" y="6130"/>
                  </a:lnTo>
                  <a:cubicBezTo>
                    <a:pt x="24562" y="6130"/>
                    <a:pt x="24562" y="6079"/>
                    <a:pt x="24562" y="6079"/>
                  </a:cubicBezTo>
                  <a:lnTo>
                    <a:pt x="24521" y="6079"/>
                  </a:lnTo>
                  <a:lnTo>
                    <a:pt x="24480" y="6079"/>
                  </a:lnTo>
                  <a:lnTo>
                    <a:pt x="24521" y="6039"/>
                  </a:lnTo>
                  <a:lnTo>
                    <a:pt x="24521" y="5998"/>
                  </a:lnTo>
                  <a:lnTo>
                    <a:pt x="24480" y="5998"/>
                  </a:lnTo>
                  <a:lnTo>
                    <a:pt x="24439" y="5998"/>
                  </a:lnTo>
                  <a:cubicBezTo>
                    <a:pt x="24439" y="5957"/>
                    <a:pt x="24480" y="5957"/>
                    <a:pt x="24480" y="5916"/>
                  </a:cubicBezTo>
                  <a:lnTo>
                    <a:pt x="24480" y="5916"/>
                  </a:lnTo>
                  <a:lnTo>
                    <a:pt x="24439" y="5916"/>
                  </a:lnTo>
                  <a:lnTo>
                    <a:pt x="24399" y="5875"/>
                  </a:lnTo>
                  <a:cubicBezTo>
                    <a:pt x="24439" y="5824"/>
                    <a:pt x="24439" y="5824"/>
                    <a:pt x="24480" y="5824"/>
                  </a:cubicBezTo>
                  <a:lnTo>
                    <a:pt x="24480" y="5783"/>
                  </a:lnTo>
                  <a:cubicBezTo>
                    <a:pt x="24439" y="5783"/>
                    <a:pt x="24439" y="5783"/>
                    <a:pt x="24399" y="5742"/>
                  </a:cubicBezTo>
                  <a:cubicBezTo>
                    <a:pt x="24439" y="5742"/>
                    <a:pt x="24439" y="5701"/>
                    <a:pt x="24439" y="5660"/>
                  </a:cubicBezTo>
                  <a:lnTo>
                    <a:pt x="24521" y="5660"/>
                  </a:lnTo>
                  <a:lnTo>
                    <a:pt x="24521" y="5620"/>
                  </a:lnTo>
                  <a:cubicBezTo>
                    <a:pt x="24521" y="5620"/>
                    <a:pt x="24480" y="5620"/>
                    <a:pt x="24480" y="5569"/>
                  </a:cubicBezTo>
                  <a:lnTo>
                    <a:pt x="24480" y="5569"/>
                  </a:lnTo>
                  <a:cubicBezTo>
                    <a:pt x="24521" y="5528"/>
                    <a:pt x="24562" y="5487"/>
                    <a:pt x="24603" y="5528"/>
                  </a:cubicBezTo>
                  <a:cubicBezTo>
                    <a:pt x="24654" y="5528"/>
                    <a:pt x="24654" y="5487"/>
                    <a:pt x="24654" y="5446"/>
                  </a:cubicBezTo>
                  <a:cubicBezTo>
                    <a:pt x="24695" y="5446"/>
                    <a:pt x="24736" y="5487"/>
                    <a:pt x="24777" y="5446"/>
                  </a:cubicBezTo>
                  <a:cubicBezTo>
                    <a:pt x="24736" y="5446"/>
                    <a:pt x="24736" y="5446"/>
                    <a:pt x="24695" y="5405"/>
                  </a:cubicBezTo>
                  <a:lnTo>
                    <a:pt x="24736" y="5364"/>
                  </a:lnTo>
                  <a:cubicBezTo>
                    <a:pt x="24777" y="5364"/>
                    <a:pt x="24858" y="5364"/>
                    <a:pt x="24909" y="5405"/>
                  </a:cubicBezTo>
                  <a:cubicBezTo>
                    <a:pt x="24909" y="5364"/>
                    <a:pt x="24950" y="5231"/>
                    <a:pt x="24991" y="5272"/>
                  </a:cubicBezTo>
                  <a:lnTo>
                    <a:pt x="25032" y="5272"/>
                  </a:lnTo>
                  <a:lnTo>
                    <a:pt x="25032" y="5272"/>
                  </a:lnTo>
                  <a:cubicBezTo>
                    <a:pt x="25073" y="5231"/>
                    <a:pt x="25114" y="5231"/>
                    <a:pt x="25114" y="5191"/>
                  </a:cubicBezTo>
                  <a:lnTo>
                    <a:pt x="25114" y="5150"/>
                  </a:lnTo>
                  <a:cubicBezTo>
                    <a:pt x="25165" y="5109"/>
                    <a:pt x="25247" y="5017"/>
                    <a:pt x="25287" y="5017"/>
                  </a:cubicBezTo>
                  <a:lnTo>
                    <a:pt x="25369" y="5017"/>
                  </a:lnTo>
                  <a:lnTo>
                    <a:pt x="25369" y="5017"/>
                  </a:lnTo>
                  <a:lnTo>
                    <a:pt x="25369" y="4976"/>
                  </a:lnTo>
                  <a:cubicBezTo>
                    <a:pt x="25420" y="4935"/>
                    <a:pt x="25420" y="4894"/>
                    <a:pt x="25461" y="4853"/>
                  </a:cubicBezTo>
                  <a:lnTo>
                    <a:pt x="25543" y="4853"/>
                  </a:lnTo>
                  <a:lnTo>
                    <a:pt x="25543" y="4802"/>
                  </a:lnTo>
                  <a:lnTo>
                    <a:pt x="25502" y="4761"/>
                  </a:lnTo>
                  <a:cubicBezTo>
                    <a:pt x="25543" y="4721"/>
                    <a:pt x="25543" y="4639"/>
                    <a:pt x="25625" y="4680"/>
                  </a:cubicBezTo>
                  <a:lnTo>
                    <a:pt x="25625" y="4598"/>
                  </a:lnTo>
                  <a:lnTo>
                    <a:pt x="25676" y="4598"/>
                  </a:lnTo>
                  <a:lnTo>
                    <a:pt x="25676" y="4598"/>
                  </a:lnTo>
                  <a:cubicBezTo>
                    <a:pt x="25676" y="4547"/>
                    <a:pt x="25625" y="4547"/>
                    <a:pt x="25625" y="4547"/>
                  </a:cubicBezTo>
                  <a:cubicBezTo>
                    <a:pt x="25625" y="4506"/>
                    <a:pt x="25625" y="4506"/>
                    <a:pt x="25676" y="4465"/>
                  </a:cubicBezTo>
                  <a:lnTo>
                    <a:pt x="25757" y="4465"/>
                  </a:lnTo>
                  <a:lnTo>
                    <a:pt x="25757" y="4465"/>
                  </a:lnTo>
                  <a:cubicBezTo>
                    <a:pt x="25717" y="4465"/>
                    <a:pt x="25717" y="4424"/>
                    <a:pt x="25717" y="4424"/>
                  </a:cubicBezTo>
                  <a:lnTo>
                    <a:pt x="25717" y="4424"/>
                  </a:lnTo>
                  <a:cubicBezTo>
                    <a:pt x="25757" y="4383"/>
                    <a:pt x="25839" y="4383"/>
                    <a:pt x="25839" y="4343"/>
                  </a:cubicBezTo>
                  <a:lnTo>
                    <a:pt x="25839" y="4291"/>
                  </a:lnTo>
                  <a:cubicBezTo>
                    <a:pt x="25839" y="4291"/>
                    <a:pt x="25880" y="4291"/>
                    <a:pt x="25880" y="4251"/>
                  </a:cubicBezTo>
                  <a:cubicBezTo>
                    <a:pt x="25931" y="4251"/>
                    <a:pt x="25931" y="4251"/>
                    <a:pt x="25972" y="4291"/>
                  </a:cubicBezTo>
                  <a:cubicBezTo>
                    <a:pt x="25972" y="4251"/>
                    <a:pt x="25972" y="4251"/>
                    <a:pt x="26013" y="4251"/>
                  </a:cubicBezTo>
                  <a:lnTo>
                    <a:pt x="26013" y="4210"/>
                  </a:lnTo>
                  <a:lnTo>
                    <a:pt x="25972" y="4169"/>
                  </a:lnTo>
                  <a:cubicBezTo>
                    <a:pt x="26013" y="4169"/>
                    <a:pt x="26013" y="4128"/>
                    <a:pt x="26054" y="4128"/>
                  </a:cubicBezTo>
                  <a:lnTo>
                    <a:pt x="26054" y="4128"/>
                  </a:lnTo>
                  <a:cubicBezTo>
                    <a:pt x="26054" y="4169"/>
                    <a:pt x="26054" y="4169"/>
                    <a:pt x="26095" y="4169"/>
                  </a:cubicBezTo>
                  <a:lnTo>
                    <a:pt x="26095" y="4169"/>
                  </a:lnTo>
                  <a:lnTo>
                    <a:pt x="26135" y="4128"/>
                  </a:lnTo>
                  <a:lnTo>
                    <a:pt x="26135" y="4036"/>
                  </a:lnTo>
                  <a:cubicBezTo>
                    <a:pt x="26135" y="4087"/>
                    <a:pt x="26186" y="4087"/>
                    <a:pt x="26227" y="4036"/>
                  </a:cubicBezTo>
                  <a:lnTo>
                    <a:pt x="26227" y="4036"/>
                  </a:lnTo>
                  <a:lnTo>
                    <a:pt x="26186" y="3995"/>
                  </a:lnTo>
                  <a:lnTo>
                    <a:pt x="26186" y="3954"/>
                  </a:lnTo>
                  <a:cubicBezTo>
                    <a:pt x="26268" y="3954"/>
                    <a:pt x="26227" y="3913"/>
                    <a:pt x="26268" y="3913"/>
                  </a:cubicBezTo>
                  <a:cubicBezTo>
                    <a:pt x="26350" y="3873"/>
                    <a:pt x="26350" y="3913"/>
                    <a:pt x="26391" y="3781"/>
                  </a:cubicBezTo>
                  <a:lnTo>
                    <a:pt x="26442" y="3832"/>
                  </a:lnTo>
                  <a:cubicBezTo>
                    <a:pt x="26483" y="3781"/>
                    <a:pt x="26524" y="3832"/>
                    <a:pt x="26565" y="3832"/>
                  </a:cubicBezTo>
                  <a:cubicBezTo>
                    <a:pt x="26605" y="3781"/>
                    <a:pt x="26605" y="3699"/>
                    <a:pt x="26697" y="3699"/>
                  </a:cubicBezTo>
                  <a:lnTo>
                    <a:pt x="26697" y="3699"/>
                  </a:lnTo>
                  <a:lnTo>
                    <a:pt x="26697" y="3699"/>
                  </a:lnTo>
                  <a:cubicBezTo>
                    <a:pt x="26697" y="3740"/>
                    <a:pt x="26646" y="3781"/>
                    <a:pt x="26646" y="3781"/>
                  </a:cubicBezTo>
                  <a:cubicBezTo>
                    <a:pt x="26697" y="3781"/>
                    <a:pt x="26738" y="3740"/>
                    <a:pt x="26738" y="3699"/>
                  </a:cubicBezTo>
                  <a:cubicBezTo>
                    <a:pt x="26779" y="3699"/>
                    <a:pt x="26820" y="3658"/>
                    <a:pt x="26861" y="3617"/>
                  </a:cubicBezTo>
                  <a:lnTo>
                    <a:pt x="26861" y="3617"/>
                  </a:lnTo>
                  <a:cubicBezTo>
                    <a:pt x="26861" y="3658"/>
                    <a:pt x="26902" y="3658"/>
                    <a:pt x="26902" y="3658"/>
                  </a:cubicBezTo>
                  <a:cubicBezTo>
                    <a:pt x="26953" y="3484"/>
                    <a:pt x="27035" y="3576"/>
                    <a:pt x="27116" y="3617"/>
                  </a:cubicBezTo>
                  <a:cubicBezTo>
                    <a:pt x="27116" y="3576"/>
                    <a:pt x="27157" y="3525"/>
                    <a:pt x="27208" y="3484"/>
                  </a:cubicBezTo>
                  <a:lnTo>
                    <a:pt x="27249" y="3484"/>
                  </a:lnTo>
                  <a:lnTo>
                    <a:pt x="27249" y="3484"/>
                  </a:lnTo>
                  <a:cubicBezTo>
                    <a:pt x="27331" y="3403"/>
                    <a:pt x="27372" y="3362"/>
                    <a:pt x="27504" y="3403"/>
                  </a:cubicBezTo>
                  <a:cubicBezTo>
                    <a:pt x="27464" y="3443"/>
                    <a:pt x="27372" y="3443"/>
                    <a:pt x="27372" y="3576"/>
                  </a:cubicBezTo>
                  <a:lnTo>
                    <a:pt x="27413" y="3576"/>
                  </a:lnTo>
                  <a:cubicBezTo>
                    <a:pt x="27464" y="3525"/>
                    <a:pt x="27545" y="3443"/>
                    <a:pt x="27627" y="3362"/>
                  </a:cubicBezTo>
                  <a:lnTo>
                    <a:pt x="27627" y="3525"/>
                  </a:lnTo>
                  <a:cubicBezTo>
                    <a:pt x="27668" y="3484"/>
                    <a:pt x="27719" y="3443"/>
                    <a:pt x="27760" y="3362"/>
                  </a:cubicBezTo>
                  <a:cubicBezTo>
                    <a:pt x="27801" y="3362"/>
                    <a:pt x="27842" y="3321"/>
                    <a:pt x="27883" y="3362"/>
                  </a:cubicBezTo>
                  <a:cubicBezTo>
                    <a:pt x="27842" y="3403"/>
                    <a:pt x="27801" y="3443"/>
                    <a:pt x="27801" y="3525"/>
                  </a:cubicBezTo>
                  <a:lnTo>
                    <a:pt x="27842" y="3525"/>
                  </a:lnTo>
                  <a:cubicBezTo>
                    <a:pt x="27883" y="3484"/>
                    <a:pt x="27883" y="3403"/>
                    <a:pt x="27923" y="3403"/>
                  </a:cubicBezTo>
                  <a:cubicBezTo>
                    <a:pt x="28015" y="3403"/>
                    <a:pt x="28056" y="3443"/>
                    <a:pt x="28097" y="3484"/>
                  </a:cubicBezTo>
                  <a:lnTo>
                    <a:pt x="28138" y="3484"/>
                  </a:lnTo>
                  <a:lnTo>
                    <a:pt x="28179" y="3484"/>
                  </a:lnTo>
                  <a:lnTo>
                    <a:pt x="28230" y="3484"/>
                  </a:lnTo>
                  <a:lnTo>
                    <a:pt x="28230" y="3525"/>
                  </a:lnTo>
                  <a:cubicBezTo>
                    <a:pt x="28179" y="3617"/>
                    <a:pt x="28056" y="3576"/>
                    <a:pt x="27923" y="3576"/>
                  </a:cubicBezTo>
                  <a:cubicBezTo>
                    <a:pt x="27974" y="3658"/>
                    <a:pt x="28056" y="3658"/>
                    <a:pt x="28056" y="3699"/>
                  </a:cubicBezTo>
                  <a:cubicBezTo>
                    <a:pt x="28138" y="3699"/>
                    <a:pt x="28179" y="3658"/>
                    <a:pt x="28271" y="3699"/>
                  </a:cubicBezTo>
                  <a:lnTo>
                    <a:pt x="28312" y="3699"/>
                  </a:lnTo>
                  <a:cubicBezTo>
                    <a:pt x="28353" y="3658"/>
                    <a:pt x="28393" y="3658"/>
                    <a:pt x="28434" y="3658"/>
                  </a:cubicBezTo>
                  <a:cubicBezTo>
                    <a:pt x="28434" y="3740"/>
                    <a:pt x="28526" y="3740"/>
                    <a:pt x="28608" y="3781"/>
                  </a:cubicBezTo>
                  <a:lnTo>
                    <a:pt x="28608" y="3873"/>
                  </a:lnTo>
                  <a:lnTo>
                    <a:pt x="28649" y="3832"/>
                  </a:lnTo>
                  <a:lnTo>
                    <a:pt x="28904" y="3832"/>
                  </a:lnTo>
                  <a:cubicBezTo>
                    <a:pt x="28996" y="3873"/>
                    <a:pt x="29037" y="3873"/>
                    <a:pt x="29078" y="3913"/>
                  </a:cubicBezTo>
                  <a:lnTo>
                    <a:pt x="29201" y="3913"/>
                  </a:lnTo>
                  <a:cubicBezTo>
                    <a:pt x="29252" y="3954"/>
                    <a:pt x="29333" y="4036"/>
                    <a:pt x="29374" y="4087"/>
                  </a:cubicBezTo>
                  <a:cubicBezTo>
                    <a:pt x="29456" y="4087"/>
                    <a:pt x="29507" y="4128"/>
                    <a:pt x="29589" y="4128"/>
                  </a:cubicBezTo>
                  <a:cubicBezTo>
                    <a:pt x="29630" y="4169"/>
                    <a:pt x="29671" y="4210"/>
                    <a:pt x="29762" y="4251"/>
                  </a:cubicBezTo>
                  <a:cubicBezTo>
                    <a:pt x="29711" y="4291"/>
                    <a:pt x="29762" y="4343"/>
                    <a:pt x="29762" y="4383"/>
                  </a:cubicBezTo>
                  <a:cubicBezTo>
                    <a:pt x="29803" y="4465"/>
                    <a:pt x="29711" y="4506"/>
                    <a:pt x="29671" y="4547"/>
                  </a:cubicBezTo>
                  <a:cubicBezTo>
                    <a:pt x="29374" y="4721"/>
                    <a:pt x="28996" y="4547"/>
                    <a:pt x="28741" y="4465"/>
                  </a:cubicBezTo>
                  <a:lnTo>
                    <a:pt x="28608" y="4465"/>
                  </a:lnTo>
                  <a:cubicBezTo>
                    <a:pt x="28567" y="4424"/>
                    <a:pt x="28567" y="4343"/>
                    <a:pt x="28434" y="4383"/>
                  </a:cubicBezTo>
                  <a:cubicBezTo>
                    <a:pt x="28526" y="4424"/>
                    <a:pt x="28567" y="4506"/>
                    <a:pt x="28649" y="4547"/>
                  </a:cubicBezTo>
                  <a:cubicBezTo>
                    <a:pt x="28690" y="4598"/>
                    <a:pt x="28741" y="4598"/>
                    <a:pt x="28782" y="4639"/>
                  </a:cubicBezTo>
                  <a:cubicBezTo>
                    <a:pt x="28822" y="4680"/>
                    <a:pt x="28822" y="4761"/>
                    <a:pt x="28741" y="4761"/>
                  </a:cubicBezTo>
                  <a:cubicBezTo>
                    <a:pt x="28741" y="4802"/>
                    <a:pt x="28822" y="5017"/>
                    <a:pt x="28863" y="5017"/>
                  </a:cubicBezTo>
                  <a:cubicBezTo>
                    <a:pt x="28904" y="5058"/>
                    <a:pt x="28996" y="5058"/>
                    <a:pt x="28996" y="5058"/>
                  </a:cubicBezTo>
                  <a:lnTo>
                    <a:pt x="29037" y="5109"/>
                  </a:lnTo>
                  <a:cubicBezTo>
                    <a:pt x="29078" y="5150"/>
                    <a:pt x="29119" y="5150"/>
                    <a:pt x="29160" y="5150"/>
                  </a:cubicBezTo>
                  <a:cubicBezTo>
                    <a:pt x="29252" y="5150"/>
                    <a:pt x="29374" y="5150"/>
                    <a:pt x="29292" y="5017"/>
                  </a:cubicBezTo>
                  <a:lnTo>
                    <a:pt x="29252" y="5017"/>
                  </a:lnTo>
                  <a:lnTo>
                    <a:pt x="29201" y="5017"/>
                  </a:lnTo>
                  <a:cubicBezTo>
                    <a:pt x="29160" y="5017"/>
                    <a:pt x="29078" y="4935"/>
                    <a:pt x="29078" y="4935"/>
                  </a:cubicBezTo>
                  <a:cubicBezTo>
                    <a:pt x="29119" y="4894"/>
                    <a:pt x="29119" y="4853"/>
                    <a:pt x="29160" y="4853"/>
                  </a:cubicBezTo>
                  <a:cubicBezTo>
                    <a:pt x="29252" y="4894"/>
                    <a:pt x="29374" y="4935"/>
                    <a:pt x="29456" y="4976"/>
                  </a:cubicBezTo>
                  <a:cubicBezTo>
                    <a:pt x="29507" y="5017"/>
                    <a:pt x="29548" y="4976"/>
                    <a:pt x="29589" y="4976"/>
                  </a:cubicBezTo>
                  <a:lnTo>
                    <a:pt x="29630" y="4976"/>
                  </a:lnTo>
                  <a:cubicBezTo>
                    <a:pt x="29711" y="4894"/>
                    <a:pt x="29589" y="4853"/>
                    <a:pt x="29589" y="4761"/>
                  </a:cubicBezTo>
                  <a:cubicBezTo>
                    <a:pt x="29671" y="4639"/>
                    <a:pt x="29844" y="4680"/>
                    <a:pt x="29885" y="4506"/>
                  </a:cubicBezTo>
                  <a:cubicBezTo>
                    <a:pt x="30018" y="4506"/>
                    <a:pt x="30100" y="4639"/>
                    <a:pt x="30181" y="4639"/>
                  </a:cubicBezTo>
                  <a:lnTo>
                    <a:pt x="30181" y="4598"/>
                  </a:lnTo>
                  <a:lnTo>
                    <a:pt x="30181" y="4547"/>
                  </a:lnTo>
                  <a:cubicBezTo>
                    <a:pt x="30222" y="4465"/>
                    <a:pt x="30273" y="4465"/>
                    <a:pt x="30222" y="4343"/>
                  </a:cubicBezTo>
                  <a:cubicBezTo>
                    <a:pt x="30181" y="4343"/>
                    <a:pt x="30140" y="4343"/>
                    <a:pt x="30140" y="4291"/>
                  </a:cubicBezTo>
                  <a:lnTo>
                    <a:pt x="30140" y="4291"/>
                  </a:lnTo>
                  <a:cubicBezTo>
                    <a:pt x="30181" y="4251"/>
                    <a:pt x="30181" y="4210"/>
                    <a:pt x="30222" y="4169"/>
                  </a:cubicBezTo>
                  <a:cubicBezTo>
                    <a:pt x="30222" y="4087"/>
                    <a:pt x="30140" y="4087"/>
                    <a:pt x="30181" y="3995"/>
                  </a:cubicBezTo>
                  <a:cubicBezTo>
                    <a:pt x="30222" y="3995"/>
                    <a:pt x="30222" y="3995"/>
                    <a:pt x="30273" y="4036"/>
                  </a:cubicBezTo>
                  <a:cubicBezTo>
                    <a:pt x="30314" y="4036"/>
                    <a:pt x="30355" y="3995"/>
                    <a:pt x="30437" y="3995"/>
                  </a:cubicBezTo>
                  <a:cubicBezTo>
                    <a:pt x="30478" y="4036"/>
                    <a:pt x="30570" y="4128"/>
                    <a:pt x="30570" y="4210"/>
                  </a:cubicBezTo>
                  <a:cubicBezTo>
                    <a:pt x="30478" y="4210"/>
                    <a:pt x="30355" y="4210"/>
                    <a:pt x="30314" y="4291"/>
                  </a:cubicBezTo>
                  <a:cubicBezTo>
                    <a:pt x="30437" y="4383"/>
                    <a:pt x="30478" y="4465"/>
                    <a:pt x="30651" y="4424"/>
                  </a:cubicBezTo>
                  <a:lnTo>
                    <a:pt x="30733" y="4424"/>
                  </a:lnTo>
                  <a:cubicBezTo>
                    <a:pt x="30784" y="4383"/>
                    <a:pt x="30733" y="4251"/>
                    <a:pt x="30784" y="4251"/>
                  </a:cubicBezTo>
                  <a:cubicBezTo>
                    <a:pt x="30825" y="4210"/>
                    <a:pt x="30866" y="4210"/>
                    <a:pt x="30866" y="4210"/>
                  </a:cubicBezTo>
                  <a:cubicBezTo>
                    <a:pt x="30989" y="4169"/>
                    <a:pt x="31080" y="4128"/>
                    <a:pt x="31203" y="4087"/>
                  </a:cubicBezTo>
                  <a:cubicBezTo>
                    <a:pt x="31295" y="4036"/>
                    <a:pt x="31336" y="4036"/>
                    <a:pt x="31418" y="3995"/>
                  </a:cubicBezTo>
                  <a:lnTo>
                    <a:pt x="31418" y="4036"/>
                  </a:lnTo>
                  <a:lnTo>
                    <a:pt x="31418" y="4036"/>
                  </a:lnTo>
                  <a:cubicBezTo>
                    <a:pt x="31550" y="4036"/>
                    <a:pt x="31458" y="3913"/>
                    <a:pt x="31632" y="3913"/>
                  </a:cubicBezTo>
                  <a:lnTo>
                    <a:pt x="31632" y="4036"/>
                  </a:lnTo>
                  <a:lnTo>
                    <a:pt x="31591" y="4036"/>
                  </a:lnTo>
                  <a:cubicBezTo>
                    <a:pt x="31591" y="4087"/>
                    <a:pt x="31550" y="4087"/>
                    <a:pt x="31550" y="4087"/>
                  </a:cubicBezTo>
                  <a:cubicBezTo>
                    <a:pt x="31632" y="4128"/>
                    <a:pt x="31673" y="4087"/>
                    <a:pt x="31755" y="4087"/>
                  </a:cubicBezTo>
                  <a:lnTo>
                    <a:pt x="31755" y="4128"/>
                  </a:lnTo>
                  <a:cubicBezTo>
                    <a:pt x="31806" y="4087"/>
                    <a:pt x="31806" y="4036"/>
                    <a:pt x="31888" y="3995"/>
                  </a:cubicBezTo>
                  <a:cubicBezTo>
                    <a:pt x="31888" y="3995"/>
                    <a:pt x="32010" y="3954"/>
                    <a:pt x="32061" y="3995"/>
                  </a:cubicBezTo>
                  <a:cubicBezTo>
                    <a:pt x="32102" y="3995"/>
                    <a:pt x="32102" y="4036"/>
                    <a:pt x="32184" y="3995"/>
                  </a:cubicBezTo>
                  <a:cubicBezTo>
                    <a:pt x="32184" y="3995"/>
                    <a:pt x="32225" y="3995"/>
                    <a:pt x="32225" y="3954"/>
                  </a:cubicBezTo>
                  <a:cubicBezTo>
                    <a:pt x="32317" y="3913"/>
                    <a:pt x="32358" y="3913"/>
                    <a:pt x="32480" y="3954"/>
                  </a:cubicBezTo>
                  <a:cubicBezTo>
                    <a:pt x="32439" y="3954"/>
                    <a:pt x="32439" y="3995"/>
                    <a:pt x="32398" y="3995"/>
                  </a:cubicBezTo>
                  <a:cubicBezTo>
                    <a:pt x="32439" y="4036"/>
                    <a:pt x="32480" y="4087"/>
                    <a:pt x="32521" y="4036"/>
                  </a:cubicBezTo>
                  <a:cubicBezTo>
                    <a:pt x="32521" y="4036"/>
                    <a:pt x="32521" y="3995"/>
                    <a:pt x="32572" y="3954"/>
                  </a:cubicBezTo>
                  <a:cubicBezTo>
                    <a:pt x="32654" y="3954"/>
                    <a:pt x="32695" y="3995"/>
                    <a:pt x="32695" y="3873"/>
                  </a:cubicBezTo>
                  <a:cubicBezTo>
                    <a:pt x="32654" y="3832"/>
                    <a:pt x="32654" y="3781"/>
                    <a:pt x="32613" y="3740"/>
                  </a:cubicBezTo>
                  <a:lnTo>
                    <a:pt x="32613" y="3740"/>
                  </a:lnTo>
                  <a:cubicBezTo>
                    <a:pt x="32654" y="3740"/>
                    <a:pt x="32654" y="3699"/>
                    <a:pt x="32695" y="3658"/>
                  </a:cubicBezTo>
                  <a:cubicBezTo>
                    <a:pt x="32776" y="3658"/>
                    <a:pt x="32950" y="3699"/>
                    <a:pt x="33032" y="3740"/>
                  </a:cubicBezTo>
                  <a:cubicBezTo>
                    <a:pt x="33338" y="3781"/>
                    <a:pt x="33594" y="3913"/>
                    <a:pt x="33757" y="4087"/>
                  </a:cubicBezTo>
                  <a:lnTo>
                    <a:pt x="33798" y="4087"/>
                  </a:lnTo>
                  <a:cubicBezTo>
                    <a:pt x="33849" y="4036"/>
                    <a:pt x="33890" y="3954"/>
                    <a:pt x="33890" y="3913"/>
                  </a:cubicBezTo>
                  <a:cubicBezTo>
                    <a:pt x="33798" y="3913"/>
                    <a:pt x="33757" y="3913"/>
                    <a:pt x="33757" y="3832"/>
                  </a:cubicBezTo>
                  <a:lnTo>
                    <a:pt x="33757" y="3740"/>
                  </a:lnTo>
                  <a:cubicBezTo>
                    <a:pt x="33716" y="3699"/>
                    <a:pt x="33594" y="3740"/>
                    <a:pt x="33543" y="3699"/>
                  </a:cubicBezTo>
                  <a:cubicBezTo>
                    <a:pt x="33594" y="3576"/>
                    <a:pt x="33716" y="3617"/>
                    <a:pt x="33635" y="3403"/>
                  </a:cubicBezTo>
                  <a:lnTo>
                    <a:pt x="33543" y="3403"/>
                  </a:lnTo>
                  <a:cubicBezTo>
                    <a:pt x="33502" y="3270"/>
                    <a:pt x="33716" y="3229"/>
                    <a:pt x="33798" y="3147"/>
                  </a:cubicBezTo>
                  <a:cubicBezTo>
                    <a:pt x="33798" y="3106"/>
                    <a:pt x="33849" y="3065"/>
                    <a:pt x="33849" y="3014"/>
                  </a:cubicBezTo>
                  <a:cubicBezTo>
                    <a:pt x="33890" y="2973"/>
                    <a:pt x="33890" y="2933"/>
                    <a:pt x="33890" y="2892"/>
                  </a:cubicBezTo>
                  <a:lnTo>
                    <a:pt x="33931" y="2851"/>
                  </a:lnTo>
                  <a:cubicBezTo>
                    <a:pt x="33972" y="2851"/>
                    <a:pt x="34013" y="2892"/>
                    <a:pt x="34105" y="2851"/>
                  </a:cubicBezTo>
                  <a:lnTo>
                    <a:pt x="34309" y="2851"/>
                  </a:lnTo>
                  <a:lnTo>
                    <a:pt x="34360" y="2851"/>
                  </a:lnTo>
                  <a:lnTo>
                    <a:pt x="34442" y="2851"/>
                  </a:lnTo>
                  <a:cubicBezTo>
                    <a:pt x="34524" y="2973"/>
                    <a:pt x="34309" y="3147"/>
                    <a:pt x="34309" y="3229"/>
                  </a:cubicBezTo>
                  <a:cubicBezTo>
                    <a:pt x="34360" y="3229"/>
                    <a:pt x="34483" y="3403"/>
                    <a:pt x="34442" y="3484"/>
                  </a:cubicBezTo>
                  <a:cubicBezTo>
                    <a:pt x="34442" y="3525"/>
                    <a:pt x="34401" y="3525"/>
                    <a:pt x="34401" y="3576"/>
                  </a:cubicBezTo>
                  <a:lnTo>
                    <a:pt x="34401" y="3658"/>
                  </a:lnTo>
                  <a:lnTo>
                    <a:pt x="34401" y="3873"/>
                  </a:lnTo>
                  <a:cubicBezTo>
                    <a:pt x="34442" y="3995"/>
                    <a:pt x="34483" y="3954"/>
                    <a:pt x="34524" y="3995"/>
                  </a:cubicBezTo>
                  <a:cubicBezTo>
                    <a:pt x="34524" y="4036"/>
                    <a:pt x="34524" y="4036"/>
                    <a:pt x="34483" y="4087"/>
                  </a:cubicBezTo>
                  <a:lnTo>
                    <a:pt x="34483" y="4169"/>
                  </a:lnTo>
                  <a:cubicBezTo>
                    <a:pt x="34442" y="4210"/>
                    <a:pt x="34401" y="4291"/>
                    <a:pt x="34360" y="4343"/>
                  </a:cubicBezTo>
                  <a:cubicBezTo>
                    <a:pt x="34309" y="4343"/>
                    <a:pt x="34268" y="4343"/>
                    <a:pt x="34227" y="4383"/>
                  </a:cubicBezTo>
                  <a:cubicBezTo>
                    <a:pt x="34268" y="4424"/>
                    <a:pt x="34268" y="4424"/>
                    <a:pt x="34268" y="4465"/>
                  </a:cubicBezTo>
                  <a:cubicBezTo>
                    <a:pt x="34227" y="4465"/>
                    <a:pt x="34186" y="4465"/>
                    <a:pt x="34146" y="4506"/>
                  </a:cubicBezTo>
                  <a:cubicBezTo>
                    <a:pt x="34146" y="4465"/>
                    <a:pt x="34105" y="4465"/>
                    <a:pt x="34105" y="4465"/>
                  </a:cubicBezTo>
                  <a:cubicBezTo>
                    <a:pt x="34054" y="4424"/>
                    <a:pt x="33972" y="4424"/>
                    <a:pt x="33890" y="4465"/>
                  </a:cubicBezTo>
                  <a:cubicBezTo>
                    <a:pt x="33931" y="4547"/>
                    <a:pt x="34054" y="4547"/>
                    <a:pt x="34146" y="4547"/>
                  </a:cubicBezTo>
                  <a:lnTo>
                    <a:pt x="34227" y="4547"/>
                  </a:lnTo>
                  <a:cubicBezTo>
                    <a:pt x="34268" y="4598"/>
                    <a:pt x="34309" y="4598"/>
                    <a:pt x="34360" y="4598"/>
                  </a:cubicBezTo>
                  <a:cubicBezTo>
                    <a:pt x="34401" y="4465"/>
                    <a:pt x="34483" y="4465"/>
                    <a:pt x="34564" y="4424"/>
                  </a:cubicBezTo>
                  <a:cubicBezTo>
                    <a:pt x="34616" y="4383"/>
                    <a:pt x="34616" y="4343"/>
                    <a:pt x="34616" y="4291"/>
                  </a:cubicBezTo>
                  <a:lnTo>
                    <a:pt x="34697" y="4291"/>
                  </a:lnTo>
                  <a:cubicBezTo>
                    <a:pt x="34697" y="4251"/>
                    <a:pt x="34738" y="4210"/>
                    <a:pt x="34738" y="4210"/>
                  </a:cubicBezTo>
                  <a:cubicBezTo>
                    <a:pt x="34738" y="4128"/>
                    <a:pt x="34697" y="4087"/>
                    <a:pt x="34697" y="4036"/>
                  </a:cubicBezTo>
                  <a:cubicBezTo>
                    <a:pt x="34697" y="3873"/>
                    <a:pt x="35034" y="3913"/>
                    <a:pt x="35075" y="3995"/>
                  </a:cubicBezTo>
                  <a:lnTo>
                    <a:pt x="35075" y="4210"/>
                  </a:lnTo>
                  <a:cubicBezTo>
                    <a:pt x="35075" y="4291"/>
                    <a:pt x="35249" y="4291"/>
                    <a:pt x="35290" y="4251"/>
                  </a:cubicBezTo>
                  <a:lnTo>
                    <a:pt x="35290" y="4210"/>
                  </a:lnTo>
                  <a:cubicBezTo>
                    <a:pt x="35249" y="4169"/>
                    <a:pt x="35208" y="4210"/>
                    <a:pt x="35126" y="4169"/>
                  </a:cubicBezTo>
                  <a:lnTo>
                    <a:pt x="35126" y="4169"/>
                  </a:lnTo>
                  <a:lnTo>
                    <a:pt x="35167" y="4128"/>
                  </a:lnTo>
                  <a:lnTo>
                    <a:pt x="35208" y="4087"/>
                  </a:lnTo>
                  <a:lnTo>
                    <a:pt x="35208" y="3995"/>
                  </a:lnTo>
                  <a:cubicBezTo>
                    <a:pt x="35167" y="3954"/>
                    <a:pt x="35167" y="3913"/>
                    <a:pt x="35126" y="3873"/>
                  </a:cubicBezTo>
                  <a:lnTo>
                    <a:pt x="35075" y="3873"/>
                  </a:lnTo>
                  <a:cubicBezTo>
                    <a:pt x="35034" y="3873"/>
                    <a:pt x="34912" y="3781"/>
                    <a:pt x="34871" y="3832"/>
                  </a:cubicBezTo>
                  <a:lnTo>
                    <a:pt x="34779" y="3832"/>
                  </a:lnTo>
                  <a:cubicBezTo>
                    <a:pt x="34738" y="3873"/>
                    <a:pt x="34738" y="3832"/>
                    <a:pt x="34697" y="3832"/>
                  </a:cubicBezTo>
                  <a:lnTo>
                    <a:pt x="34616" y="3832"/>
                  </a:lnTo>
                  <a:cubicBezTo>
                    <a:pt x="34616" y="3781"/>
                    <a:pt x="34564" y="3740"/>
                    <a:pt x="34564" y="3658"/>
                  </a:cubicBezTo>
                  <a:cubicBezTo>
                    <a:pt x="34564" y="3576"/>
                    <a:pt x="34656" y="3525"/>
                    <a:pt x="34656" y="3443"/>
                  </a:cubicBezTo>
                  <a:cubicBezTo>
                    <a:pt x="34656" y="3362"/>
                    <a:pt x="34524" y="3270"/>
                    <a:pt x="34524" y="3229"/>
                  </a:cubicBezTo>
                  <a:cubicBezTo>
                    <a:pt x="34524" y="3147"/>
                    <a:pt x="34656" y="3147"/>
                    <a:pt x="34738" y="3106"/>
                  </a:cubicBezTo>
                  <a:cubicBezTo>
                    <a:pt x="34779" y="3065"/>
                    <a:pt x="34779" y="2973"/>
                    <a:pt x="34779" y="2851"/>
                  </a:cubicBezTo>
                  <a:cubicBezTo>
                    <a:pt x="34820" y="2892"/>
                    <a:pt x="34820" y="2892"/>
                    <a:pt x="34871" y="2892"/>
                  </a:cubicBezTo>
                  <a:lnTo>
                    <a:pt x="34871" y="3014"/>
                  </a:lnTo>
                  <a:cubicBezTo>
                    <a:pt x="34871" y="3065"/>
                    <a:pt x="34779" y="3147"/>
                    <a:pt x="34820" y="3229"/>
                  </a:cubicBezTo>
                  <a:cubicBezTo>
                    <a:pt x="34871" y="3321"/>
                    <a:pt x="34994" y="3321"/>
                    <a:pt x="35126" y="3321"/>
                  </a:cubicBezTo>
                  <a:lnTo>
                    <a:pt x="35167" y="3321"/>
                  </a:lnTo>
                  <a:cubicBezTo>
                    <a:pt x="35208" y="3362"/>
                    <a:pt x="35208" y="3362"/>
                    <a:pt x="35249" y="3403"/>
                  </a:cubicBezTo>
                  <a:lnTo>
                    <a:pt x="35290" y="3403"/>
                  </a:lnTo>
                  <a:lnTo>
                    <a:pt x="35290" y="3362"/>
                  </a:lnTo>
                  <a:cubicBezTo>
                    <a:pt x="35290" y="3321"/>
                    <a:pt x="35290" y="3270"/>
                    <a:pt x="35249" y="3229"/>
                  </a:cubicBezTo>
                  <a:cubicBezTo>
                    <a:pt x="35126" y="3229"/>
                    <a:pt x="35034" y="3229"/>
                    <a:pt x="34953" y="3147"/>
                  </a:cubicBezTo>
                  <a:lnTo>
                    <a:pt x="34994" y="3106"/>
                  </a:lnTo>
                  <a:lnTo>
                    <a:pt x="35075" y="3106"/>
                  </a:lnTo>
                  <a:cubicBezTo>
                    <a:pt x="35167" y="3106"/>
                    <a:pt x="35167" y="3147"/>
                    <a:pt x="35249" y="3106"/>
                  </a:cubicBezTo>
                  <a:lnTo>
                    <a:pt x="35249" y="3014"/>
                  </a:lnTo>
                  <a:cubicBezTo>
                    <a:pt x="35464" y="2892"/>
                    <a:pt x="35586" y="3147"/>
                    <a:pt x="35760" y="3188"/>
                  </a:cubicBezTo>
                  <a:cubicBezTo>
                    <a:pt x="35801" y="3188"/>
                    <a:pt x="35893" y="3188"/>
                    <a:pt x="35934" y="3147"/>
                  </a:cubicBezTo>
                  <a:lnTo>
                    <a:pt x="35934" y="3188"/>
                  </a:lnTo>
                  <a:cubicBezTo>
                    <a:pt x="35893" y="3229"/>
                    <a:pt x="35893" y="3270"/>
                    <a:pt x="35842" y="3270"/>
                  </a:cubicBezTo>
                  <a:cubicBezTo>
                    <a:pt x="35842" y="3362"/>
                    <a:pt x="35842" y="3443"/>
                    <a:pt x="35801" y="3484"/>
                  </a:cubicBezTo>
                  <a:lnTo>
                    <a:pt x="35842" y="3525"/>
                  </a:lnTo>
                  <a:cubicBezTo>
                    <a:pt x="35842" y="3484"/>
                    <a:pt x="35893" y="3403"/>
                    <a:pt x="35934" y="3403"/>
                  </a:cubicBezTo>
                  <a:lnTo>
                    <a:pt x="35934" y="3403"/>
                  </a:lnTo>
                  <a:cubicBezTo>
                    <a:pt x="35974" y="3443"/>
                    <a:pt x="35974" y="3484"/>
                    <a:pt x="35974" y="3525"/>
                  </a:cubicBezTo>
                  <a:lnTo>
                    <a:pt x="35974" y="3525"/>
                  </a:lnTo>
                  <a:cubicBezTo>
                    <a:pt x="36015" y="3525"/>
                    <a:pt x="36015" y="3484"/>
                    <a:pt x="36056" y="3484"/>
                  </a:cubicBezTo>
                  <a:cubicBezTo>
                    <a:pt x="36056" y="3403"/>
                    <a:pt x="36015" y="3362"/>
                    <a:pt x="35974" y="3321"/>
                  </a:cubicBezTo>
                  <a:cubicBezTo>
                    <a:pt x="36015" y="3270"/>
                    <a:pt x="36015" y="3229"/>
                    <a:pt x="36056" y="3188"/>
                  </a:cubicBezTo>
                  <a:cubicBezTo>
                    <a:pt x="36015" y="3147"/>
                    <a:pt x="36015" y="3147"/>
                    <a:pt x="35974" y="3106"/>
                  </a:cubicBezTo>
                  <a:cubicBezTo>
                    <a:pt x="35934" y="3065"/>
                    <a:pt x="35893" y="3065"/>
                    <a:pt x="35842" y="3014"/>
                  </a:cubicBezTo>
                  <a:cubicBezTo>
                    <a:pt x="35801" y="3014"/>
                    <a:pt x="35637" y="2933"/>
                    <a:pt x="35637" y="2933"/>
                  </a:cubicBezTo>
                  <a:lnTo>
                    <a:pt x="35637" y="2759"/>
                  </a:lnTo>
                  <a:cubicBezTo>
                    <a:pt x="35637" y="2759"/>
                    <a:pt x="35545" y="2718"/>
                    <a:pt x="35586" y="2677"/>
                  </a:cubicBezTo>
                  <a:cubicBezTo>
                    <a:pt x="35637" y="2636"/>
                    <a:pt x="35974" y="2595"/>
                    <a:pt x="36056" y="2595"/>
                  </a:cubicBezTo>
                  <a:cubicBezTo>
                    <a:pt x="36097" y="2595"/>
                    <a:pt x="36189" y="2555"/>
                    <a:pt x="36189" y="2595"/>
                  </a:cubicBezTo>
                  <a:cubicBezTo>
                    <a:pt x="36230" y="2595"/>
                    <a:pt x="36230" y="2595"/>
                    <a:pt x="36271" y="2636"/>
                  </a:cubicBezTo>
                  <a:cubicBezTo>
                    <a:pt x="36312" y="2595"/>
                    <a:pt x="36404" y="2503"/>
                    <a:pt x="36526" y="2555"/>
                  </a:cubicBezTo>
                  <a:lnTo>
                    <a:pt x="36526" y="2555"/>
                  </a:lnTo>
                  <a:cubicBezTo>
                    <a:pt x="36485" y="2595"/>
                    <a:pt x="36444" y="2636"/>
                    <a:pt x="36444" y="2677"/>
                  </a:cubicBezTo>
                  <a:cubicBezTo>
                    <a:pt x="36526" y="2636"/>
                    <a:pt x="36608" y="2595"/>
                    <a:pt x="36659" y="2503"/>
                  </a:cubicBezTo>
                  <a:lnTo>
                    <a:pt x="36608" y="2463"/>
                  </a:lnTo>
                  <a:cubicBezTo>
                    <a:pt x="36608" y="2422"/>
                    <a:pt x="36567" y="2422"/>
                    <a:pt x="36567" y="2422"/>
                  </a:cubicBezTo>
                  <a:lnTo>
                    <a:pt x="36526" y="2381"/>
                  </a:lnTo>
                  <a:lnTo>
                    <a:pt x="36526" y="2248"/>
                  </a:lnTo>
                  <a:cubicBezTo>
                    <a:pt x="36659" y="2207"/>
                    <a:pt x="36782" y="2125"/>
                    <a:pt x="36914" y="2085"/>
                  </a:cubicBezTo>
                  <a:cubicBezTo>
                    <a:pt x="36955" y="2044"/>
                    <a:pt x="36996" y="2044"/>
                    <a:pt x="37037" y="2044"/>
                  </a:cubicBezTo>
                  <a:cubicBezTo>
                    <a:pt x="37211" y="1993"/>
                    <a:pt x="37374" y="1993"/>
                    <a:pt x="37507" y="1952"/>
                  </a:cubicBezTo>
                  <a:cubicBezTo>
                    <a:pt x="37630" y="1911"/>
                    <a:pt x="37630" y="1870"/>
                    <a:pt x="37803" y="1870"/>
                  </a:cubicBezTo>
                  <a:lnTo>
                    <a:pt x="37885" y="1870"/>
                  </a:lnTo>
                  <a:lnTo>
                    <a:pt x="37885" y="1870"/>
                  </a:lnTo>
                  <a:lnTo>
                    <a:pt x="37885" y="1952"/>
                  </a:lnTo>
                  <a:lnTo>
                    <a:pt x="38018" y="1952"/>
                  </a:lnTo>
                  <a:cubicBezTo>
                    <a:pt x="38100" y="1911"/>
                    <a:pt x="38140" y="1911"/>
                    <a:pt x="38232" y="1870"/>
                  </a:cubicBezTo>
                  <a:cubicBezTo>
                    <a:pt x="38314" y="1870"/>
                    <a:pt x="38355" y="1911"/>
                    <a:pt x="38396" y="1911"/>
                  </a:cubicBezTo>
                  <a:cubicBezTo>
                    <a:pt x="38396" y="1911"/>
                    <a:pt x="38447" y="1911"/>
                    <a:pt x="38447" y="1870"/>
                  </a:cubicBezTo>
                  <a:cubicBezTo>
                    <a:pt x="38447" y="1829"/>
                    <a:pt x="38447" y="1829"/>
                    <a:pt x="38488" y="1788"/>
                  </a:cubicBezTo>
                  <a:lnTo>
                    <a:pt x="38610" y="1788"/>
                  </a:lnTo>
                  <a:cubicBezTo>
                    <a:pt x="38610" y="1737"/>
                    <a:pt x="38651" y="1737"/>
                    <a:pt x="38702" y="1696"/>
                  </a:cubicBezTo>
                  <a:lnTo>
                    <a:pt x="38702" y="1696"/>
                  </a:lnTo>
                  <a:cubicBezTo>
                    <a:pt x="38651" y="1696"/>
                    <a:pt x="38651" y="1655"/>
                    <a:pt x="38651" y="1574"/>
                  </a:cubicBezTo>
                  <a:cubicBezTo>
                    <a:pt x="38651" y="1574"/>
                    <a:pt x="38702" y="1574"/>
                    <a:pt x="38702" y="1533"/>
                  </a:cubicBezTo>
                  <a:cubicBezTo>
                    <a:pt x="38825" y="1482"/>
                    <a:pt x="39121" y="1359"/>
                    <a:pt x="39295" y="1441"/>
                  </a:cubicBezTo>
                  <a:lnTo>
                    <a:pt x="39295" y="1482"/>
                  </a:lnTo>
                  <a:cubicBezTo>
                    <a:pt x="39213" y="1533"/>
                    <a:pt x="39162" y="1574"/>
                    <a:pt x="39121" y="1615"/>
                  </a:cubicBezTo>
                  <a:lnTo>
                    <a:pt x="39121" y="1615"/>
                  </a:lnTo>
                  <a:lnTo>
                    <a:pt x="39213" y="1615"/>
                  </a:lnTo>
                  <a:lnTo>
                    <a:pt x="39295" y="1615"/>
                  </a:lnTo>
                  <a:lnTo>
                    <a:pt x="39550" y="1615"/>
                  </a:lnTo>
                  <a:lnTo>
                    <a:pt x="39550" y="1615"/>
                  </a:lnTo>
                  <a:lnTo>
                    <a:pt x="39550" y="1615"/>
                  </a:lnTo>
                  <a:cubicBezTo>
                    <a:pt x="39510" y="1696"/>
                    <a:pt x="39469" y="1696"/>
                    <a:pt x="39418" y="1788"/>
                  </a:cubicBezTo>
                  <a:lnTo>
                    <a:pt x="39632" y="1788"/>
                  </a:lnTo>
                  <a:lnTo>
                    <a:pt x="39673" y="1737"/>
                  </a:lnTo>
                  <a:lnTo>
                    <a:pt x="39724" y="1696"/>
                  </a:lnTo>
                  <a:cubicBezTo>
                    <a:pt x="39928" y="1696"/>
                    <a:pt x="40317" y="1696"/>
                    <a:pt x="40358" y="1870"/>
                  </a:cubicBezTo>
                  <a:lnTo>
                    <a:pt x="40490" y="1870"/>
                  </a:lnTo>
                  <a:cubicBezTo>
                    <a:pt x="40490" y="1911"/>
                    <a:pt x="40490" y="1911"/>
                    <a:pt x="40531" y="1952"/>
                  </a:cubicBezTo>
                  <a:cubicBezTo>
                    <a:pt x="40490" y="1993"/>
                    <a:pt x="40439" y="2044"/>
                    <a:pt x="40398" y="2044"/>
                  </a:cubicBezTo>
                  <a:lnTo>
                    <a:pt x="40398" y="2085"/>
                  </a:lnTo>
                  <a:cubicBezTo>
                    <a:pt x="40439" y="2085"/>
                    <a:pt x="40490" y="2125"/>
                    <a:pt x="40490" y="2125"/>
                  </a:cubicBezTo>
                  <a:lnTo>
                    <a:pt x="40490" y="2125"/>
                  </a:lnTo>
                  <a:cubicBezTo>
                    <a:pt x="40439" y="2166"/>
                    <a:pt x="40398" y="2207"/>
                    <a:pt x="40358" y="2248"/>
                  </a:cubicBezTo>
                  <a:cubicBezTo>
                    <a:pt x="40317" y="2248"/>
                    <a:pt x="40235" y="2248"/>
                    <a:pt x="40184" y="2299"/>
                  </a:cubicBezTo>
                  <a:cubicBezTo>
                    <a:pt x="40020" y="2381"/>
                    <a:pt x="39847" y="2503"/>
                    <a:pt x="39724" y="2595"/>
                  </a:cubicBezTo>
                  <a:cubicBezTo>
                    <a:pt x="39673" y="2595"/>
                    <a:pt x="39591" y="2636"/>
                    <a:pt x="39550" y="2636"/>
                  </a:cubicBezTo>
                  <a:cubicBezTo>
                    <a:pt x="39418" y="2677"/>
                    <a:pt x="39336" y="2759"/>
                    <a:pt x="39254" y="2851"/>
                  </a:cubicBezTo>
                  <a:cubicBezTo>
                    <a:pt x="39377" y="2851"/>
                    <a:pt x="39377" y="2810"/>
                    <a:pt x="39418" y="2759"/>
                  </a:cubicBezTo>
                  <a:lnTo>
                    <a:pt x="39632" y="2759"/>
                  </a:lnTo>
                  <a:cubicBezTo>
                    <a:pt x="39724" y="2718"/>
                    <a:pt x="39979" y="2677"/>
                    <a:pt x="40020" y="2636"/>
                  </a:cubicBezTo>
                  <a:lnTo>
                    <a:pt x="40020" y="2595"/>
                  </a:lnTo>
                  <a:cubicBezTo>
                    <a:pt x="40020" y="2555"/>
                    <a:pt x="39979" y="2555"/>
                    <a:pt x="39979" y="2555"/>
                  </a:cubicBezTo>
                  <a:cubicBezTo>
                    <a:pt x="39979" y="2503"/>
                    <a:pt x="40020" y="2503"/>
                    <a:pt x="40020" y="2503"/>
                  </a:cubicBezTo>
                  <a:cubicBezTo>
                    <a:pt x="40102" y="2503"/>
                    <a:pt x="40143" y="2595"/>
                    <a:pt x="40235" y="2595"/>
                  </a:cubicBezTo>
                  <a:lnTo>
                    <a:pt x="40358" y="2595"/>
                  </a:lnTo>
                  <a:cubicBezTo>
                    <a:pt x="40358" y="2595"/>
                    <a:pt x="40398" y="2555"/>
                    <a:pt x="40439" y="2595"/>
                  </a:cubicBezTo>
                  <a:lnTo>
                    <a:pt x="40439" y="2677"/>
                  </a:lnTo>
                  <a:cubicBezTo>
                    <a:pt x="40439" y="2718"/>
                    <a:pt x="40490" y="2718"/>
                    <a:pt x="40490" y="2718"/>
                  </a:cubicBezTo>
                  <a:lnTo>
                    <a:pt x="40490" y="2718"/>
                  </a:lnTo>
                  <a:cubicBezTo>
                    <a:pt x="40531" y="2677"/>
                    <a:pt x="40531" y="2677"/>
                    <a:pt x="40572" y="2636"/>
                  </a:cubicBezTo>
                  <a:cubicBezTo>
                    <a:pt x="40654" y="2636"/>
                    <a:pt x="40746" y="2595"/>
                    <a:pt x="40787" y="2595"/>
                  </a:cubicBezTo>
                  <a:cubicBezTo>
                    <a:pt x="40950" y="2636"/>
                    <a:pt x="41083" y="2636"/>
                    <a:pt x="41206" y="2636"/>
                  </a:cubicBezTo>
                  <a:lnTo>
                    <a:pt x="41206" y="2759"/>
                  </a:lnTo>
                  <a:cubicBezTo>
                    <a:pt x="41297" y="2810"/>
                    <a:pt x="41420" y="2810"/>
                    <a:pt x="41512" y="2851"/>
                  </a:cubicBezTo>
                  <a:cubicBezTo>
                    <a:pt x="41594" y="2851"/>
                    <a:pt x="41676" y="2810"/>
                    <a:pt x="41767" y="2810"/>
                  </a:cubicBezTo>
                  <a:cubicBezTo>
                    <a:pt x="41767" y="2810"/>
                    <a:pt x="41808" y="2810"/>
                    <a:pt x="41808" y="2851"/>
                  </a:cubicBezTo>
                  <a:lnTo>
                    <a:pt x="41890" y="2851"/>
                  </a:lnTo>
                  <a:cubicBezTo>
                    <a:pt x="41890" y="2810"/>
                    <a:pt x="41931" y="2759"/>
                    <a:pt x="41972" y="2718"/>
                  </a:cubicBezTo>
                  <a:cubicBezTo>
                    <a:pt x="41931" y="2718"/>
                    <a:pt x="41931" y="2677"/>
                    <a:pt x="41931" y="2636"/>
                  </a:cubicBezTo>
                  <a:cubicBezTo>
                    <a:pt x="41972" y="2636"/>
                    <a:pt x="42023" y="2595"/>
                    <a:pt x="42064" y="2595"/>
                  </a:cubicBezTo>
                  <a:cubicBezTo>
                    <a:pt x="42146" y="2555"/>
                    <a:pt x="42227" y="2677"/>
                    <a:pt x="42278" y="2677"/>
                  </a:cubicBezTo>
                  <a:lnTo>
                    <a:pt x="42575" y="2677"/>
                  </a:lnTo>
                  <a:cubicBezTo>
                    <a:pt x="42615" y="2718"/>
                    <a:pt x="42656" y="2718"/>
                    <a:pt x="42697" y="2759"/>
                  </a:cubicBezTo>
                  <a:lnTo>
                    <a:pt x="42697" y="2810"/>
                  </a:lnTo>
                  <a:cubicBezTo>
                    <a:pt x="42615" y="2810"/>
                    <a:pt x="42360" y="2933"/>
                    <a:pt x="42360" y="2973"/>
                  </a:cubicBezTo>
                  <a:lnTo>
                    <a:pt x="42360" y="2973"/>
                  </a:lnTo>
                  <a:lnTo>
                    <a:pt x="42360" y="2973"/>
                  </a:lnTo>
                  <a:cubicBezTo>
                    <a:pt x="42534" y="3014"/>
                    <a:pt x="42534" y="3065"/>
                    <a:pt x="42656" y="3106"/>
                  </a:cubicBezTo>
                  <a:cubicBezTo>
                    <a:pt x="42656" y="3147"/>
                    <a:pt x="42697" y="3147"/>
                    <a:pt x="42697" y="3147"/>
                  </a:cubicBezTo>
                  <a:cubicBezTo>
                    <a:pt x="42738" y="3188"/>
                    <a:pt x="42789" y="3270"/>
                    <a:pt x="42830" y="3321"/>
                  </a:cubicBezTo>
                  <a:cubicBezTo>
                    <a:pt x="42912" y="3362"/>
                    <a:pt x="42953" y="3443"/>
                    <a:pt x="43085" y="3443"/>
                  </a:cubicBezTo>
                  <a:cubicBezTo>
                    <a:pt x="43167" y="3362"/>
                    <a:pt x="43208" y="3188"/>
                    <a:pt x="43300" y="3106"/>
                  </a:cubicBezTo>
                  <a:lnTo>
                    <a:pt x="43300" y="3106"/>
                  </a:lnTo>
                  <a:cubicBezTo>
                    <a:pt x="43341" y="3188"/>
                    <a:pt x="43341" y="3188"/>
                    <a:pt x="43423" y="3229"/>
                  </a:cubicBezTo>
                  <a:cubicBezTo>
                    <a:pt x="43463" y="3229"/>
                    <a:pt x="43504" y="3270"/>
                    <a:pt x="43555" y="3270"/>
                  </a:cubicBezTo>
                  <a:cubicBezTo>
                    <a:pt x="43637" y="3270"/>
                    <a:pt x="43719" y="3188"/>
                    <a:pt x="43811" y="3188"/>
                  </a:cubicBezTo>
                  <a:cubicBezTo>
                    <a:pt x="43893" y="3188"/>
                    <a:pt x="44066" y="3321"/>
                    <a:pt x="44066" y="3321"/>
                  </a:cubicBezTo>
                  <a:cubicBezTo>
                    <a:pt x="44107" y="3321"/>
                    <a:pt x="44107" y="3229"/>
                    <a:pt x="44107" y="3188"/>
                  </a:cubicBezTo>
                  <a:lnTo>
                    <a:pt x="44189" y="3188"/>
                  </a:lnTo>
                  <a:cubicBezTo>
                    <a:pt x="44230" y="3229"/>
                    <a:pt x="44271" y="3229"/>
                    <a:pt x="44363" y="3229"/>
                  </a:cubicBezTo>
                  <a:lnTo>
                    <a:pt x="44363" y="3014"/>
                  </a:lnTo>
                  <a:lnTo>
                    <a:pt x="44230" y="3014"/>
                  </a:lnTo>
                  <a:lnTo>
                    <a:pt x="44230" y="3014"/>
                  </a:lnTo>
                  <a:lnTo>
                    <a:pt x="44271" y="2973"/>
                  </a:lnTo>
                  <a:cubicBezTo>
                    <a:pt x="44271" y="2933"/>
                    <a:pt x="44322" y="2933"/>
                    <a:pt x="44363" y="2933"/>
                  </a:cubicBezTo>
                  <a:lnTo>
                    <a:pt x="44444" y="2933"/>
                  </a:lnTo>
                  <a:cubicBezTo>
                    <a:pt x="44485" y="2933"/>
                    <a:pt x="44526" y="2892"/>
                    <a:pt x="44577" y="2851"/>
                  </a:cubicBezTo>
                  <a:cubicBezTo>
                    <a:pt x="44741" y="2851"/>
                    <a:pt x="44914" y="2892"/>
                    <a:pt x="45088" y="2933"/>
                  </a:cubicBezTo>
                  <a:lnTo>
                    <a:pt x="45211" y="2933"/>
                  </a:lnTo>
                  <a:lnTo>
                    <a:pt x="45211" y="2973"/>
                  </a:lnTo>
                  <a:cubicBezTo>
                    <a:pt x="45170" y="2973"/>
                    <a:pt x="45129" y="3014"/>
                    <a:pt x="45129" y="3014"/>
                  </a:cubicBezTo>
                  <a:lnTo>
                    <a:pt x="45251" y="3014"/>
                  </a:lnTo>
                  <a:lnTo>
                    <a:pt x="45251" y="3065"/>
                  </a:lnTo>
                  <a:lnTo>
                    <a:pt x="45251" y="3065"/>
                  </a:lnTo>
                  <a:lnTo>
                    <a:pt x="45211" y="3106"/>
                  </a:lnTo>
                  <a:cubicBezTo>
                    <a:pt x="45170" y="3106"/>
                    <a:pt x="45129" y="3106"/>
                    <a:pt x="45129" y="3188"/>
                  </a:cubicBezTo>
                  <a:cubicBezTo>
                    <a:pt x="45251" y="3188"/>
                    <a:pt x="45343" y="3065"/>
                    <a:pt x="45425" y="3014"/>
                  </a:cubicBezTo>
                  <a:cubicBezTo>
                    <a:pt x="45599" y="3014"/>
                    <a:pt x="45721" y="3014"/>
                    <a:pt x="45854" y="3106"/>
                  </a:cubicBezTo>
                  <a:lnTo>
                    <a:pt x="45854" y="3106"/>
                  </a:lnTo>
                  <a:cubicBezTo>
                    <a:pt x="45762" y="3106"/>
                    <a:pt x="45721" y="3147"/>
                    <a:pt x="45681" y="3188"/>
                  </a:cubicBezTo>
                  <a:lnTo>
                    <a:pt x="45681" y="3188"/>
                  </a:lnTo>
                  <a:cubicBezTo>
                    <a:pt x="45721" y="3188"/>
                    <a:pt x="45762" y="3188"/>
                    <a:pt x="45803" y="3229"/>
                  </a:cubicBezTo>
                  <a:cubicBezTo>
                    <a:pt x="45895" y="3229"/>
                    <a:pt x="45977" y="3229"/>
                    <a:pt x="46018" y="3270"/>
                  </a:cubicBezTo>
                  <a:cubicBezTo>
                    <a:pt x="46110" y="3321"/>
                    <a:pt x="46110" y="3403"/>
                    <a:pt x="46191" y="3443"/>
                  </a:cubicBezTo>
                  <a:cubicBezTo>
                    <a:pt x="46273" y="3443"/>
                    <a:pt x="46314" y="3403"/>
                    <a:pt x="46406" y="3403"/>
                  </a:cubicBezTo>
                  <a:cubicBezTo>
                    <a:pt x="46488" y="3403"/>
                    <a:pt x="46529" y="3362"/>
                    <a:pt x="46621" y="3362"/>
                  </a:cubicBezTo>
                  <a:cubicBezTo>
                    <a:pt x="46702" y="3321"/>
                    <a:pt x="47039" y="3362"/>
                    <a:pt x="47131" y="3403"/>
                  </a:cubicBezTo>
                  <a:cubicBezTo>
                    <a:pt x="47172" y="3403"/>
                    <a:pt x="47295" y="3484"/>
                    <a:pt x="47295" y="3525"/>
                  </a:cubicBezTo>
                  <a:cubicBezTo>
                    <a:pt x="47295" y="3576"/>
                    <a:pt x="47295" y="3658"/>
                    <a:pt x="47254" y="3658"/>
                  </a:cubicBezTo>
                  <a:cubicBezTo>
                    <a:pt x="47295" y="3699"/>
                    <a:pt x="47387" y="3699"/>
                    <a:pt x="47469" y="3740"/>
                  </a:cubicBezTo>
                  <a:lnTo>
                    <a:pt x="47469" y="3832"/>
                  </a:lnTo>
                  <a:cubicBezTo>
                    <a:pt x="47550" y="3832"/>
                    <a:pt x="47591" y="3740"/>
                    <a:pt x="47642" y="3740"/>
                  </a:cubicBezTo>
                  <a:lnTo>
                    <a:pt x="47806" y="3740"/>
                  </a:lnTo>
                  <a:cubicBezTo>
                    <a:pt x="47806" y="3699"/>
                    <a:pt x="47847" y="3699"/>
                    <a:pt x="47898" y="3699"/>
                  </a:cubicBezTo>
                  <a:cubicBezTo>
                    <a:pt x="47979" y="3699"/>
                    <a:pt x="47979" y="3740"/>
                    <a:pt x="48020" y="3781"/>
                  </a:cubicBezTo>
                  <a:lnTo>
                    <a:pt x="48153" y="3781"/>
                  </a:lnTo>
                  <a:cubicBezTo>
                    <a:pt x="48276" y="3781"/>
                    <a:pt x="48357" y="3740"/>
                    <a:pt x="48449" y="3699"/>
                  </a:cubicBezTo>
                  <a:cubicBezTo>
                    <a:pt x="48490" y="3740"/>
                    <a:pt x="48531" y="3781"/>
                    <a:pt x="48531" y="3832"/>
                  </a:cubicBezTo>
                  <a:cubicBezTo>
                    <a:pt x="48613" y="3873"/>
                    <a:pt x="48664" y="3832"/>
                    <a:pt x="48705" y="3913"/>
                  </a:cubicBezTo>
                  <a:cubicBezTo>
                    <a:pt x="48746" y="3954"/>
                    <a:pt x="48919" y="3913"/>
                    <a:pt x="48960" y="3873"/>
                  </a:cubicBezTo>
                  <a:cubicBezTo>
                    <a:pt x="49001" y="3832"/>
                    <a:pt x="48919" y="3740"/>
                    <a:pt x="48919" y="3740"/>
                  </a:cubicBezTo>
                  <a:cubicBezTo>
                    <a:pt x="48868" y="3699"/>
                    <a:pt x="48868" y="3699"/>
                    <a:pt x="48827" y="3699"/>
                  </a:cubicBezTo>
                  <a:cubicBezTo>
                    <a:pt x="48868" y="3658"/>
                    <a:pt x="48868" y="3617"/>
                    <a:pt x="48919" y="3617"/>
                  </a:cubicBezTo>
                  <a:cubicBezTo>
                    <a:pt x="49042" y="3617"/>
                    <a:pt x="49175" y="3617"/>
                    <a:pt x="49257" y="3658"/>
                  </a:cubicBezTo>
                  <a:lnTo>
                    <a:pt x="49297" y="3699"/>
                  </a:lnTo>
                  <a:cubicBezTo>
                    <a:pt x="49379" y="3699"/>
                    <a:pt x="49553" y="3658"/>
                    <a:pt x="49686" y="3658"/>
                  </a:cubicBezTo>
                  <a:cubicBezTo>
                    <a:pt x="49727" y="3658"/>
                    <a:pt x="49767" y="3699"/>
                    <a:pt x="49808" y="3699"/>
                  </a:cubicBezTo>
                  <a:cubicBezTo>
                    <a:pt x="49849" y="3740"/>
                    <a:pt x="49941" y="3740"/>
                    <a:pt x="49982" y="3740"/>
                  </a:cubicBezTo>
                  <a:cubicBezTo>
                    <a:pt x="50064" y="3781"/>
                    <a:pt x="50197" y="3832"/>
                    <a:pt x="50278" y="3913"/>
                  </a:cubicBezTo>
                  <a:lnTo>
                    <a:pt x="50278" y="4639"/>
                  </a:lnTo>
                  <a:lnTo>
                    <a:pt x="50278" y="4894"/>
                  </a:lnTo>
                  <a:cubicBezTo>
                    <a:pt x="50237" y="4894"/>
                    <a:pt x="50237" y="4894"/>
                    <a:pt x="50197" y="4935"/>
                  </a:cubicBezTo>
                  <a:close/>
                  <a:moveTo>
                    <a:pt x="27627" y="9655"/>
                  </a:moveTo>
                  <a:lnTo>
                    <a:pt x="27586" y="9614"/>
                  </a:lnTo>
                  <a:lnTo>
                    <a:pt x="27586" y="9655"/>
                  </a:lnTo>
                  <a:lnTo>
                    <a:pt x="27627" y="9655"/>
                  </a:lnTo>
                  <a:lnTo>
                    <a:pt x="27627" y="9655"/>
                  </a:lnTo>
                  <a:lnTo>
                    <a:pt x="27627" y="9655"/>
                  </a:lnTo>
                  <a:close/>
                  <a:moveTo>
                    <a:pt x="31714" y="9655"/>
                  </a:moveTo>
                  <a:cubicBezTo>
                    <a:pt x="31673" y="9655"/>
                    <a:pt x="31673" y="9574"/>
                    <a:pt x="31673" y="9533"/>
                  </a:cubicBezTo>
                  <a:cubicBezTo>
                    <a:pt x="31632" y="9533"/>
                    <a:pt x="31591" y="9574"/>
                    <a:pt x="31550" y="9574"/>
                  </a:cubicBezTo>
                  <a:cubicBezTo>
                    <a:pt x="31499" y="9614"/>
                    <a:pt x="31550" y="9706"/>
                    <a:pt x="31499" y="9706"/>
                  </a:cubicBezTo>
                  <a:lnTo>
                    <a:pt x="31499" y="9706"/>
                  </a:lnTo>
                  <a:cubicBezTo>
                    <a:pt x="31499" y="9706"/>
                    <a:pt x="31499" y="9655"/>
                    <a:pt x="31458" y="9655"/>
                  </a:cubicBezTo>
                  <a:lnTo>
                    <a:pt x="31499" y="9614"/>
                  </a:lnTo>
                  <a:lnTo>
                    <a:pt x="31458" y="9614"/>
                  </a:lnTo>
                  <a:lnTo>
                    <a:pt x="31458" y="9574"/>
                  </a:lnTo>
                  <a:cubicBezTo>
                    <a:pt x="31458" y="9533"/>
                    <a:pt x="31499" y="9492"/>
                    <a:pt x="31499" y="9451"/>
                  </a:cubicBezTo>
                  <a:cubicBezTo>
                    <a:pt x="31458" y="9400"/>
                    <a:pt x="31418" y="9451"/>
                    <a:pt x="31377" y="9400"/>
                  </a:cubicBezTo>
                  <a:cubicBezTo>
                    <a:pt x="31377" y="9400"/>
                    <a:pt x="31377" y="9359"/>
                    <a:pt x="31336" y="9359"/>
                  </a:cubicBezTo>
                  <a:lnTo>
                    <a:pt x="31295" y="9359"/>
                  </a:lnTo>
                  <a:cubicBezTo>
                    <a:pt x="31295" y="9277"/>
                    <a:pt x="31244" y="9236"/>
                    <a:pt x="31203" y="9196"/>
                  </a:cubicBezTo>
                  <a:cubicBezTo>
                    <a:pt x="31203" y="9196"/>
                    <a:pt x="31162" y="9144"/>
                    <a:pt x="31121" y="9144"/>
                  </a:cubicBezTo>
                  <a:lnTo>
                    <a:pt x="31121" y="9104"/>
                  </a:lnTo>
                  <a:lnTo>
                    <a:pt x="31121" y="9104"/>
                  </a:lnTo>
                  <a:lnTo>
                    <a:pt x="31203" y="9104"/>
                  </a:lnTo>
                  <a:lnTo>
                    <a:pt x="31295" y="9104"/>
                  </a:lnTo>
                  <a:lnTo>
                    <a:pt x="31295" y="9104"/>
                  </a:lnTo>
                  <a:lnTo>
                    <a:pt x="31244" y="9063"/>
                  </a:lnTo>
                  <a:cubicBezTo>
                    <a:pt x="31244" y="9022"/>
                    <a:pt x="31244" y="9022"/>
                    <a:pt x="31295" y="9022"/>
                  </a:cubicBezTo>
                  <a:lnTo>
                    <a:pt x="31295" y="8981"/>
                  </a:lnTo>
                  <a:cubicBezTo>
                    <a:pt x="31336" y="8981"/>
                    <a:pt x="31336" y="8940"/>
                    <a:pt x="31336" y="8940"/>
                  </a:cubicBezTo>
                  <a:cubicBezTo>
                    <a:pt x="31418" y="8940"/>
                    <a:pt x="31499" y="8981"/>
                    <a:pt x="31550" y="8981"/>
                  </a:cubicBezTo>
                  <a:lnTo>
                    <a:pt x="31550" y="8981"/>
                  </a:lnTo>
                  <a:cubicBezTo>
                    <a:pt x="31550" y="8940"/>
                    <a:pt x="31499" y="8940"/>
                    <a:pt x="31499" y="8940"/>
                  </a:cubicBezTo>
                  <a:cubicBezTo>
                    <a:pt x="31550" y="8848"/>
                    <a:pt x="31550" y="8848"/>
                    <a:pt x="31550" y="8766"/>
                  </a:cubicBezTo>
                  <a:lnTo>
                    <a:pt x="31591" y="8726"/>
                  </a:lnTo>
                  <a:lnTo>
                    <a:pt x="31550" y="8685"/>
                  </a:lnTo>
                  <a:lnTo>
                    <a:pt x="31458" y="8685"/>
                  </a:lnTo>
                  <a:lnTo>
                    <a:pt x="31377" y="8685"/>
                  </a:lnTo>
                  <a:cubicBezTo>
                    <a:pt x="31377" y="8685"/>
                    <a:pt x="31336" y="8634"/>
                    <a:pt x="31295" y="8634"/>
                  </a:cubicBezTo>
                  <a:cubicBezTo>
                    <a:pt x="31203" y="8634"/>
                    <a:pt x="31162" y="8726"/>
                    <a:pt x="31080" y="8726"/>
                  </a:cubicBezTo>
                  <a:lnTo>
                    <a:pt x="31040" y="8766"/>
                  </a:lnTo>
                  <a:cubicBezTo>
                    <a:pt x="30989" y="8766"/>
                    <a:pt x="30948" y="8807"/>
                    <a:pt x="30907" y="8807"/>
                  </a:cubicBezTo>
                  <a:lnTo>
                    <a:pt x="30907" y="8848"/>
                  </a:lnTo>
                  <a:lnTo>
                    <a:pt x="30866" y="8848"/>
                  </a:lnTo>
                  <a:cubicBezTo>
                    <a:pt x="30825" y="8848"/>
                    <a:pt x="30784" y="8889"/>
                    <a:pt x="30733" y="8889"/>
                  </a:cubicBezTo>
                  <a:lnTo>
                    <a:pt x="30733" y="8889"/>
                  </a:lnTo>
                  <a:cubicBezTo>
                    <a:pt x="30692" y="8940"/>
                    <a:pt x="30692" y="8981"/>
                    <a:pt x="30651" y="9022"/>
                  </a:cubicBezTo>
                  <a:cubicBezTo>
                    <a:pt x="30651" y="9063"/>
                    <a:pt x="30610" y="9063"/>
                    <a:pt x="30610" y="9104"/>
                  </a:cubicBezTo>
                  <a:lnTo>
                    <a:pt x="30610" y="9104"/>
                  </a:lnTo>
                  <a:cubicBezTo>
                    <a:pt x="30610" y="9144"/>
                    <a:pt x="30651" y="9144"/>
                    <a:pt x="30651" y="9144"/>
                  </a:cubicBezTo>
                  <a:cubicBezTo>
                    <a:pt x="30692" y="9196"/>
                    <a:pt x="30692" y="9236"/>
                    <a:pt x="30692" y="9277"/>
                  </a:cubicBezTo>
                  <a:lnTo>
                    <a:pt x="30692" y="9277"/>
                  </a:lnTo>
                  <a:cubicBezTo>
                    <a:pt x="30733" y="9277"/>
                    <a:pt x="30733" y="9236"/>
                    <a:pt x="30733" y="9236"/>
                  </a:cubicBezTo>
                  <a:lnTo>
                    <a:pt x="30733" y="9236"/>
                  </a:lnTo>
                  <a:lnTo>
                    <a:pt x="30733" y="9236"/>
                  </a:lnTo>
                  <a:cubicBezTo>
                    <a:pt x="30733" y="9277"/>
                    <a:pt x="30692" y="9359"/>
                    <a:pt x="30733" y="9400"/>
                  </a:cubicBezTo>
                  <a:lnTo>
                    <a:pt x="30733" y="9451"/>
                  </a:lnTo>
                  <a:lnTo>
                    <a:pt x="30784" y="9451"/>
                  </a:lnTo>
                  <a:cubicBezTo>
                    <a:pt x="30825" y="9492"/>
                    <a:pt x="30825" y="9533"/>
                    <a:pt x="30866" y="9574"/>
                  </a:cubicBezTo>
                  <a:lnTo>
                    <a:pt x="30866" y="9574"/>
                  </a:lnTo>
                  <a:cubicBezTo>
                    <a:pt x="30907" y="9614"/>
                    <a:pt x="30948" y="9655"/>
                    <a:pt x="30948" y="9655"/>
                  </a:cubicBezTo>
                  <a:cubicBezTo>
                    <a:pt x="30989" y="9706"/>
                    <a:pt x="30948" y="9706"/>
                    <a:pt x="30989" y="9747"/>
                  </a:cubicBezTo>
                  <a:cubicBezTo>
                    <a:pt x="30989" y="9747"/>
                    <a:pt x="30989" y="9788"/>
                    <a:pt x="31040" y="9788"/>
                  </a:cubicBezTo>
                  <a:cubicBezTo>
                    <a:pt x="31040" y="9829"/>
                    <a:pt x="31121" y="9788"/>
                    <a:pt x="31162" y="9870"/>
                  </a:cubicBezTo>
                  <a:lnTo>
                    <a:pt x="31162" y="9870"/>
                  </a:lnTo>
                  <a:lnTo>
                    <a:pt x="31162" y="9870"/>
                  </a:lnTo>
                  <a:cubicBezTo>
                    <a:pt x="30989" y="9829"/>
                    <a:pt x="30989" y="9962"/>
                    <a:pt x="30989" y="10044"/>
                  </a:cubicBezTo>
                  <a:lnTo>
                    <a:pt x="30989" y="10044"/>
                  </a:lnTo>
                  <a:lnTo>
                    <a:pt x="30989" y="10084"/>
                  </a:lnTo>
                  <a:lnTo>
                    <a:pt x="30948" y="10084"/>
                  </a:lnTo>
                  <a:lnTo>
                    <a:pt x="30948" y="10084"/>
                  </a:lnTo>
                  <a:lnTo>
                    <a:pt x="30948" y="10084"/>
                  </a:lnTo>
                  <a:cubicBezTo>
                    <a:pt x="30948" y="10166"/>
                    <a:pt x="30866" y="10258"/>
                    <a:pt x="30907" y="10340"/>
                  </a:cubicBezTo>
                  <a:cubicBezTo>
                    <a:pt x="30948" y="10381"/>
                    <a:pt x="31040" y="10381"/>
                    <a:pt x="31080" y="10381"/>
                  </a:cubicBezTo>
                  <a:cubicBezTo>
                    <a:pt x="31162" y="10554"/>
                    <a:pt x="31377" y="10554"/>
                    <a:pt x="31499" y="10514"/>
                  </a:cubicBezTo>
                  <a:cubicBezTo>
                    <a:pt x="31591" y="10514"/>
                    <a:pt x="31632" y="10514"/>
                    <a:pt x="31673" y="10473"/>
                  </a:cubicBezTo>
                  <a:cubicBezTo>
                    <a:pt x="31714" y="10473"/>
                    <a:pt x="31673" y="10340"/>
                    <a:pt x="31673" y="10258"/>
                  </a:cubicBezTo>
                  <a:cubicBezTo>
                    <a:pt x="31632" y="10258"/>
                    <a:pt x="31673" y="10217"/>
                    <a:pt x="31673" y="10217"/>
                  </a:cubicBezTo>
                  <a:lnTo>
                    <a:pt x="31673" y="10125"/>
                  </a:lnTo>
                  <a:cubicBezTo>
                    <a:pt x="31673" y="10084"/>
                    <a:pt x="31632" y="10084"/>
                    <a:pt x="31632" y="10044"/>
                  </a:cubicBezTo>
                  <a:lnTo>
                    <a:pt x="31550" y="10044"/>
                  </a:lnTo>
                  <a:lnTo>
                    <a:pt x="31550" y="10044"/>
                  </a:lnTo>
                  <a:lnTo>
                    <a:pt x="31591" y="10003"/>
                  </a:lnTo>
                  <a:lnTo>
                    <a:pt x="31632" y="10003"/>
                  </a:lnTo>
                  <a:lnTo>
                    <a:pt x="31632" y="10003"/>
                  </a:lnTo>
                  <a:lnTo>
                    <a:pt x="31591" y="9962"/>
                  </a:lnTo>
                  <a:lnTo>
                    <a:pt x="31591" y="9962"/>
                  </a:lnTo>
                  <a:lnTo>
                    <a:pt x="31632" y="9911"/>
                  </a:lnTo>
                  <a:lnTo>
                    <a:pt x="31499" y="9911"/>
                  </a:lnTo>
                  <a:cubicBezTo>
                    <a:pt x="31499" y="9870"/>
                    <a:pt x="31499" y="9788"/>
                    <a:pt x="31550" y="9747"/>
                  </a:cubicBezTo>
                  <a:lnTo>
                    <a:pt x="31550" y="9788"/>
                  </a:lnTo>
                  <a:lnTo>
                    <a:pt x="31632" y="9788"/>
                  </a:lnTo>
                  <a:lnTo>
                    <a:pt x="31632" y="9747"/>
                  </a:lnTo>
                  <a:lnTo>
                    <a:pt x="31632" y="9788"/>
                  </a:lnTo>
                  <a:lnTo>
                    <a:pt x="31632" y="9788"/>
                  </a:lnTo>
                  <a:lnTo>
                    <a:pt x="31673" y="9829"/>
                  </a:lnTo>
                  <a:cubicBezTo>
                    <a:pt x="31673" y="9788"/>
                    <a:pt x="31673" y="9788"/>
                    <a:pt x="31714" y="9788"/>
                  </a:cubicBezTo>
                  <a:lnTo>
                    <a:pt x="31714" y="9788"/>
                  </a:lnTo>
                  <a:lnTo>
                    <a:pt x="31755" y="9788"/>
                  </a:lnTo>
                  <a:lnTo>
                    <a:pt x="31714" y="9747"/>
                  </a:lnTo>
                  <a:lnTo>
                    <a:pt x="31755" y="9788"/>
                  </a:lnTo>
                  <a:cubicBezTo>
                    <a:pt x="31806" y="9788"/>
                    <a:pt x="31806" y="9788"/>
                    <a:pt x="31806" y="9747"/>
                  </a:cubicBezTo>
                  <a:cubicBezTo>
                    <a:pt x="31755" y="9706"/>
                    <a:pt x="31714" y="9706"/>
                    <a:pt x="31714" y="9655"/>
                  </a:cubicBezTo>
                  <a:close/>
                  <a:moveTo>
                    <a:pt x="33543" y="1911"/>
                  </a:moveTo>
                  <a:cubicBezTo>
                    <a:pt x="33338" y="1952"/>
                    <a:pt x="33124" y="1993"/>
                    <a:pt x="32909" y="2085"/>
                  </a:cubicBezTo>
                  <a:cubicBezTo>
                    <a:pt x="32828" y="2085"/>
                    <a:pt x="32613" y="2125"/>
                    <a:pt x="32613" y="2207"/>
                  </a:cubicBezTo>
                  <a:lnTo>
                    <a:pt x="32654" y="2207"/>
                  </a:lnTo>
                  <a:lnTo>
                    <a:pt x="32613" y="2248"/>
                  </a:lnTo>
                  <a:cubicBezTo>
                    <a:pt x="32613" y="2299"/>
                    <a:pt x="32572" y="2299"/>
                    <a:pt x="32572" y="2299"/>
                  </a:cubicBezTo>
                  <a:cubicBezTo>
                    <a:pt x="32521" y="2340"/>
                    <a:pt x="32439" y="2299"/>
                    <a:pt x="32398" y="2299"/>
                  </a:cubicBezTo>
                  <a:lnTo>
                    <a:pt x="32358" y="2340"/>
                  </a:lnTo>
                  <a:lnTo>
                    <a:pt x="32358" y="2381"/>
                  </a:lnTo>
                  <a:lnTo>
                    <a:pt x="32398" y="2381"/>
                  </a:lnTo>
                  <a:lnTo>
                    <a:pt x="32398" y="2381"/>
                  </a:lnTo>
                  <a:cubicBezTo>
                    <a:pt x="32358" y="2422"/>
                    <a:pt x="32317" y="2463"/>
                    <a:pt x="32266" y="2463"/>
                  </a:cubicBezTo>
                  <a:lnTo>
                    <a:pt x="32225" y="2463"/>
                  </a:lnTo>
                  <a:lnTo>
                    <a:pt x="32184" y="2463"/>
                  </a:lnTo>
                  <a:lnTo>
                    <a:pt x="32184" y="2503"/>
                  </a:lnTo>
                  <a:lnTo>
                    <a:pt x="32225" y="2503"/>
                  </a:lnTo>
                  <a:lnTo>
                    <a:pt x="32225" y="2555"/>
                  </a:lnTo>
                  <a:cubicBezTo>
                    <a:pt x="32184" y="2595"/>
                    <a:pt x="32143" y="2636"/>
                    <a:pt x="32102" y="2677"/>
                  </a:cubicBezTo>
                  <a:cubicBezTo>
                    <a:pt x="32061" y="2677"/>
                    <a:pt x="32010" y="2636"/>
                    <a:pt x="31928" y="2636"/>
                  </a:cubicBezTo>
                  <a:lnTo>
                    <a:pt x="31806" y="2636"/>
                  </a:lnTo>
                  <a:cubicBezTo>
                    <a:pt x="31755" y="2636"/>
                    <a:pt x="31714" y="2677"/>
                    <a:pt x="31673" y="2595"/>
                  </a:cubicBezTo>
                  <a:lnTo>
                    <a:pt x="31673" y="2595"/>
                  </a:lnTo>
                  <a:cubicBezTo>
                    <a:pt x="31806" y="2503"/>
                    <a:pt x="31755" y="2463"/>
                    <a:pt x="31928" y="2463"/>
                  </a:cubicBezTo>
                  <a:lnTo>
                    <a:pt x="31969" y="2422"/>
                  </a:lnTo>
                  <a:cubicBezTo>
                    <a:pt x="31928" y="2422"/>
                    <a:pt x="31928" y="2381"/>
                    <a:pt x="31888" y="2381"/>
                  </a:cubicBezTo>
                  <a:lnTo>
                    <a:pt x="31928" y="2381"/>
                  </a:lnTo>
                  <a:cubicBezTo>
                    <a:pt x="31928" y="2299"/>
                    <a:pt x="32010" y="2340"/>
                    <a:pt x="32061" y="2299"/>
                  </a:cubicBezTo>
                  <a:lnTo>
                    <a:pt x="32010" y="2248"/>
                  </a:lnTo>
                  <a:lnTo>
                    <a:pt x="32010" y="2207"/>
                  </a:lnTo>
                  <a:cubicBezTo>
                    <a:pt x="32061" y="2207"/>
                    <a:pt x="32102" y="2125"/>
                    <a:pt x="32143" y="2125"/>
                  </a:cubicBezTo>
                  <a:lnTo>
                    <a:pt x="32225" y="2125"/>
                  </a:lnTo>
                  <a:cubicBezTo>
                    <a:pt x="32266" y="2044"/>
                    <a:pt x="32358" y="1993"/>
                    <a:pt x="32439" y="1952"/>
                  </a:cubicBezTo>
                  <a:cubicBezTo>
                    <a:pt x="32572" y="1911"/>
                    <a:pt x="32654" y="1993"/>
                    <a:pt x="32736" y="1829"/>
                  </a:cubicBezTo>
                  <a:lnTo>
                    <a:pt x="32776" y="1829"/>
                  </a:lnTo>
                  <a:lnTo>
                    <a:pt x="32828" y="1829"/>
                  </a:lnTo>
                  <a:cubicBezTo>
                    <a:pt x="32868" y="1829"/>
                    <a:pt x="32909" y="1829"/>
                    <a:pt x="32950" y="1870"/>
                  </a:cubicBezTo>
                  <a:cubicBezTo>
                    <a:pt x="32991" y="1829"/>
                    <a:pt x="33032" y="1829"/>
                    <a:pt x="33124" y="1788"/>
                  </a:cubicBezTo>
                  <a:lnTo>
                    <a:pt x="33165" y="1788"/>
                  </a:lnTo>
                  <a:cubicBezTo>
                    <a:pt x="33246" y="1788"/>
                    <a:pt x="33338" y="1737"/>
                    <a:pt x="33420" y="1737"/>
                  </a:cubicBezTo>
                  <a:cubicBezTo>
                    <a:pt x="33502" y="1615"/>
                    <a:pt x="33543" y="1655"/>
                    <a:pt x="33676" y="1615"/>
                  </a:cubicBezTo>
                  <a:lnTo>
                    <a:pt x="33757" y="1615"/>
                  </a:lnTo>
                  <a:cubicBezTo>
                    <a:pt x="33849" y="1615"/>
                    <a:pt x="33890" y="1696"/>
                    <a:pt x="33890" y="1737"/>
                  </a:cubicBezTo>
                  <a:cubicBezTo>
                    <a:pt x="33798" y="1829"/>
                    <a:pt x="33676" y="1870"/>
                    <a:pt x="33543" y="1911"/>
                  </a:cubicBezTo>
                  <a:close/>
                  <a:moveTo>
                    <a:pt x="31928" y="2718"/>
                  </a:moveTo>
                  <a:lnTo>
                    <a:pt x="32061" y="2718"/>
                  </a:lnTo>
                  <a:cubicBezTo>
                    <a:pt x="32010" y="2892"/>
                    <a:pt x="31847" y="2810"/>
                    <a:pt x="31888" y="3014"/>
                  </a:cubicBezTo>
                  <a:cubicBezTo>
                    <a:pt x="31928" y="3147"/>
                    <a:pt x="31969" y="3270"/>
                    <a:pt x="32010" y="3321"/>
                  </a:cubicBezTo>
                  <a:cubicBezTo>
                    <a:pt x="32061" y="3362"/>
                    <a:pt x="32143" y="3362"/>
                    <a:pt x="32143" y="3403"/>
                  </a:cubicBezTo>
                  <a:lnTo>
                    <a:pt x="31928" y="3403"/>
                  </a:lnTo>
                  <a:cubicBezTo>
                    <a:pt x="31888" y="3443"/>
                    <a:pt x="31847" y="3484"/>
                    <a:pt x="31806" y="3443"/>
                  </a:cubicBezTo>
                  <a:lnTo>
                    <a:pt x="31755" y="3403"/>
                  </a:lnTo>
                  <a:lnTo>
                    <a:pt x="31632" y="3403"/>
                  </a:lnTo>
                  <a:cubicBezTo>
                    <a:pt x="31632" y="3362"/>
                    <a:pt x="31673" y="3362"/>
                    <a:pt x="31714" y="3321"/>
                  </a:cubicBezTo>
                  <a:lnTo>
                    <a:pt x="31714" y="3270"/>
                  </a:lnTo>
                  <a:cubicBezTo>
                    <a:pt x="31632" y="3270"/>
                    <a:pt x="31591" y="3188"/>
                    <a:pt x="31458" y="3188"/>
                  </a:cubicBezTo>
                  <a:lnTo>
                    <a:pt x="31418" y="3188"/>
                  </a:lnTo>
                  <a:cubicBezTo>
                    <a:pt x="31377" y="3229"/>
                    <a:pt x="31377" y="3229"/>
                    <a:pt x="31336" y="3188"/>
                  </a:cubicBezTo>
                  <a:lnTo>
                    <a:pt x="31295" y="3147"/>
                  </a:lnTo>
                  <a:cubicBezTo>
                    <a:pt x="31295" y="3106"/>
                    <a:pt x="31336" y="3065"/>
                    <a:pt x="31336" y="3065"/>
                  </a:cubicBezTo>
                  <a:lnTo>
                    <a:pt x="31377" y="3065"/>
                  </a:lnTo>
                  <a:lnTo>
                    <a:pt x="31418" y="3065"/>
                  </a:lnTo>
                  <a:cubicBezTo>
                    <a:pt x="31458" y="3014"/>
                    <a:pt x="31550" y="2933"/>
                    <a:pt x="31550" y="2892"/>
                  </a:cubicBezTo>
                  <a:cubicBezTo>
                    <a:pt x="31499" y="2892"/>
                    <a:pt x="31499" y="2892"/>
                    <a:pt x="31458" y="2851"/>
                  </a:cubicBezTo>
                  <a:lnTo>
                    <a:pt x="31458" y="2851"/>
                  </a:lnTo>
                  <a:cubicBezTo>
                    <a:pt x="31499" y="2851"/>
                    <a:pt x="31550" y="2759"/>
                    <a:pt x="31591" y="2759"/>
                  </a:cubicBezTo>
                  <a:lnTo>
                    <a:pt x="31714" y="2759"/>
                  </a:lnTo>
                  <a:cubicBezTo>
                    <a:pt x="31755" y="2718"/>
                    <a:pt x="31847" y="2677"/>
                    <a:pt x="31928" y="2718"/>
                  </a:cubicBezTo>
                  <a:close/>
                  <a:moveTo>
                    <a:pt x="27545" y="807"/>
                  </a:moveTo>
                  <a:cubicBezTo>
                    <a:pt x="27504" y="807"/>
                    <a:pt x="27464" y="848"/>
                    <a:pt x="27413" y="848"/>
                  </a:cubicBezTo>
                  <a:cubicBezTo>
                    <a:pt x="27372" y="848"/>
                    <a:pt x="27331" y="848"/>
                    <a:pt x="27290" y="889"/>
                  </a:cubicBezTo>
                  <a:cubicBezTo>
                    <a:pt x="27249" y="889"/>
                    <a:pt x="27249" y="889"/>
                    <a:pt x="27208" y="930"/>
                  </a:cubicBezTo>
                  <a:lnTo>
                    <a:pt x="26779" y="930"/>
                  </a:lnTo>
                  <a:lnTo>
                    <a:pt x="26779" y="848"/>
                  </a:lnTo>
                  <a:cubicBezTo>
                    <a:pt x="26861" y="848"/>
                    <a:pt x="26902" y="807"/>
                    <a:pt x="26902" y="715"/>
                  </a:cubicBezTo>
                  <a:lnTo>
                    <a:pt x="26902" y="715"/>
                  </a:lnTo>
                  <a:cubicBezTo>
                    <a:pt x="26738" y="715"/>
                    <a:pt x="26524" y="767"/>
                    <a:pt x="26391" y="675"/>
                  </a:cubicBezTo>
                  <a:lnTo>
                    <a:pt x="26391" y="675"/>
                  </a:lnTo>
                  <a:lnTo>
                    <a:pt x="26483" y="593"/>
                  </a:lnTo>
                  <a:cubicBezTo>
                    <a:pt x="26524" y="552"/>
                    <a:pt x="26565" y="460"/>
                    <a:pt x="26605" y="419"/>
                  </a:cubicBezTo>
                  <a:cubicBezTo>
                    <a:pt x="26646" y="460"/>
                    <a:pt x="26697" y="511"/>
                    <a:pt x="26697" y="552"/>
                  </a:cubicBezTo>
                  <a:lnTo>
                    <a:pt x="26820" y="552"/>
                  </a:lnTo>
                  <a:cubicBezTo>
                    <a:pt x="26861" y="552"/>
                    <a:pt x="26902" y="511"/>
                    <a:pt x="26953" y="593"/>
                  </a:cubicBezTo>
                  <a:lnTo>
                    <a:pt x="26994" y="593"/>
                  </a:lnTo>
                  <a:cubicBezTo>
                    <a:pt x="27035" y="552"/>
                    <a:pt x="27035" y="460"/>
                    <a:pt x="27116" y="419"/>
                  </a:cubicBezTo>
                  <a:cubicBezTo>
                    <a:pt x="27075" y="511"/>
                    <a:pt x="27075" y="552"/>
                    <a:pt x="27075" y="593"/>
                  </a:cubicBezTo>
                  <a:lnTo>
                    <a:pt x="27157" y="593"/>
                  </a:lnTo>
                  <a:cubicBezTo>
                    <a:pt x="27208" y="552"/>
                    <a:pt x="27249" y="511"/>
                    <a:pt x="27290" y="511"/>
                  </a:cubicBezTo>
                  <a:lnTo>
                    <a:pt x="27331" y="511"/>
                  </a:lnTo>
                  <a:cubicBezTo>
                    <a:pt x="27372" y="552"/>
                    <a:pt x="27372" y="552"/>
                    <a:pt x="27372" y="593"/>
                  </a:cubicBezTo>
                  <a:lnTo>
                    <a:pt x="27464" y="593"/>
                  </a:lnTo>
                  <a:cubicBezTo>
                    <a:pt x="27504" y="593"/>
                    <a:pt x="27545" y="552"/>
                    <a:pt x="27586" y="593"/>
                  </a:cubicBezTo>
                  <a:lnTo>
                    <a:pt x="27668" y="593"/>
                  </a:lnTo>
                  <a:cubicBezTo>
                    <a:pt x="27668" y="634"/>
                    <a:pt x="27668" y="634"/>
                    <a:pt x="27719" y="675"/>
                  </a:cubicBezTo>
                  <a:lnTo>
                    <a:pt x="27719" y="675"/>
                  </a:lnTo>
                  <a:cubicBezTo>
                    <a:pt x="27627" y="715"/>
                    <a:pt x="27586" y="767"/>
                    <a:pt x="27545" y="807"/>
                  </a:cubicBezTo>
                  <a:close/>
                  <a:moveTo>
                    <a:pt x="26350" y="848"/>
                  </a:moveTo>
                  <a:cubicBezTo>
                    <a:pt x="26350" y="848"/>
                    <a:pt x="26391" y="807"/>
                    <a:pt x="26442" y="807"/>
                  </a:cubicBezTo>
                  <a:cubicBezTo>
                    <a:pt x="26442" y="848"/>
                    <a:pt x="26483" y="848"/>
                    <a:pt x="26524" y="889"/>
                  </a:cubicBezTo>
                  <a:cubicBezTo>
                    <a:pt x="26565" y="930"/>
                    <a:pt x="26565" y="930"/>
                    <a:pt x="26605" y="930"/>
                  </a:cubicBezTo>
                  <a:cubicBezTo>
                    <a:pt x="26697" y="971"/>
                    <a:pt x="26738" y="1022"/>
                    <a:pt x="26779" y="1063"/>
                  </a:cubicBezTo>
                  <a:cubicBezTo>
                    <a:pt x="26738" y="1063"/>
                    <a:pt x="26738" y="1063"/>
                    <a:pt x="26697" y="1104"/>
                  </a:cubicBezTo>
                  <a:lnTo>
                    <a:pt x="26565" y="1104"/>
                  </a:lnTo>
                  <a:cubicBezTo>
                    <a:pt x="26483" y="1145"/>
                    <a:pt x="26483" y="1277"/>
                    <a:pt x="26442" y="1318"/>
                  </a:cubicBezTo>
                  <a:cubicBezTo>
                    <a:pt x="26442" y="1359"/>
                    <a:pt x="26442" y="1400"/>
                    <a:pt x="26391" y="1441"/>
                  </a:cubicBezTo>
                  <a:cubicBezTo>
                    <a:pt x="26391" y="1441"/>
                    <a:pt x="26309" y="1441"/>
                    <a:pt x="26309" y="1482"/>
                  </a:cubicBezTo>
                  <a:cubicBezTo>
                    <a:pt x="26268" y="1533"/>
                    <a:pt x="26227" y="1574"/>
                    <a:pt x="26227" y="1696"/>
                  </a:cubicBezTo>
                  <a:lnTo>
                    <a:pt x="26186" y="1696"/>
                  </a:lnTo>
                  <a:cubicBezTo>
                    <a:pt x="26095" y="1737"/>
                    <a:pt x="25880" y="1533"/>
                    <a:pt x="25798" y="1482"/>
                  </a:cubicBezTo>
                  <a:lnTo>
                    <a:pt x="25839" y="1482"/>
                  </a:lnTo>
                  <a:lnTo>
                    <a:pt x="25839" y="1441"/>
                  </a:lnTo>
                  <a:cubicBezTo>
                    <a:pt x="25972" y="1441"/>
                    <a:pt x="26095" y="1441"/>
                    <a:pt x="26135" y="1359"/>
                  </a:cubicBezTo>
                  <a:lnTo>
                    <a:pt x="26095" y="1318"/>
                  </a:lnTo>
                  <a:cubicBezTo>
                    <a:pt x="25972" y="1359"/>
                    <a:pt x="25880" y="1359"/>
                    <a:pt x="25757" y="1359"/>
                  </a:cubicBezTo>
                  <a:cubicBezTo>
                    <a:pt x="25757" y="1359"/>
                    <a:pt x="25757" y="1318"/>
                    <a:pt x="25717" y="1318"/>
                  </a:cubicBezTo>
                  <a:lnTo>
                    <a:pt x="25757" y="1318"/>
                  </a:lnTo>
                  <a:cubicBezTo>
                    <a:pt x="25880" y="1226"/>
                    <a:pt x="26054" y="1226"/>
                    <a:pt x="26135" y="1145"/>
                  </a:cubicBezTo>
                  <a:lnTo>
                    <a:pt x="26135" y="1145"/>
                  </a:lnTo>
                  <a:cubicBezTo>
                    <a:pt x="26054" y="1145"/>
                    <a:pt x="25972" y="1104"/>
                    <a:pt x="25880" y="1063"/>
                  </a:cubicBezTo>
                  <a:cubicBezTo>
                    <a:pt x="25839" y="1104"/>
                    <a:pt x="25798" y="1185"/>
                    <a:pt x="25717" y="1185"/>
                  </a:cubicBezTo>
                  <a:cubicBezTo>
                    <a:pt x="25625" y="1226"/>
                    <a:pt x="25461" y="1063"/>
                    <a:pt x="25420" y="1022"/>
                  </a:cubicBezTo>
                  <a:cubicBezTo>
                    <a:pt x="25461" y="971"/>
                    <a:pt x="25502" y="971"/>
                    <a:pt x="25543" y="971"/>
                  </a:cubicBezTo>
                  <a:cubicBezTo>
                    <a:pt x="25502" y="930"/>
                    <a:pt x="25502" y="889"/>
                    <a:pt x="25461" y="889"/>
                  </a:cubicBezTo>
                  <a:cubicBezTo>
                    <a:pt x="25461" y="889"/>
                    <a:pt x="25420" y="889"/>
                    <a:pt x="25369" y="930"/>
                  </a:cubicBezTo>
                  <a:cubicBezTo>
                    <a:pt x="25328" y="889"/>
                    <a:pt x="25287" y="848"/>
                    <a:pt x="25287" y="807"/>
                  </a:cubicBezTo>
                  <a:cubicBezTo>
                    <a:pt x="25328" y="767"/>
                    <a:pt x="25369" y="715"/>
                    <a:pt x="25461" y="715"/>
                  </a:cubicBezTo>
                  <a:lnTo>
                    <a:pt x="25502" y="715"/>
                  </a:lnTo>
                  <a:lnTo>
                    <a:pt x="25625" y="715"/>
                  </a:lnTo>
                  <a:cubicBezTo>
                    <a:pt x="25625" y="767"/>
                    <a:pt x="25625" y="807"/>
                    <a:pt x="25676" y="848"/>
                  </a:cubicBezTo>
                  <a:lnTo>
                    <a:pt x="25757" y="848"/>
                  </a:lnTo>
                  <a:lnTo>
                    <a:pt x="25757" y="848"/>
                  </a:lnTo>
                  <a:cubicBezTo>
                    <a:pt x="25757" y="807"/>
                    <a:pt x="25798" y="767"/>
                    <a:pt x="25798" y="715"/>
                  </a:cubicBezTo>
                  <a:lnTo>
                    <a:pt x="25880" y="715"/>
                  </a:lnTo>
                  <a:cubicBezTo>
                    <a:pt x="25931" y="767"/>
                    <a:pt x="26013" y="930"/>
                    <a:pt x="26054" y="930"/>
                  </a:cubicBezTo>
                  <a:lnTo>
                    <a:pt x="26095" y="889"/>
                  </a:lnTo>
                  <a:cubicBezTo>
                    <a:pt x="26095" y="848"/>
                    <a:pt x="26013" y="767"/>
                    <a:pt x="26013" y="715"/>
                  </a:cubicBezTo>
                  <a:cubicBezTo>
                    <a:pt x="26054" y="675"/>
                    <a:pt x="26054" y="675"/>
                    <a:pt x="26095" y="634"/>
                  </a:cubicBezTo>
                  <a:cubicBezTo>
                    <a:pt x="26135" y="634"/>
                    <a:pt x="26135" y="675"/>
                    <a:pt x="26186" y="675"/>
                  </a:cubicBezTo>
                  <a:lnTo>
                    <a:pt x="26268" y="675"/>
                  </a:lnTo>
                  <a:lnTo>
                    <a:pt x="26309" y="715"/>
                  </a:lnTo>
                  <a:lnTo>
                    <a:pt x="26309" y="848"/>
                  </a:lnTo>
                  <a:lnTo>
                    <a:pt x="26350" y="848"/>
                  </a:lnTo>
                  <a:close/>
                  <a:moveTo>
                    <a:pt x="23714" y="7827"/>
                  </a:moveTo>
                  <a:lnTo>
                    <a:pt x="23714" y="7827"/>
                  </a:lnTo>
                  <a:lnTo>
                    <a:pt x="23888" y="7827"/>
                  </a:lnTo>
                  <a:lnTo>
                    <a:pt x="23888" y="7827"/>
                  </a:lnTo>
                  <a:lnTo>
                    <a:pt x="23888" y="7867"/>
                  </a:lnTo>
                  <a:cubicBezTo>
                    <a:pt x="23837" y="7867"/>
                    <a:pt x="23796" y="7918"/>
                    <a:pt x="23796" y="7918"/>
                  </a:cubicBezTo>
                  <a:cubicBezTo>
                    <a:pt x="23755" y="7918"/>
                    <a:pt x="23755" y="7959"/>
                    <a:pt x="23714" y="7959"/>
                  </a:cubicBezTo>
                  <a:lnTo>
                    <a:pt x="23632" y="7959"/>
                  </a:lnTo>
                  <a:lnTo>
                    <a:pt x="23540" y="7959"/>
                  </a:lnTo>
                  <a:lnTo>
                    <a:pt x="23499" y="7959"/>
                  </a:lnTo>
                  <a:lnTo>
                    <a:pt x="23377" y="7959"/>
                  </a:lnTo>
                  <a:lnTo>
                    <a:pt x="23377" y="8000"/>
                  </a:lnTo>
                  <a:cubicBezTo>
                    <a:pt x="23285" y="8000"/>
                    <a:pt x="23244" y="7959"/>
                    <a:pt x="23162" y="8000"/>
                  </a:cubicBezTo>
                  <a:cubicBezTo>
                    <a:pt x="23162" y="8082"/>
                    <a:pt x="23121" y="8041"/>
                    <a:pt x="23029" y="8041"/>
                  </a:cubicBezTo>
                  <a:lnTo>
                    <a:pt x="22989" y="8041"/>
                  </a:lnTo>
                  <a:cubicBezTo>
                    <a:pt x="22948" y="8041"/>
                    <a:pt x="22907" y="8082"/>
                    <a:pt x="22907" y="8123"/>
                  </a:cubicBezTo>
                  <a:lnTo>
                    <a:pt x="22866" y="8082"/>
                  </a:lnTo>
                  <a:lnTo>
                    <a:pt x="22815" y="8082"/>
                  </a:lnTo>
                  <a:lnTo>
                    <a:pt x="22815" y="8082"/>
                  </a:lnTo>
                  <a:cubicBezTo>
                    <a:pt x="22866" y="8041"/>
                    <a:pt x="22989" y="8000"/>
                    <a:pt x="22989" y="7918"/>
                  </a:cubicBezTo>
                  <a:cubicBezTo>
                    <a:pt x="23029" y="7918"/>
                    <a:pt x="23029" y="7918"/>
                    <a:pt x="23029" y="7867"/>
                  </a:cubicBezTo>
                  <a:lnTo>
                    <a:pt x="23121" y="7867"/>
                  </a:lnTo>
                  <a:lnTo>
                    <a:pt x="23203" y="7867"/>
                  </a:lnTo>
                  <a:cubicBezTo>
                    <a:pt x="23203" y="7827"/>
                    <a:pt x="23244" y="7827"/>
                    <a:pt x="23244" y="7786"/>
                  </a:cubicBezTo>
                  <a:cubicBezTo>
                    <a:pt x="23244" y="7786"/>
                    <a:pt x="23203" y="7827"/>
                    <a:pt x="23162" y="7827"/>
                  </a:cubicBezTo>
                  <a:lnTo>
                    <a:pt x="23162" y="7827"/>
                  </a:lnTo>
                  <a:lnTo>
                    <a:pt x="23162" y="7827"/>
                  </a:lnTo>
                  <a:cubicBezTo>
                    <a:pt x="23121" y="7827"/>
                    <a:pt x="23070" y="7786"/>
                    <a:pt x="23070" y="7786"/>
                  </a:cubicBezTo>
                  <a:lnTo>
                    <a:pt x="22948" y="7786"/>
                  </a:lnTo>
                  <a:lnTo>
                    <a:pt x="22907" y="7745"/>
                  </a:lnTo>
                  <a:lnTo>
                    <a:pt x="22907" y="7745"/>
                  </a:lnTo>
                  <a:cubicBezTo>
                    <a:pt x="22948" y="7704"/>
                    <a:pt x="23029" y="7704"/>
                    <a:pt x="23070" y="7612"/>
                  </a:cubicBezTo>
                  <a:lnTo>
                    <a:pt x="23070" y="7571"/>
                  </a:lnTo>
                  <a:lnTo>
                    <a:pt x="23070" y="7530"/>
                  </a:lnTo>
                  <a:lnTo>
                    <a:pt x="22989" y="7530"/>
                  </a:lnTo>
                  <a:lnTo>
                    <a:pt x="22989" y="7530"/>
                  </a:lnTo>
                  <a:cubicBezTo>
                    <a:pt x="23029" y="7489"/>
                    <a:pt x="23121" y="7448"/>
                    <a:pt x="23244" y="7448"/>
                  </a:cubicBezTo>
                  <a:lnTo>
                    <a:pt x="23244" y="7448"/>
                  </a:lnTo>
                  <a:cubicBezTo>
                    <a:pt x="23203" y="7408"/>
                    <a:pt x="23244" y="7357"/>
                    <a:pt x="23244" y="7275"/>
                  </a:cubicBezTo>
                  <a:lnTo>
                    <a:pt x="23244" y="7275"/>
                  </a:lnTo>
                  <a:lnTo>
                    <a:pt x="23203" y="7275"/>
                  </a:lnTo>
                  <a:cubicBezTo>
                    <a:pt x="23162" y="7275"/>
                    <a:pt x="23162" y="7275"/>
                    <a:pt x="23162" y="7234"/>
                  </a:cubicBezTo>
                  <a:cubicBezTo>
                    <a:pt x="23162" y="7193"/>
                    <a:pt x="23203" y="7152"/>
                    <a:pt x="23203" y="7152"/>
                  </a:cubicBezTo>
                  <a:cubicBezTo>
                    <a:pt x="23121" y="7101"/>
                    <a:pt x="23162" y="7152"/>
                    <a:pt x="23070" y="7152"/>
                  </a:cubicBezTo>
                  <a:lnTo>
                    <a:pt x="23029" y="7152"/>
                  </a:lnTo>
                  <a:cubicBezTo>
                    <a:pt x="22989" y="7152"/>
                    <a:pt x="22989" y="7152"/>
                    <a:pt x="22989" y="7193"/>
                  </a:cubicBezTo>
                  <a:cubicBezTo>
                    <a:pt x="22948" y="7152"/>
                    <a:pt x="22948" y="7152"/>
                    <a:pt x="22907" y="7152"/>
                  </a:cubicBezTo>
                  <a:cubicBezTo>
                    <a:pt x="22907" y="7101"/>
                    <a:pt x="22989" y="7060"/>
                    <a:pt x="22989" y="7019"/>
                  </a:cubicBezTo>
                  <a:cubicBezTo>
                    <a:pt x="22948" y="7019"/>
                    <a:pt x="22948" y="6978"/>
                    <a:pt x="22948" y="6938"/>
                  </a:cubicBezTo>
                  <a:lnTo>
                    <a:pt x="22989" y="6938"/>
                  </a:lnTo>
                  <a:lnTo>
                    <a:pt x="22989" y="6897"/>
                  </a:lnTo>
                  <a:lnTo>
                    <a:pt x="22948" y="6897"/>
                  </a:lnTo>
                  <a:cubicBezTo>
                    <a:pt x="22948" y="6897"/>
                    <a:pt x="22907" y="6938"/>
                    <a:pt x="22866" y="6938"/>
                  </a:cubicBezTo>
                  <a:lnTo>
                    <a:pt x="22866" y="6938"/>
                  </a:lnTo>
                  <a:cubicBezTo>
                    <a:pt x="22815" y="6897"/>
                    <a:pt x="22866" y="6846"/>
                    <a:pt x="22907" y="6805"/>
                  </a:cubicBezTo>
                  <a:lnTo>
                    <a:pt x="22866" y="6764"/>
                  </a:lnTo>
                  <a:lnTo>
                    <a:pt x="22866" y="6764"/>
                  </a:lnTo>
                  <a:lnTo>
                    <a:pt x="22815" y="6805"/>
                  </a:lnTo>
                  <a:lnTo>
                    <a:pt x="22774" y="6805"/>
                  </a:lnTo>
                  <a:lnTo>
                    <a:pt x="22815" y="6682"/>
                  </a:lnTo>
                  <a:lnTo>
                    <a:pt x="22815" y="6641"/>
                  </a:lnTo>
                  <a:lnTo>
                    <a:pt x="22866" y="6590"/>
                  </a:lnTo>
                  <a:cubicBezTo>
                    <a:pt x="22866" y="6590"/>
                    <a:pt x="22815" y="6590"/>
                    <a:pt x="22815" y="6549"/>
                  </a:cubicBezTo>
                  <a:cubicBezTo>
                    <a:pt x="22815" y="6549"/>
                    <a:pt x="22815" y="6509"/>
                    <a:pt x="22866" y="6509"/>
                  </a:cubicBezTo>
                  <a:cubicBezTo>
                    <a:pt x="22866" y="6549"/>
                    <a:pt x="22907" y="6549"/>
                    <a:pt x="22907" y="6549"/>
                  </a:cubicBezTo>
                  <a:cubicBezTo>
                    <a:pt x="22907" y="6509"/>
                    <a:pt x="22907" y="6468"/>
                    <a:pt x="22866" y="6468"/>
                  </a:cubicBezTo>
                  <a:cubicBezTo>
                    <a:pt x="22907" y="6468"/>
                    <a:pt x="22907" y="6427"/>
                    <a:pt x="22948" y="6427"/>
                  </a:cubicBezTo>
                  <a:lnTo>
                    <a:pt x="22907" y="6386"/>
                  </a:lnTo>
                  <a:lnTo>
                    <a:pt x="22948" y="6335"/>
                  </a:lnTo>
                  <a:cubicBezTo>
                    <a:pt x="22948" y="6386"/>
                    <a:pt x="22989" y="6386"/>
                    <a:pt x="22989" y="6386"/>
                  </a:cubicBezTo>
                  <a:lnTo>
                    <a:pt x="23121" y="6386"/>
                  </a:lnTo>
                  <a:cubicBezTo>
                    <a:pt x="23121" y="6386"/>
                    <a:pt x="23162" y="6335"/>
                    <a:pt x="23203" y="6386"/>
                  </a:cubicBezTo>
                  <a:cubicBezTo>
                    <a:pt x="23203" y="6386"/>
                    <a:pt x="23244" y="6386"/>
                    <a:pt x="23203" y="6386"/>
                  </a:cubicBezTo>
                  <a:cubicBezTo>
                    <a:pt x="23162" y="6468"/>
                    <a:pt x="23070" y="6468"/>
                    <a:pt x="23029" y="6549"/>
                  </a:cubicBezTo>
                  <a:lnTo>
                    <a:pt x="23070" y="6549"/>
                  </a:lnTo>
                  <a:lnTo>
                    <a:pt x="23162" y="6549"/>
                  </a:lnTo>
                  <a:cubicBezTo>
                    <a:pt x="23244" y="6549"/>
                    <a:pt x="23326" y="6549"/>
                    <a:pt x="23377" y="6590"/>
                  </a:cubicBezTo>
                  <a:lnTo>
                    <a:pt x="23377" y="6590"/>
                  </a:lnTo>
                  <a:cubicBezTo>
                    <a:pt x="23377" y="6682"/>
                    <a:pt x="23326" y="6805"/>
                    <a:pt x="23203" y="6805"/>
                  </a:cubicBezTo>
                  <a:lnTo>
                    <a:pt x="23203" y="6846"/>
                  </a:lnTo>
                  <a:lnTo>
                    <a:pt x="23244" y="6846"/>
                  </a:lnTo>
                  <a:lnTo>
                    <a:pt x="23244" y="6846"/>
                  </a:lnTo>
                  <a:cubicBezTo>
                    <a:pt x="23244" y="6897"/>
                    <a:pt x="23162" y="6897"/>
                    <a:pt x="23121" y="6897"/>
                  </a:cubicBezTo>
                  <a:lnTo>
                    <a:pt x="23121" y="6897"/>
                  </a:lnTo>
                  <a:cubicBezTo>
                    <a:pt x="23203" y="6938"/>
                    <a:pt x="23203" y="6897"/>
                    <a:pt x="23244" y="6897"/>
                  </a:cubicBezTo>
                  <a:cubicBezTo>
                    <a:pt x="23285" y="6897"/>
                    <a:pt x="23418" y="6978"/>
                    <a:pt x="23418" y="7019"/>
                  </a:cubicBezTo>
                  <a:cubicBezTo>
                    <a:pt x="23459" y="7060"/>
                    <a:pt x="23418" y="7152"/>
                    <a:pt x="23459" y="7193"/>
                  </a:cubicBezTo>
                  <a:lnTo>
                    <a:pt x="23540" y="7193"/>
                  </a:lnTo>
                  <a:cubicBezTo>
                    <a:pt x="23581" y="7234"/>
                    <a:pt x="23581" y="7275"/>
                    <a:pt x="23632" y="7275"/>
                  </a:cubicBezTo>
                  <a:lnTo>
                    <a:pt x="23632" y="7408"/>
                  </a:lnTo>
                  <a:cubicBezTo>
                    <a:pt x="23714" y="7489"/>
                    <a:pt x="23755" y="7448"/>
                    <a:pt x="23673" y="7571"/>
                  </a:cubicBezTo>
                  <a:lnTo>
                    <a:pt x="23714" y="7571"/>
                  </a:lnTo>
                  <a:cubicBezTo>
                    <a:pt x="23755" y="7489"/>
                    <a:pt x="23888" y="7530"/>
                    <a:pt x="23929" y="7571"/>
                  </a:cubicBezTo>
                  <a:lnTo>
                    <a:pt x="23929" y="7663"/>
                  </a:lnTo>
                  <a:cubicBezTo>
                    <a:pt x="23888" y="7704"/>
                    <a:pt x="23755" y="7786"/>
                    <a:pt x="23714" y="7827"/>
                  </a:cubicBezTo>
                  <a:close/>
                  <a:moveTo>
                    <a:pt x="22815" y="6978"/>
                  </a:moveTo>
                  <a:lnTo>
                    <a:pt x="22866" y="6978"/>
                  </a:lnTo>
                  <a:lnTo>
                    <a:pt x="22866" y="7019"/>
                  </a:lnTo>
                  <a:lnTo>
                    <a:pt x="22866" y="7019"/>
                  </a:lnTo>
                  <a:lnTo>
                    <a:pt x="22815" y="7019"/>
                  </a:lnTo>
                  <a:lnTo>
                    <a:pt x="22815" y="6978"/>
                  </a:lnTo>
                  <a:close/>
                  <a:moveTo>
                    <a:pt x="22815" y="7234"/>
                  </a:moveTo>
                  <a:cubicBezTo>
                    <a:pt x="22815" y="7316"/>
                    <a:pt x="22774" y="7316"/>
                    <a:pt x="22733" y="7316"/>
                  </a:cubicBezTo>
                  <a:cubicBezTo>
                    <a:pt x="22733" y="7357"/>
                    <a:pt x="22815" y="7489"/>
                    <a:pt x="22774" y="7571"/>
                  </a:cubicBezTo>
                  <a:cubicBezTo>
                    <a:pt x="22774" y="7571"/>
                    <a:pt x="22733" y="7612"/>
                    <a:pt x="22733" y="7663"/>
                  </a:cubicBezTo>
                  <a:lnTo>
                    <a:pt x="22651" y="7663"/>
                  </a:lnTo>
                  <a:lnTo>
                    <a:pt x="22651" y="7704"/>
                  </a:lnTo>
                  <a:lnTo>
                    <a:pt x="22519" y="7704"/>
                  </a:lnTo>
                  <a:cubicBezTo>
                    <a:pt x="22478" y="7745"/>
                    <a:pt x="22437" y="7745"/>
                    <a:pt x="22396" y="7786"/>
                  </a:cubicBezTo>
                  <a:lnTo>
                    <a:pt x="22355" y="7786"/>
                  </a:lnTo>
                  <a:cubicBezTo>
                    <a:pt x="22304" y="7786"/>
                    <a:pt x="22263" y="7827"/>
                    <a:pt x="22222" y="7827"/>
                  </a:cubicBezTo>
                  <a:lnTo>
                    <a:pt x="22222" y="7745"/>
                  </a:lnTo>
                  <a:lnTo>
                    <a:pt x="22181" y="7745"/>
                  </a:lnTo>
                  <a:cubicBezTo>
                    <a:pt x="22141" y="7745"/>
                    <a:pt x="22141" y="7745"/>
                    <a:pt x="22141" y="7704"/>
                  </a:cubicBezTo>
                  <a:lnTo>
                    <a:pt x="22181" y="7704"/>
                  </a:lnTo>
                  <a:lnTo>
                    <a:pt x="22181" y="7704"/>
                  </a:lnTo>
                  <a:lnTo>
                    <a:pt x="22141" y="7704"/>
                  </a:lnTo>
                  <a:lnTo>
                    <a:pt x="22141" y="7663"/>
                  </a:lnTo>
                  <a:lnTo>
                    <a:pt x="22222" y="7663"/>
                  </a:lnTo>
                  <a:lnTo>
                    <a:pt x="22222" y="7612"/>
                  </a:lnTo>
                  <a:cubicBezTo>
                    <a:pt x="22263" y="7612"/>
                    <a:pt x="22304" y="7612"/>
                    <a:pt x="22304" y="7571"/>
                  </a:cubicBezTo>
                  <a:lnTo>
                    <a:pt x="22263" y="7571"/>
                  </a:lnTo>
                  <a:lnTo>
                    <a:pt x="22263" y="7571"/>
                  </a:lnTo>
                  <a:lnTo>
                    <a:pt x="22263" y="7530"/>
                  </a:lnTo>
                  <a:lnTo>
                    <a:pt x="22263" y="7530"/>
                  </a:lnTo>
                  <a:cubicBezTo>
                    <a:pt x="22263" y="7489"/>
                    <a:pt x="22304" y="7489"/>
                    <a:pt x="22355" y="7489"/>
                  </a:cubicBezTo>
                  <a:lnTo>
                    <a:pt x="22355" y="7448"/>
                  </a:lnTo>
                  <a:cubicBezTo>
                    <a:pt x="22304" y="7489"/>
                    <a:pt x="22181" y="7448"/>
                    <a:pt x="22181" y="7448"/>
                  </a:cubicBezTo>
                  <a:lnTo>
                    <a:pt x="22181" y="7408"/>
                  </a:lnTo>
                  <a:lnTo>
                    <a:pt x="22181" y="7408"/>
                  </a:lnTo>
                  <a:lnTo>
                    <a:pt x="22222" y="7408"/>
                  </a:lnTo>
                  <a:lnTo>
                    <a:pt x="22222" y="7316"/>
                  </a:lnTo>
                  <a:lnTo>
                    <a:pt x="22222" y="7316"/>
                  </a:lnTo>
                  <a:lnTo>
                    <a:pt x="22181" y="7316"/>
                  </a:lnTo>
                  <a:lnTo>
                    <a:pt x="22181" y="7316"/>
                  </a:lnTo>
                  <a:cubicBezTo>
                    <a:pt x="22181" y="7275"/>
                    <a:pt x="22181" y="7275"/>
                    <a:pt x="22222" y="7234"/>
                  </a:cubicBezTo>
                  <a:cubicBezTo>
                    <a:pt x="22263" y="7275"/>
                    <a:pt x="22355" y="7275"/>
                    <a:pt x="22396" y="7275"/>
                  </a:cubicBezTo>
                  <a:lnTo>
                    <a:pt x="22396" y="7234"/>
                  </a:lnTo>
                  <a:cubicBezTo>
                    <a:pt x="22437" y="7234"/>
                    <a:pt x="22437" y="7234"/>
                    <a:pt x="22437" y="7193"/>
                  </a:cubicBezTo>
                  <a:lnTo>
                    <a:pt x="22355" y="7193"/>
                  </a:lnTo>
                  <a:lnTo>
                    <a:pt x="22396" y="7152"/>
                  </a:lnTo>
                  <a:lnTo>
                    <a:pt x="22396" y="7152"/>
                  </a:lnTo>
                  <a:cubicBezTo>
                    <a:pt x="22437" y="7101"/>
                    <a:pt x="22437" y="7060"/>
                    <a:pt x="22519" y="7060"/>
                  </a:cubicBezTo>
                  <a:lnTo>
                    <a:pt x="22559" y="7101"/>
                  </a:lnTo>
                  <a:cubicBezTo>
                    <a:pt x="22651" y="7060"/>
                    <a:pt x="22733" y="7060"/>
                    <a:pt x="22774" y="7101"/>
                  </a:cubicBezTo>
                  <a:cubicBezTo>
                    <a:pt x="22815" y="7152"/>
                    <a:pt x="22815" y="7193"/>
                    <a:pt x="22815" y="7234"/>
                  </a:cubicBezTo>
                  <a:close/>
                  <a:moveTo>
                    <a:pt x="25114" y="9870"/>
                  </a:moveTo>
                  <a:lnTo>
                    <a:pt x="25114" y="9911"/>
                  </a:lnTo>
                  <a:lnTo>
                    <a:pt x="25114" y="10003"/>
                  </a:lnTo>
                  <a:cubicBezTo>
                    <a:pt x="25114" y="10044"/>
                    <a:pt x="25073" y="10044"/>
                    <a:pt x="25073" y="10084"/>
                  </a:cubicBezTo>
                  <a:lnTo>
                    <a:pt x="24991" y="10084"/>
                  </a:lnTo>
                  <a:lnTo>
                    <a:pt x="24991" y="10125"/>
                  </a:lnTo>
                  <a:cubicBezTo>
                    <a:pt x="24858" y="10084"/>
                    <a:pt x="24950" y="10003"/>
                    <a:pt x="24950" y="9911"/>
                  </a:cubicBezTo>
                  <a:cubicBezTo>
                    <a:pt x="24909" y="9870"/>
                    <a:pt x="24909" y="9829"/>
                    <a:pt x="24858" y="9788"/>
                  </a:cubicBezTo>
                  <a:lnTo>
                    <a:pt x="24909" y="9788"/>
                  </a:lnTo>
                  <a:cubicBezTo>
                    <a:pt x="24950" y="9788"/>
                    <a:pt x="24991" y="9788"/>
                    <a:pt x="25032" y="9747"/>
                  </a:cubicBezTo>
                  <a:cubicBezTo>
                    <a:pt x="25073" y="9747"/>
                    <a:pt x="25114" y="9829"/>
                    <a:pt x="25114" y="9870"/>
                  </a:cubicBezTo>
                  <a:close/>
                  <a:moveTo>
                    <a:pt x="25032" y="9451"/>
                  </a:moveTo>
                  <a:lnTo>
                    <a:pt x="25032" y="9400"/>
                  </a:lnTo>
                  <a:lnTo>
                    <a:pt x="25073" y="9400"/>
                  </a:lnTo>
                  <a:lnTo>
                    <a:pt x="25073" y="9400"/>
                  </a:lnTo>
                  <a:cubicBezTo>
                    <a:pt x="25073" y="9533"/>
                    <a:pt x="25073" y="9655"/>
                    <a:pt x="25032" y="9706"/>
                  </a:cubicBezTo>
                  <a:lnTo>
                    <a:pt x="24991" y="9706"/>
                  </a:lnTo>
                  <a:lnTo>
                    <a:pt x="24991" y="9706"/>
                  </a:lnTo>
                  <a:lnTo>
                    <a:pt x="24991" y="9655"/>
                  </a:lnTo>
                  <a:lnTo>
                    <a:pt x="24950" y="9655"/>
                  </a:lnTo>
                  <a:lnTo>
                    <a:pt x="24991" y="9655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574"/>
                  </a:lnTo>
                  <a:lnTo>
                    <a:pt x="24950" y="9574"/>
                  </a:lnTo>
                  <a:lnTo>
                    <a:pt x="24950" y="9533"/>
                  </a:lnTo>
                  <a:lnTo>
                    <a:pt x="24950" y="9533"/>
                  </a:lnTo>
                  <a:lnTo>
                    <a:pt x="24950" y="9533"/>
                  </a:lnTo>
                  <a:cubicBezTo>
                    <a:pt x="24950" y="9492"/>
                    <a:pt x="25032" y="9451"/>
                    <a:pt x="25032" y="9451"/>
                  </a:cubicBezTo>
                  <a:close/>
                  <a:moveTo>
                    <a:pt x="25931" y="10473"/>
                  </a:moveTo>
                  <a:cubicBezTo>
                    <a:pt x="25931" y="10473"/>
                    <a:pt x="25880" y="10473"/>
                    <a:pt x="25880" y="10514"/>
                  </a:cubicBezTo>
                  <a:cubicBezTo>
                    <a:pt x="25798" y="10473"/>
                    <a:pt x="25717" y="10422"/>
                    <a:pt x="25625" y="10381"/>
                  </a:cubicBezTo>
                  <a:cubicBezTo>
                    <a:pt x="25584" y="10340"/>
                    <a:pt x="25543" y="10381"/>
                    <a:pt x="25502" y="10340"/>
                  </a:cubicBezTo>
                  <a:cubicBezTo>
                    <a:pt x="25543" y="10258"/>
                    <a:pt x="25584" y="10299"/>
                    <a:pt x="25625" y="10258"/>
                  </a:cubicBezTo>
                  <a:cubicBezTo>
                    <a:pt x="25717" y="10299"/>
                    <a:pt x="25757" y="10299"/>
                    <a:pt x="25880" y="10258"/>
                  </a:cubicBezTo>
                  <a:lnTo>
                    <a:pt x="25972" y="10258"/>
                  </a:lnTo>
                  <a:lnTo>
                    <a:pt x="25972" y="10258"/>
                  </a:lnTo>
                  <a:cubicBezTo>
                    <a:pt x="25931" y="10299"/>
                    <a:pt x="25880" y="10340"/>
                    <a:pt x="25931" y="10422"/>
                  </a:cubicBezTo>
                  <a:lnTo>
                    <a:pt x="25931" y="10473"/>
                  </a:lnTo>
                  <a:close/>
                  <a:moveTo>
                    <a:pt x="27545" y="10728"/>
                  </a:moveTo>
                  <a:lnTo>
                    <a:pt x="27545" y="10810"/>
                  </a:lnTo>
                  <a:lnTo>
                    <a:pt x="27331" y="10810"/>
                  </a:lnTo>
                  <a:lnTo>
                    <a:pt x="27331" y="10769"/>
                  </a:lnTo>
                  <a:cubicBezTo>
                    <a:pt x="27290" y="10769"/>
                    <a:pt x="27208" y="10769"/>
                    <a:pt x="27157" y="10728"/>
                  </a:cubicBezTo>
                  <a:lnTo>
                    <a:pt x="27157" y="10677"/>
                  </a:lnTo>
                  <a:lnTo>
                    <a:pt x="27157" y="10677"/>
                  </a:lnTo>
                  <a:lnTo>
                    <a:pt x="27157" y="10677"/>
                  </a:lnTo>
                  <a:lnTo>
                    <a:pt x="27157" y="10677"/>
                  </a:lnTo>
                  <a:cubicBezTo>
                    <a:pt x="27208" y="10677"/>
                    <a:pt x="27208" y="10677"/>
                    <a:pt x="27208" y="10728"/>
                  </a:cubicBezTo>
                  <a:lnTo>
                    <a:pt x="27249" y="10677"/>
                  </a:lnTo>
                  <a:lnTo>
                    <a:pt x="27249" y="10677"/>
                  </a:lnTo>
                  <a:lnTo>
                    <a:pt x="27249" y="10728"/>
                  </a:lnTo>
                  <a:lnTo>
                    <a:pt x="27249" y="10728"/>
                  </a:lnTo>
                  <a:lnTo>
                    <a:pt x="27372" y="10728"/>
                  </a:lnTo>
                  <a:lnTo>
                    <a:pt x="27464" y="10728"/>
                  </a:lnTo>
                  <a:lnTo>
                    <a:pt x="27504" y="10728"/>
                  </a:lnTo>
                  <a:lnTo>
                    <a:pt x="27464" y="10769"/>
                  </a:lnTo>
                  <a:lnTo>
                    <a:pt x="27504" y="10769"/>
                  </a:lnTo>
                  <a:cubicBezTo>
                    <a:pt x="27504" y="10769"/>
                    <a:pt x="27545" y="10769"/>
                    <a:pt x="27545" y="10728"/>
                  </a:cubicBezTo>
                  <a:close/>
                  <a:moveTo>
                    <a:pt x="28608" y="10728"/>
                  </a:moveTo>
                  <a:cubicBezTo>
                    <a:pt x="28690" y="10728"/>
                    <a:pt x="28741" y="10677"/>
                    <a:pt x="28782" y="10677"/>
                  </a:cubicBezTo>
                  <a:cubicBezTo>
                    <a:pt x="28741" y="10728"/>
                    <a:pt x="28690" y="10728"/>
                    <a:pt x="28690" y="10769"/>
                  </a:cubicBezTo>
                  <a:lnTo>
                    <a:pt x="28690" y="10769"/>
                  </a:lnTo>
                  <a:cubicBezTo>
                    <a:pt x="28649" y="10810"/>
                    <a:pt x="28608" y="10851"/>
                    <a:pt x="28567" y="10851"/>
                  </a:cubicBezTo>
                  <a:lnTo>
                    <a:pt x="28526" y="10851"/>
                  </a:lnTo>
                  <a:cubicBezTo>
                    <a:pt x="28526" y="10851"/>
                    <a:pt x="28485" y="10851"/>
                    <a:pt x="28485" y="10810"/>
                  </a:cubicBezTo>
                  <a:cubicBezTo>
                    <a:pt x="28434" y="10810"/>
                    <a:pt x="28434" y="10810"/>
                    <a:pt x="28434" y="10769"/>
                  </a:cubicBezTo>
                  <a:lnTo>
                    <a:pt x="28526" y="10769"/>
                  </a:lnTo>
                  <a:lnTo>
                    <a:pt x="28526" y="10728"/>
                  </a:lnTo>
                  <a:lnTo>
                    <a:pt x="28608" y="10728"/>
                  </a:lnTo>
                  <a:close/>
                  <a:moveTo>
                    <a:pt x="22222" y="11402"/>
                  </a:moveTo>
                  <a:cubicBezTo>
                    <a:pt x="22222" y="11362"/>
                    <a:pt x="22263" y="11321"/>
                    <a:pt x="22304" y="11280"/>
                  </a:cubicBezTo>
                  <a:lnTo>
                    <a:pt x="22304" y="11188"/>
                  </a:lnTo>
                  <a:cubicBezTo>
                    <a:pt x="22304" y="11147"/>
                    <a:pt x="22396" y="11106"/>
                    <a:pt x="22437" y="11065"/>
                  </a:cubicBezTo>
                  <a:cubicBezTo>
                    <a:pt x="22519" y="11024"/>
                    <a:pt x="22611" y="11024"/>
                    <a:pt x="22651" y="10932"/>
                  </a:cubicBezTo>
                  <a:cubicBezTo>
                    <a:pt x="22692" y="10892"/>
                    <a:pt x="22774" y="10677"/>
                    <a:pt x="22774" y="10677"/>
                  </a:cubicBezTo>
                  <a:cubicBezTo>
                    <a:pt x="22815" y="10636"/>
                    <a:pt x="22815" y="10636"/>
                    <a:pt x="22866" y="10636"/>
                  </a:cubicBezTo>
                  <a:cubicBezTo>
                    <a:pt x="22907" y="10677"/>
                    <a:pt x="22907" y="10728"/>
                    <a:pt x="22989" y="10769"/>
                  </a:cubicBezTo>
                  <a:lnTo>
                    <a:pt x="23162" y="10769"/>
                  </a:lnTo>
                  <a:cubicBezTo>
                    <a:pt x="23203" y="10728"/>
                    <a:pt x="23244" y="10728"/>
                    <a:pt x="23244" y="10728"/>
                  </a:cubicBezTo>
                  <a:cubicBezTo>
                    <a:pt x="23244" y="10769"/>
                    <a:pt x="23326" y="10810"/>
                    <a:pt x="23377" y="10769"/>
                  </a:cubicBezTo>
                  <a:cubicBezTo>
                    <a:pt x="23459" y="10769"/>
                    <a:pt x="23459" y="10728"/>
                    <a:pt x="23499" y="10677"/>
                  </a:cubicBezTo>
                  <a:cubicBezTo>
                    <a:pt x="23499" y="10677"/>
                    <a:pt x="23581" y="10636"/>
                    <a:pt x="23632" y="10636"/>
                  </a:cubicBezTo>
                  <a:lnTo>
                    <a:pt x="23673" y="10677"/>
                  </a:lnTo>
                  <a:cubicBezTo>
                    <a:pt x="23714" y="10636"/>
                    <a:pt x="23714" y="10595"/>
                    <a:pt x="23796" y="10554"/>
                  </a:cubicBezTo>
                  <a:cubicBezTo>
                    <a:pt x="23837" y="10514"/>
                    <a:pt x="23929" y="10554"/>
                    <a:pt x="24010" y="10514"/>
                  </a:cubicBezTo>
                  <a:lnTo>
                    <a:pt x="24092" y="10514"/>
                  </a:lnTo>
                  <a:lnTo>
                    <a:pt x="24092" y="10514"/>
                  </a:lnTo>
                  <a:lnTo>
                    <a:pt x="24143" y="10514"/>
                  </a:lnTo>
                  <a:cubicBezTo>
                    <a:pt x="24184" y="10514"/>
                    <a:pt x="24184" y="10473"/>
                    <a:pt x="24225" y="10473"/>
                  </a:cubicBezTo>
                  <a:lnTo>
                    <a:pt x="24347" y="10473"/>
                  </a:lnTo>
                  <a:cubicBezTo>
                    <a:pt x="24399" y="10514"/>
                    <a:pt x="24439" y="10514"/>
                    <a:pt x="24480" y="10514"/>
                  </a:cubicBezTo>
                  <a:cubicBezTo>
                    <a:pt x="24521" y="10514"/>
                    <a:pt x="24562" y="10473"/>
                    <a:pt x="24603" y="10422"/>
                  </a:cubicBezTo>
                  <a:cubicBezTo>
                    <a:pt x="24654" y="10473"/>
                    <a:pt x="24654" y="10473"/>
                    <a:pt x="24695" y="10473"/>
                  </a:cubicBezTo>
                  <a:cubicBezTo>
                    <a:pt x="24736" y="10473"/>
                    <a:pt x="24736" y="10422"/>
                    <a:pt x="24777" y="10422"/>
                  </a:cubicBezTo>
                  <a:lnTo>
                    <a:pt x="24817" y="10473"/>
                  </a:lnTo>
                  <a:cubicBezTo>
                    <a:pt x="24909" y="10514"/>
                    <a:pt x="24991" y="10422"/>
                    <a:pt x="25073" y="10381"/>
                  </a:cubicBezTo>
                  <a:lnTo>
                    <a:pt x="25114" y="10381"/>
                  </a:lnTo>
                  <a:cubicBezTo>
                    <a:pt x="25114" y="10422"/>
                    <a:pt x="25165" y="10422"/>
                    <a:pt x="25165" y="10422"/>
                  </a:cubicBezTo>
                  <a:cubicBezTo>
                    <a:pt x="25165" y="10473"/>
                    <a:pt x="25165" y="10473"/>
                    <a:pt x="25206" y="10514"/>
                  </a:cubicBezTo>
                  <a:lnTo>
                    <a:pt x="25206" y="10514"/>
                  </a:lnTo>
                  <a:cubicBezTo>
                    <a:pt x="25247" y="10473"/>
                    <a:pt x="25287" y="10473"/>
                    <a:pt x="25287" y="10422"/>
                  </a:cubicBezTo>
                  <a:cubicBezTo>
                    <a:pt x="25287" y="10554"/>
                    <a:pt x="25114" y="10595"/>
                    <a:pt x="25287" y="10677"/>
                  </a:cubicBezTo>
                  <a:cubicBezTo>
                    <a:pt x="25287" y="10728"/>
                    <a:pt x="25328" y="10728"/>
                    <a:pt x="25328" y="10769"/>
                  </a:cubicBezTo>
                  <a:cubicBezTo>
                    <a:pt x="25328" y="10810"/>
                    <a:pt x="25165" y="10892"/>
                    <a:pt x="25165" y="10932"/>
                  </a:cubicBezTo>
                  <a:cubicBezTo>
                    <a:pt x="25165" y="10984"/>
                    <a:pt x="25206" y="11024"/>
                    <a:pt x="25247" y="11024"/>
                  </a:cubicBezTo>
                  <a:lnTo>
                    <a:pt x="25328" y="11024"/>
                  </a:lnTo>
                  <a:lnTo>
                    <a:pt x="25328" y="11065"/>
                  </a:lnTo>
                  <a:cubicBezTo>
                    <a:pt x="25369" y="11106"/>
                    <a:pt x="25461" y="11147"/>
                    <a:pt x="25543" y="11147"/>
                  </a:cubicBezTo>
                  <a:lnTo>
                    <a:pt x="25676" y="11147"/>
                  </a:lnTo>
                  <a:cubicBezTo>
                    <a:pt x="25717" y="11147"/>
                    <a:pt x="25757" y="11147"/>
                    <a:pt x="25757" y="11188"/>
                  </a:cubicBezTo>
                  <a:lnTo>
                    <a:pt x="25798" y="11188"/>
                  </a:lnTo>
                  <a:cubicBezTo>
                    <a:pt x="25839" y="11239"/>
                    <a:pt x="25839" y="11239"/>
                    <a:pt x="25880" y="11239"/>
                  </a:cubicBezTo>
                  <a:cubicBezTo>
                    <a:pt x="25931" y="11239"/>
                    <a:pt x="25972" y="11362"/>
                    <a:pt x="26013" y="11402"/>
                  </a:cubicBezTo>
                  <a:cubicBezTo>
                    <a:pt x="26054" y="11443"/>
                    <a:pt x="26227" y="11443"/>
                    <a:pt x="26268" y="11443"/>
                  </a:cubicBezTo>
                  <a:cubicBezTo>
                    <a:pt x="26350" y="11494"/>
                    <a:pt x="26391" y="11576"/>
                    <a:pt x="26483" y="11576"/>
                  </a:cubicBezTo>
                  <a:cubicBezTo>
                    <a:pt x="26524" y="11576"/>
                    <a:pt x="26524" y="11576"/>
                    <a:pt x="26565" y="11535"/>
                  </a:cubicBezTo>
                  <a:cubicBezTo>
                    <a:pt x="26738" y="11443"/>
                    <a:pt x="26565" y="11402"/>
                    <a:pt x="26646" y="11280"/>
                  </a:cubicBezTo>
                  <a:cubicBezTo>
                    <a:pt x="26697" y="11188"/>
                    <a:pt x="26902" y="11106"/>
                    <a:pt x="27035" y="11188"/>
                  </a:cubicBezTo>
                  <a:cubicBezTo>
                    <a:pt x="27075" y="11188"/>
                    <a:pt x="27075" y="11239"/>
                    <a:pt x="27116" y="11280"/>
                  </a:cubicBezTo>
                  <a:lnTo>
                    <a:pt x="27249" y="11280"/>
                  </a:lnTo>
                  <a:lnTo>
                    <a:pt x="27331" y="11280"/>
                  </a:lnTo>
                  <a:cubicBezTo>
                    <a:pt x="27372" y="11321"/>
                    <a:pt x="27372" y="11362"/>
                    <a:pt x="27372" y="11362"/>
                  </a:cubicBezTo>
                  <a:lnTo>
                    <a:pt x="27545" y="11362"/>
                  </a:lnTo>
                  <a:cubicBezTo>
                    <a:pt x="27627" y="11402"/>
                    <a:pt x="27719" y="11402"/>
                    <a:pt x="27801" y="11402"/>
                  </a:cubicBezTo>
                  <a:lnTo>
                    <a:pt x="27801" y="11443"/>
                  </a:lnTo>
                  <a:lnTo>
                    <a:pt x="27883" y="11443"/>
                  </a:lnTo>
                  <a:cubicBezTo>
                    <a:pt x="27923" y="11443"/>
                    <a:pt x="27974" y="11494"/>
                    <a:pt x="28015" y="11494"/>
                  </a:cubicBezTo>
                  <a:lnTo>
                    <a:pt x="28056" y="11443"/>
                  </a:lnTo>
                  <a:cubicBezTo>
                    <a:pt x="28138" y="11402"/>
                    <a:pt x="28271" y="11362"/>
                    <a:pt x="28353" y="11362"/>
                  </a:cubicBezTo>
                  <a:cubicBezTo>
                    <a:pt x="28393" y="11402"/>
                    <a:pt x="28393" y="11402"/>
                    <a:pt x="28393" y="11443"/>
                  </a:cubicBezTo>
                  <a:lnTo>
                    <a:pt x="28485" y="11443"/>
                  </a:lnTo>
                  <a:lnTo>
                    <a:pt x="28567" y="11443"/>
                  </a:lnTo>
                  <a:cubicBezTo>
                    <a:pt x="28649" y="11494"/>
                    <a:pt x="28649" y="11402"/>
                    <a:pt x="28741" y="11402"/>
                  </a:cubicBezTo>
                  <a:cubicBezTo>
                    <a:pt x="28782" y="11535"/>
                    <a:pt x="28822" y="11617"/>
                    <a:pt x="28822" y="11699"/>
                  </a:cubicBezTo>
                  <a:cubicBezTo>
                    <a:pt x="28782" y="11750"/>
                    <a:pt x="28782" y="11872"/>
                    <a:pt x="28741" y="11954"/>
                  </a:cubicBezTo>
                  <a:lnTo>
                    <a:pt x="28690" y="11954"/>
                  </a:lnTo>
                  <a:cubicBezTo>
                    <a:pt x="28608" y="11872"/>
                    <a:pt x="28567" y="11750"/>
                    <a:pt x="28526" y="11617"/>
                  </a:cubicBezTo>
                  <a:cubicBezTo>
                    <a:pt x="28485" y="11658"/>
                    <a:pt x="28485" y="11658"/>
                    <a:pt x="28434" y="11658"/>
                  </a:cubicBezTo>
                  <a:cubicBezTo>
                    <a:pt x="28485" y="11791"/>
                    <a:pt x="28567" y="11872"/>
                    <a:pt x="28608" y="11954"/>
                  </a:cubicBezTo>
                  <a:cubicBezTo>
                    <a:pt x="28649" y="12005"/>
                    <a:pt x="28649" y="12087"/>
                    <a:pt x="28690" y="12169"/>
                  </a:cubicBezTo>
                  <a:cubicBezTo>
                    <a:pt x="28741" y="12261"/>
                    <a:pt x="28822" y="12383"/>
                    <a:pt x="28863" y="12516"/>
                  </a:cubicBezTo>
                  <a:cubicBezTo>
                    <a:pt x="28904" y="12516"/>
                    <a:pt x="28945" y="12557"/>
                    <a:pt x="28945" y="12598"/>
                  </a:cubicBezTo>
                  <a:lnTo>
                    <a:pt x="28904" y="12598"/>
                  </a:lnTo>
                  <a:cubicBezTo>
                    <a:pt x="28945" y="12639"/>
                    <a:pt x="28945" y="12680"/>
                    <a:pt x="28945" y="12720"/>
                  </a:cubicBezTo>
                  <a:cubicBezTo>
                    <a:pt x="28996" y="12772"/>
                    <a:pt x="29037" y="12772"/>
                    <a:pt x="29037" y="12772"/>
                  </a:cubicBezTo>
                  <a:cubicBezTo>
                    <a:pt x="29078" y="12812"/>
                    <a:pt x="29160" y="12935"/>
                    <a:pt x="29160" y="12976"/>
                  </a:cubicBezTo>
                  <a:cubicBezTo>
                    <a:pt x="29201" y="13109"/>
                    <a:pt x="29160" y="13282"/>
                    <a:pt x="29201" y="13364"/>
                  </a:cubicBezTo>
                  <a:cubicBezTo>
                    <a:pt x="29252" y="13405"/>
                    <a:pt x="29374" y="13446"/>
                    <a:pt x="29415" y="13487"/>
                  </a:cubicBezTo>
                  <a:cubicBezTo>
                    <a:pt x="29456" y="13620"/>
                    <a:pt x="29456" y="13875"/>
                    <a:pt x="29548" y="13916"/>
                  </a:cubicBezTo>
                  <a:lnTo>
                    <a:pt x="29589" y="13916"/>
                  </a:lnTo>
                  <a:lnTo>
                    <a:pt x="29589" y="13875"/>
                  </a:lnTo>
                  <a:cubicBezTo>
                    <a:pt x="29630" y="13875"/>
                    <a:pt x="29630" y="13916"/>
                    <a:pt x="29630" y="13957"/>
                  </a:cubicBezTo>
                  <a:lnTo>
                    <a:pt x="29711" y="13957"/>
                  </a:lnTo>
                  <a:cubicBezTo>
                    <a:pt x="29762" y="13998"/>
                    <a:pt x="29803" y="14049"/>
                    <a:pt x="29844" y="14130"/>
                  </a:cubicBezTo>
                  <a:lnTo>
                    <a:pt x="29885" y="14130"/>
                  </a:lnTo>
                  <a:cubicBezTo>
                    <a:pt x="29926" y="14171"/>
                    <a:pt x="29926" y="14212"/>
                    <a:pt x="29926" y="14212"/>
                  </a:cubicBezTo>
                  <a:cubicBezTo>
                    <a:pt x="30018" y="14253"/>
                    <a:pt x="30100" y="14304"/>
                    <a:pt x="30100" y="14386"/>
                  </a:cubicBezTo>
                  <a:cubicBezTo>
                    <a:pt x="30100" y="14427"/>
                    <a:pt x="30018" y="14427"/>
                    <a:pt x="29967" y="14468"/>
                  </a:cubicBezTo>
                  <a:lnTo>
                    <a:pt x="29967" y="14468"/>
                  </a:lnTo>
                  <a:lnTo>
                    <a:pt x="29967" y="14468"/>
                  </a:lnTo>
                  <a:lnTo>
                    <a:pt x="30100" y="14468"/>
                  </a:lnTo>
                  <a:cubicBezTo>
                    <a:pt x="30100" y="14508"/>
                    <a:pt x="30181" y="14600"/>
                    <a:pt x="30222" y="14641"/>
                  </a:cubicBezTo>
                  <a:lnTo>
                    <a:pt x="30314" y="14641"/>
                  </a:lnTo>
                  <a:cubicBezTo>
                    <a:pt x="30355" y="14641"/>
                    <a:pt x="30396" y="14600"/>
                    <a:pt x="30437" y="14600"/>
                  </a:cubicBezTo>
                  <a:cubicBezTo>
                    <a:pt x="30478" y="14560"/>
                    <a:pt x="30478" y="14600"/>
                    <a:pt x="30529" y="14600"/>
                  </a:cubicBezTo>
                  <a:lnTo>
                    <a:pt x="30570" y="14600"/>
                  </a:lnTo>
                  <a:cubicBezTo>
                    <a:pt x="30610" y="14560"/>
                    <a:pt x="30651" y="14560"/>
                    <a:pt x="30692" y="14508"/>
                  </a:cubicBezTo>
                  <a:lnTo>
                    <a:pt x="30692" y="14508"/>
                  </a:lnTo>
                  <a:cubicBezTo>
                    <a:pt x="30733" y="14508"/>
                    <a:pt x="30733" y="14508"/>
                    <a:pt x="30784" y="14560"/>
                  </a:cubicBezTo>
                  <a:cubicBezTo>
                    <a:pt x="30825" y="14508"/>
                    <a:pt x="30825" y="14508"/>
                    <a:pt x="30866" y="14508"/>
                  </a:cubicBezTo>
                  <a:lnTo>
                    <a:pt x="30989" y="14508"/>
                  </a:lnTo>
                  <a:cubicBezTo>
                    <a:pt x="31080" y="14508"/>
                    <a:pt x="31121" y="14468"/>
                    <a:pt x="31162" y="14427"/>
                  </a:cubicBezTo>
                  <a:lnTo>
                    <a:pt x="31244" y="14427"/>
                  </a:lnTo>
                  <a:lnTo>
                    <a:pt x="31244" y="14468"/>
                  </a:lnTo>
                  <a:lnTo>
                    <a:pt x="31244" y="14508"/>
                  </a:lnTo>
                  <a:cubicBezTo>
                    <a:pt x="31203" y="14560"/>
                    <a:pt x="31244" y="14560"/>
                    <a:pt x="31244" y="14600"/>
                  </a:cubicBezTo>
                  <a:cubicBezTo>
                    <a:pt x="31244" y="14641"/>
                    <a:pt x="31203" y="14641"/>
                    <a:pt x="31203" y="14682"/>
                  </a:cubicBezTo>
                  <a:lnTo>
                    <a:pt x="31203" y="14815"/>
                  </a:lnTo>
                  <a:cubicBezTo>
                    <a:pt x="31162" y="14856"/>
                    <a:pt x="31121" y="14897"/>
                    <a:pt x="31121" y="14938"/>
                  </a:cubicBezTo>
                  <a:cubicBezTo>
                    <a:pt x="31080" y="14978"/>
                    <a:pt x="31080" y="14978"/>
                    <a:pt x="31040" y="15019"/>
                  </a:cubicBezTo>
                  <a:lnTo>
                    <a:pt x="31040" y="15070"/>
                  </a:lnTo>
                  <a:cubicBezTo>
                    <a:pt x="30989" y="15111"/>
                    <a:pt x="30989" y="15152"/>
                    <a:pt x="30948" y="15234"/>
                  </a:cubicBezTo>
                  <a:cubicBezTo>
                    <a:pt x="30948" y="15234"/>
                    <a:pt x="30907" y="15275"/>
                    <a:pt x="30907" y="15326"/>
                  </a:cubicBezTo>
                  <a:cubicBezTo>
                    <a:pt x="30866" y="15448"/>
                    <a:pt x="30733" y="15530"/>
                    <a:pt x="30651" y="15663"/>
                  </a:cubicBezTo>
                  <a:cubicBezTo>
                    <a:pt x="30610" y="15704"/>
                    <a:pt x="30570" y="15745"/>
                    <a:pt x="30529" y="15786"/>
                  </a:cubicBezTo>
                  <a:cubicBezTo>
                    <a:pt x="30396" y="15918"/>
                    <a:pt x="30273" y="15959"/>
                    <a:pt x="30140" y="16041"/>
                  </a:cubicBezTo>
                  <a:cubicBezTo>
                    <a:pt x="30059" y="16174"/>
                    <a:pt x="29926" y="16296"/>
                    <a:pt x="29844" y="16429"/>
                  </a:cubicBezTo>
                  <a:lnTo>
                    <a:pt x="29844" y="16470"/>
                  </a:lnTo>
                  <a:cubicBezTo>
                    <a:pt x="29803" y="16470"/>
                    <a:pt x="29762" y="16511"/>
                    <a:pt x="29711" y="16511"/>
                  </a:cubicBezTo>
                  <a:cubicBezTo>
                    <a:pt x="29711" y="16552"/>
                    <a:pt x="29671" y="16552"/>
                    <a:pt x="29630" y="16603"/>
                  </a:cubicBezTo>
                  <a:cubicBezTo>
                    <a:pt x="29630" y="16726"/>
                    <a:pt x="29548" y="16726"/>
                    <a:pt x="29548" y="16766"/>
                  </a:cubicBezTo>
                  <a:lnTo>
                    <a:pt x="29548" y="16858"/>
                  </a:lnTo>
                  <a:lnTo>
                    <a:pt x="29456" y="16899"/>
                  </a:lnTo>
                  <a:cubicBezTo>
                    <a:pt x="29456" y="16899"/>
                    <a:pt x="29415" y="17063"/>
                    <a:pt x="29415" y="17114"/>
                  </a:cubicBezTo>
                  <a:cubicBezTo>
                    <a:pt x="29456" y="17155"/>
                    <a:pt x="29507" y="17196"/>
                    <a:pt x="29548" y="17236"/>
                  </a:cubicBezTo>
                  <a:cubicBezTo>
                    <a:pt x="29548" y="17277"/>
                    <a:pt x="29507" y="17318"/>
                    <a:pt x="29507" y="17318"/>
                  </a:cubicBezTo>
                  <a:lnTo>
                    <a:pt x="29507" y="17369"/>
                  </a:lnTo>
                  <a:cubicBezTo>
                    <a:pt x="29507" y="17451"/>
                    <a:pt x="29507" y="17574"/>
                    <a:pt x="29548" y="17665"/>
                  </a:cubicBezTo>
                  <a:cubicBezTo>
                    <a:pt x="29589" y="17706"/>
                    <a:pt x="29671" y="17706"/>
                    <a:pt x="29671" y="17788"/>
                  </a:cubicBezTo>
                  <a:cubicBezTo>
                    <a:pt x="29671" y="17829"/>
                    <a:pt x="29671" y="17829"/>
                    <a:pt x="29630" y="17880"/>
                  </a:cubicBezTo>
                  <a:cubicBezTo>
                    <a:pt x="29630" y="17921"/>
                    <a:pt x="29671" y="18003"/>
                    <a:pt x="29671" y="18084"/>
                  </a:cubicBezTo>
                  <a:cubicBezTo>
                    <a:pt x="29671" y="18084"/>
                    <a:pt x="29630" y="18084"/>
                    <a:pt x="29630" y="18135"/>
                  </a:cubicBezTo>
                  <a:cubicBezTo>
                    <a:pt x="29671" y="18176"/>
                    <a:pt x="29671" y="18258"/>
                    <a:pt x="29671" y="18340"/>
                  </a:cubicBezTo>
                  <a:lnTo>
                    <a:pt x="29711" y="18340"/>
                  </a:lnTo>
                  <a:lnTo>
                    <a:pt x="29711" y="18391"/>
                  </a:lnTo>
                  <a:lnTo>
                    <a:pt x="29671" y="18432"/>
                  </a:lnTo>
                  <a:lnTo>
                    <a:pt x="29671" y="18473"/>
                  </a:lnTo>
                  <a:cubicBezTo>
                    <a:pt x="29630" y="18554"/>
                    <a:pt x="29589" y="18646"/>
                    <a:pt x="29507" y="18687"/>
                  </a:cubicBezTo>
                  <a:cubicBezTo>
                    <a:pt x="29415" y="18769"/>
                    <a:pt x="29292" y="18769"/>
                    <a:pt x="29201" y="18810"/>
                  </a:cubicBezTo>
                  <a:cubicBezTo>
                    <a:pt x="29119" y="18902"/>
                    <a:pt x="29078" y="18983"/>
                    <a:pt x="28996" y="19024"/>
                  </a:cubicBezTo>
                  <a:cubicBezTo>
                    <a:pt x="28945" y="19065"/>
                    <a:pt x="28863" y="19106"/>
                    <a:pt x="28822" y="19157"/>
                  </a:cubicBezTo>
                  <a:lnTo>
                    <a:pt x="28822" y="19280"/>
                  </a:lnTo>
                  <a:lnTo>
                    <a:pt x="28863" y="19321"/>
                  </a:lnTo>
                  <a:cubicBezTo>
                    <a:pt x="28863" y="19413"/>
                    <a:pt x="28863" y="19453"/>
                    <a:pt x="28904" y="19535"/>
                  </a:cubicBezTo>
                  <a:lnTo>
                    <a:pt x="28904" y="19535"/>
                  </a:lnTo>
                  <a:cubicBezTo>
                    <a:pt x="28945" y="19576"/>
                    <a:pt x="28945" y="19668"/>
                    <a:pt x="28904" y="19709"/>
                  </a:cubicBezTo>
                  <a:lnTo>
                    <a:pt x="28904" y="19750"/>
                  </a:lnTo>
                  <a:lnTo>
                    <a:pt x="28904" y="19791"/>
                  </a:lnTo>
                  <a:lnTo>
                    <a:pt x="28904" y="19831"/>
                  </a:lnTo>
                  <a:cubicBezTo>
                    <a:pt x="28863" y="19964"/>
                    <a:pt x="28741" y="19964"/>
                    <a:pt x="28608" y="20005"/>
                  </a:cubicBezTo>
                  <a:cubicBezTo>
                    <a:pt x="28567" y="20046"/>
                    <a:pt x="28526" y="20087"/>
                    <a:pt x="28485" y="20128"/>
                  </a:cubicBezTo>
                  <a:lnTo>
                    <a:pt x="28485" y="20128"/>
                  </a:lnTo>
                  <a:cubicBezTo>
                    <a:pt x="28485" y="20179"/>
                    <a:pt x="28526" y="20179"/>
                    <a:pt x="28526" y="20179"/>
                  </a:cubicBezTo>
                  <a:cubicBezTo>
                    <a:pt x="28567" y="20261"/>
                    <a:pt x="28526" y="20383"/>
                    <a:pt x="28485" y="20434"/>
                  </a:cubicBezTo>
                  <a:cubicBezTo>
                    <a:pt x="28485" y="20434"/>
                    <a:pt x="28434" y="20434"/>
                    <a:pt x="28434" y="20475"/>
                  </a:cubicBezTo>
                  <a:lnTo>
                    <a:pt x="28485" y="20516"/>
                  </a:lnTo>
                  <a:cubicBezTo>
                    <a:pt x="28434" y="20598"/>
                    <a:pt x="28353" y="20639"/>
                    <a:pt x="28312" y="20690"/>
                  </a:cubicBezTo>
                  <a:cubicBezTo>
                    <a:pt x="28138" y="20894"/>
                    <a:pt x="28015" y="21109"/>
                    <a:pt x="27801" y="21282"/>
                  </a:cubicBezTo>
                  <a:cubicBezTo>
                    <a:pt x="27760" y="21282"/>
                    <a:pt x="27719" y="21323"/>
                    <a:pt x="27668" y="21364"/>
                  </a:cubicBezTo>
                  <a:cubicBezTo>
                    <a:pt x="27627" y="21405"/>
                    <a:pt x="27504" y="21364"/>
                    <a:pt x="27464" y="21405"/>
                  </a:cubicBezTo>
                  <a:lnTo>
                    <a:pt x="27464" y="21456"/>
                  </a:lnTo>
                  <a:cubicBezTo>
                    <a:pt x="27413" y="21456"/>
                    <a:pt x="27372" y="21456"/>
                    <a:pt x="27372" y="21405"/>
                  </a:cubicBezTo>
                  <a:lnTo>
                    <a:pt x="27290" y="21497"/>
                  </a:lnTo>
                  <a:cubicBezTo>
                    <a:pt x="27249" y="21456"/>
                    <a:pt x="27208" y="21405"/>
                    <a:pt x="27157" y="21405"/>
                  </a:cubicBezTo>
                  <a:cubicBezTo>
                    <a:pt x="27116" y="21456"/>
                    <a:pt x="27116" y="21456"/>
                    <a:pt x="27075" y="21456"/>
                  </a:cubicBezTo>
                  <a:cubicBezTo>
                    <a:pt x="27035" y="21456"/>
                    <a:pt x="26994" y="21405"/>
                    <a:pt x="26953" y="21456"/>
                  </a:cubicBezTo>
                  <a:cubicBezTo>
                    <a:pt x="26902" y="21456"/>
                    <a:pt x="26902" y="21497"/>
                    <a:pt x="26861" y="21497"/>
                  </a:cubicBezTo>
                  <a:cubicBezTo>
                    <a:pt x="26861" y="21538"/>
                    <a:pt x="26820" y="21497"/>
                    <a:pt x="26779" y="21497"/>
                  </a:cubicBezTo>
                  <a:lnTo>
                    <a:pt x="26697" y="21497"/>
                  </a:lnTo>
                  <a:cubicBezTo>
                    <a:pt x="26646" y="21538"/>
                    <a:pt x="26646" y="21538"/>
                    <a:pt x="26605" y="21579"/>
                  </a:cubicBezTo>
                  <a:cubicBezTo>
                    <a:pt x="26565" y="21579"/>
                    <a:pt x="26524" y="21538"/>
                    <a:pt x="26524" y="21538"/>
                  </a:cubicBezTo>
                  <a:lnTo>
                    <a:pt x="26524" y="21497"/>
                  </a:lnTo>
                  <a:lnTo>
                    <a:pt x="26442" y="21497"/>
                  </a:lnTo>
                  <a:lnTo>
                    <a:pt x="26442" y="21456"/>
                  </a:lnTo>
                  <a:lnTo>
                    <a:pt x="26391" y="21456"/>
                  </a:lnTo>
                  <a:lnTo>
                    <a:pt x="26391" y="21497"/>
                  </a:lnTo>
                  <a:lnTo>
                    <a:pt x="26391" y="21497"/>
                  </a:lnTo>
                  <a:lnTo>
                    <a:pt x="26391" y="21456"/>
                  </a:lnTo>
                  <a:lnTo>
                    <a:pt x="26391" y="21405"/>
                  </a:lnTo>
                  <a:cubicBezTo>
                    <a:pt x="26391" y="21364"/>
                    <a:pt x="26309" y="21241"/>
                    <a:pt x="26309" y="21241"/>
                  </a:cubicBezTo>
                  <a:lnTo>
                    <a:pt x="26350" y="21241"/>
                  </a:lnTo>
                  <a:cubicBezTo>
                    <a:pt x="26391" y="21068"/>
                    <a:pt x="26309" y="20986"/>
                    <a:pt x="26268" y="20894"/>
                  </a:cubicBezTo>
                  <a:cubicBezTo>
                    <a:pt x="26227" y="20812"/>
                    <a:pt x="26186" y="20690"/>
                    <a:pt x="26135" y="20557"/>
                  </a:cubicBezTo>
                  <a:cubicBezTo>
                    <a:pt x="26054" y="20516"/>
                    <a:pt x="26013" y="20434"/>
                    <a:pt x="25972" y="20383"/>
                  </a:cubicBezTo>
                  <a:cubicBezTo>
                    <a:pt x="25931" y="20342"/>
                    <a:pt x="25931" y="20261"/>
                    <a:pt x="25880" y="20220"/>
                  </a:cubicBezTo>
                  <a:lnTo>
                    <a:pt x="25931" y="20179"/>
                  </a:lnTo>
                  <a:cubicBezTo>
                    <a:pt x="25880" y="20128"/>
                    <a:pt x="25880" y="20087"/>
                    <a:pt x="25880" y="20046"/>
                  </a:cubicBezTo>
                  <a:cubicBezTo>
                    <a:pt x="25839" y="20046"/>
                    <a:pt x="25880" y="20005"/>
                    <a:pt x="25880" y="19964"/>
                  </a:cubicBezTo>
                  <a:cubicBezTo>
                    <a:pt x="25880" y="19923"/>
                    <a:pt x="25839" y="19923"/>
                    <a:pt x="25839" y="19872"/>
                  </a:cubicBezTo>
                  <a:cubicBezTo>
                    <a:pt x="25839" y="19791"/>
                    <a:pt x="25798" y="19750"/>
                    <a:pt x="25798" y="19668"/>
                  </a:cubicBezTo>
                  <a:cubicBezTo>
                    <a:pt x="25880" y="19576"/>
                    <a:pt x="25717" y="19453"/>
                    <a:pt x="25676" y="19362"/>
                  </a:cubicBezTo>
                  <a:cubicBezTo>
                    <a:pt x="25625" y="19280"/>
                    <a:pt x="25584" y="19157"/>
                    <a:pt x="25543" y="19024"/>
                  </a:cubicBezTo>
                  <a:cubicBezTo>
                    <a:pt x="25502" y="18983"/>
                    <a:pt x="25461" y="18943"/>
                    <a:pt x="25420" y="18902"/>
                  </a:cubicBezTo>
                  <a:cubicBezTo>
                    <a:pt x="25369" y="18769"/>
                    <a:pt x="25420" y="18646"/>
                    <a:pt x="25420" y="18554"/>
                  </a:cubicBezTo>
                  <a:cubicBezTo>
                    <a:pt x="25502" y="18473"/>
                    <a:pt x="25461" y="18299"/>
                    <a:pt x="25543" y="18176"/>
                  </a:cubicBezTo>
                  <a:lnTo>
                    <a:pt x="25584" y="18135"/>
                  </a:lnTo>
                  <a:lnTo>
                    <a:pt x="25584" y="18084"/>
                  </a:lnTo>
                  <a:lnTo>
                    <a:pt x="25625" y="18084"/>
                  </a:lnTo>
                  <a:cubicBezTo>
                    <a:pt x="25676" y="18044"/>
                    <a:pt x="25717" y="17962"/>
                    <a:pt x="25717" y="17880"/>
                  </a:cubicBezTo>
                  <a:lnTo>
                    <a:pt x="25717" y="17747"/>
                  </a:lnTo>
                  <a:cubicBezTo>
                    <a:pt x="25676" y="17665"/>
                    <a:pt x="25543" y="17533"/>
                    <a:pt x="25676" y="17492"/>
                  </a:cubicBezTo>
                  <a:cubicBezTo>
                    <a:pt x="25676" y="17410"/>
                    <a:pt x="25625" y="17369"/>
                    <a:pt x="25584" y="17277"/>
                  </a:cubicBezTo>
                  <a:lnTo>
                    <a:pt x="25584" y="17196"/>
                  </a:lnTo>
                  <a:cubicBezTo>
                    <a:pt x="25543" y="17196"/>
                    <a:pt x="25502" y="17155"/>
                    <a:pt x="25502" y="17114"/>
                  </a:cubicBezTo>
                  <a:cubicBezTo>
                    <a:pt x="25461" y="17063"/>
                    <a:pt x="25502" y="17022"/>
                    <a:pt x="25461" y="16981"/>
                  </a:cubicBezTo>
                  <a:cubicBezTo>
                    <a:pt x="25461" y="16940"/>
                    <a:pt x="25420" y="16858"/>
                    <a:pt x="25420" y="16858"/>
                  </a:cubicBezTo>
                  <a:cubicBezTo>
                    <a:pt x="25369" y="16807"/>
                    <a:pt x="25287" y="16766"/>
                    <a:pt x="25247" y="16685"/>
                  </a:cubicBezTo>
                  <a:cubicBezTo>
                    <a:pt x="25206" y="16644"/>
                    <a:pt x="25206" y="16603"/>
                    <a:pt x="25114" y="16603"/>
                  </a:cubicBezTo>
                  <a:lnTo>
                    <a:pt x="25165" y="16552"/>
                  </a:lnTo>
                  <a:lnTo>
                    <a:pt x="25114" y="16552"/>
                  </a:lnTo>
                  <a:cubicBezTo>
                    <a:pt x="25073" y="16511"/>
                    <a:pt x="25073" y="16470"/>
                    <a:pt x="25032" y="16470"/>
                  </a:cubicBezTo>
                  <a:lnTo>
                    <a:pt x="25032" y="16429"/>
                  </a:lnTo>
                  <a:lnTo>
                    <a:pt x="25073" y="16429"/>
                  </a:lnTo>
                  <a:lnTo>
                    <a:pt x="25032" y="16388"/>
                  </a:lnTo>
                  <a:lnTo>
                    <a:pt x="24991" y="16296"/>
                  </a:lnTo>
                  <a:cubicBezTo>
                    <a:pt x="25032" y="16296"/>
                    <a:pt x="25073" y="16256"/>
                    <a:pt x="25073" y="16174"/>
                  </a:cubicBezTo>
                  <a:lnTo>
                    <a:pt x="25114" y="16174"/>
                  </a:lnTo>
                  <a:lnTo>
                    <a:pt x="25114" y="16174"/>
                  </a:lnTo>
                  <a:cubicBezTo>
                    <a:pt x="25114" y="16133"/>
                    <a:pt x="25073" y="16133"/>
                    <a:pt x="25073" y="16092"/>
                  </a:cubicBezTo>
                  <a:lnTo>
                    <a:pt x="25073" y="16000"/>
                  </a:lnTo>
                  <a:lnTo>
                    <a:pt x="25073" y="16000"/>
                  </a:lnTo>
                  <a:lnTo>
                    <a:pt x="25073" y="16000"/>
                  </a:lnTo>
                  <a:cubicBezTo>
                    <a:pt x="25073" y="15959"/>
                    <a:pt x="25114" y="15918"/>
                    <a:pt x="25114" y="15878"/>
                  </a:cubicBezTo>
                  <a:lnTo>
                    <a:pt x="25114" y="15837"/>
                  </a:lnTo>
                  <a:lnTo>
                    <a:pt x="25114" y="15745"/>
                  </a:lnTo>
                  <a:cubicBezTo>
                    <a:pt x="25114" y="15704"/>
                    <a:pt x="25114" y="15663"/>
                    <a:pt x="25073" y="15622"/>
                  </a:cubicBezTo>
                  <a:lnTo>
                    <a:pt x="25114" y="15622"/>
                  </a:lnTo>
                  <a:lnTo>
                    <a:pt x="25114" y="15622"/>
                  </a:lnTo>
                  <a:lnTo>
                    <a:pt x="25073" y="15581"/>
                  </a:lnTo>
                  <a:cubicBezTo>
                    <a:pt x="24991" y="15581"/>
                    <a:pt x="25032" y="15581"/>
                    <a:pt x="24991" y="15489"/>
                  </a:cubicBezTo>
                  <a:lnTo>
                    <a:pt x="24909" y="15489"/>
                  </a:lnTo>
                  <a:lnTo>
                    <a:pt x="24909" y="15530"/>
                  </a:lnTo>
                  <a:lnTo>
                    <a:pt x="24736" y="15530"/>
                  </a:lnTo>
                  <a:cubicBezTo>
                    <a:pt x="24654" y="15622"/>
                    <a:pt x="24480" y="15530"/>
                    <a:pt x="24439" y="15408"/>
                  </a:cubicBezTo>
                  <a:cubicBezTo>
                    <a:pt x="24480" y="15408"/>
                    <a:pt x="24480" y="15367"/>
                    <a:pt x="24480" y="15367"/>
                  </a:cubicBezTo>
                  <a:lnTo>
                    <a:pt x="24480" y="15367"/>
                  </a:lnTo>
                  <a:lnTo>
                    <a:pt x="24439" y="15367"/>
                  </a:lnTo>
                  <a:lnTo>
                    <a:pt x="24399" y="15326"/>
                  </a:lnTo>
                  <a:cubicBezTo>
                    <a:pt x="24399" y="15275"/>
                    <a:pt x="24266" y="15234"/>
                    <a:pt x="24225" y="15193"/>
                  </a:cubicBezTo>
                  <a:cubicBezTo>
                    <a:pt x="24225" y="15234"/>
                    <a:pt x="24225" y="15234"/>
                    <a:pt x="24184" y="15234"/>
                  </a:cubicBezTo>
                  <a:cubicBezTo>
                    <a:pt x="24092" y="15234"/>
                    <a:pt x="23969" y="15275"/>
                    <a:pt x="23888" y="15275"/>
                  </a:cubicBezTo>
                  <a:cubicBezTo>
                    <a:pt x="23837" y="15275"/>
                    <a:pt x="23837" y="15326"/>
                    <a:pt x="23796" y="15326"/>
                  </a:cubicBezTo>
                  <a:cubicBezTo>
                    <a:pt x="23755" y="15326"/>
                    <a:pt x="23714" y="15367"/>
                    <a:pt x="23673" y="15367"/>
                  </a:cubicBezTo>
                  <a:cubicBezTo>
                    <a:pt x="23581" y="15408"/>
                    <a:pt x="23459" y="15448"/>
                    <a:pt x="23377" y="15489"/>
                  </a:cubicBezTo>
                  <a:cubicBezTo>
                    <a:pt x="23326" y="15489"/>
                    <a:pt x="23244" y="15408"/>
                    <a:pt x="23203" y="15408"/>
                  </a:cubicBezTo>
                  <a:lnTo>
                    <a:pt x="23203" y="15408"/>
                  </a:lnTo>
                  <a:cubicBezTo>
                    <a:pt x="23162" y="15448"/>
                    <a:pt x="23121" y="15408"/>
                    <a:pt x="23070" y="15408"/>
                  </a:cubicBezTo>
                  <a:lnTo>
                    <a:pt x="22907" y="15408"/>
                  </a:lnTo>
                  <a:cubicBezTo>
                    <a:pt x="22815" y="15448"/>
                    <a:pt x="22774" y="15448"/>
                    <a:pt x="22733" y="15448"/>
                  </a:cubicBezTo>
                  <a:cubicBezTo>
                    <a:pt x="22692" y="15489"/>
                    <a:pt x="22611" y="15530"/>
                    <a:pt x="22559" y="15530"/>
                  </a:cubicBezTo>
                  <a:cubicBezTo>
                    <a:pt x="22519" y="15530"/>
                    <a:pt x="22396" y="15489"/>
                    <a:pt x="22396" y="15448"/>
                  </a:cubicBezTo>
                  <a:cubicBezTo>
                    <a:pt x="22263" y="15408"/>
                    <a:pt x="22222" y="15326"/>
                    <a:pt x="22141" y="15275"/>
                  </a:cubicBezTo>
                  <a:cubicBezTo>
                    <a:pt x="22100" y="15234"/>
                    <a:pt x="22049" y="15234"/>
                    <a:pt x="22008" y="15193"/>
                  </a:cubicBezTo>
                  <a:cubicBezTo>
                    <a:pt x="21967" y="15193"/>
                    <a:pt x="21926" y="15111"/>
                    <a:pt x="21844" y="15111"/>
                  </a:cubicBezTo>
                  <a:lnTo>
                    <a:pt x="21844" y="15070"/>
                  </a:lnTo>
                  <a:cubicBezTo>
                    <a:pt x="21793" y="15019"/>
                    <a:pt x="21711" y="14978"/>
                    <a:pt x="21711" y="14938"/>
                  </a:cubicBezTo>
                  <a:lnTo>
                    <a:pt x="21711" y="14938"/>
                  </a:lnTo>
                  <a:lnTo>
                    <a:pt x="21752" y="14897"/>
                  </a:lnTo>
                  <a:lnTo>
                    <a:pt x="21752" y="14897"/>
                  </a:lnTo>
                  <a:lnTo>
                    <a:pt x="21711" y="14897"/>
                  </a:lnTo>
                  <a:lnTo>
                    <a:pt x="21711" y="14856"/>
                  </a:lnTo>
                  <a:cubicBezTo>
                    <a:pt x="21711" y="14815"/>
                    <a:pt x="21671" y="14815"/>
                    <a:pt x="21671" y="14764"/>
                  </a:cubicBezTo>
                  <a:lnTo>
                    <a:pt x="21630" y="14723"/>
                  </a:lnTo>
                  <a:cubicBezTo>
                    <a:pt x="21589" y="14682"/>
                    <a:pt x="21538" y="14682"/>
                    <a:pt x="21497" y="14641"/>
                  </a:cubicBezTo>
                  <a:lnTo>
                    <a:pt x="21497" y="14600"/>
                  </a:lnTo>
                  <a:cubicBezTo>
                    <a:pt x="21456" y="14600"/>
                    <a:pt x="21456" y="14600"/>
                    <a:pt x="21456" y="14560"/>
                  </a:cubicBezTo>
                  <a:lnTo>
                    <a:pt x="21456" y="14560"/>
                  </a:lnTo>
                  <a:lnTo>
                    <a:pt x="21374" y="14508"/>
                  </a:lnTo>
                  <a:cubicBezTo>
                    <a:pt x="21374" y="14468"/>
                    <a:pt x="21415" y="14468"/>
                    <a:pt x="21415" y="14427"/>
                  </a:cubicBezTo>
                  <a:cubicBezTo>
                    <a:pt x="21415" y="14386"/>
                    <a:pt x="21374" y="14427"/>
                    <a:pt x="21333" y="14427"/>
                  </a:cubicBezTo>
                  <a:cubicBezTo>
                    <a:pt x="21282" y="14427"/>
                    <a:pt x="21282" y="14386"/>
                    <a:pt x="21241" y="14386"/>
                  </a:cubicBezTo>
                  <a:lnTo>
                    <a:pt x="21241" y="14386"/>
                  </a:lnTo>
                  <a:cubicBezTo>
                    <a:pt x="21241" y="14345"/>
                    <a:pt x="21201" y="14345"/>
                    <a:pt x="21201" y="14345"/>
                  </a:cubicBezTo>
                  <a:lnTo>
                    <a:pt x="21201" y="14304"/>
                  </a:lnTo>
                  <a:cubicBezTo>
                    <a:pt x="21201" y="14253"/>
                    <a:pt x="21160" y="14212"/>
                    <a:pt x="21201" y="14171"/>
                  </a:cubicBezTo>
                  <a:lnTo>
                    <a:pt x="21241" y="14171"/>
                  </a:lnTo>
                  <a:cubicBezTo>
                    <a:pt x="21241" y="14171"/>
                    <a:pt x="21241" y="14130"/>
                    <a:pt x="21201" y="14130"/>
                  </a:cubicBezTo>
                  <a:cubicBezTo>
                    <a:pt x="21160" y="14130"/>
                    <a:pt x="21160" y="13998"/>
                    <a:pt x="21078" y="13957"/>
                  </a:cubicBezTo>
                  <a:lnTo>
                    <a:pt x="21078" y="13957"/>
                  </a:lnTo>
                  <a:cubicBezTo>
                    <a:pt x="21160" y="13957"/>
                    <a:pt x="21201" y="13875"/>
                    <a:pt x="21241" y="13793"/>
                  </a:cubicBezTo>
                  <a:lnTo>
                    <a:pt x="21241" y="13701"/>
                  </a:lnTo>
                  <a:cubicBezTo>
                    <a:pt x="21282" y="13579"/>
                    <a:pt x="21333" y="13364"/>
                    <a:pt x="21241" y="13282"/>
                  </a:cubicBezTo>
                  <a:cubicBezTo>
                    <a:pt x="21282" y="13231"/>
                    <a:pt x="21282" y="13068"/>
                    <a:pt x="21160" y="13068"/>
                  </a:cubicBezTo>
                  <a:lnTo>
                    <a:pt x="21160" y="13068"/>
                  </a:lnTo>
                  <a:cubicBezTo>
                    <a:pt x="21119" y="13027"/>
                    <a:pt x="21160" y="12935"/>
                    <a:pt x="21160" y="12894"/>
                  </a:cubicBezTo>
                  <a:cubicBezTo>
                    <a:pt x="21201" y="12853"/>
                    <a:pt x="21241" y="12812"/>
                    <a:pt x="21241" y="12812"/>
                  </a:cubicBezTo>
                  <a:cubicBezTo>
                    <a:pt x="21282" y="12720"/>
                    <a:pt x="21333" y="12639"/>
                    <a:pt x="21333" y="12557"/>
                  </a:cubicBezTo>
                  <a:cubicBezTo>
                    <a:pt x="21374" y="12516"/>
                    <a:pt x="21456" y="12516"/>
                    <a:pt x="21456" y="12465"/>
                  </a:cubicBezTo>
                  <a:lnTo>
                    <a:pt x="21456" y="12383"/>
                  </a:lnTo>
                  <a:cubicBezTo>
                    <a:pt x="21497" y="12342"/>
                    <a:pt x="21497" y="12261"/>
                    <a:pt x="21538" y="12210"/>
                  </a:cubicBezTo>
                  <a:cubicBezTo>
                    <a:pt x="21538" y="12169"/>
                    <a:pt x="21630" y="12169"/>
                    <a:pt x="21671" y="12128"/>
                  </a:cubicBezTo>
                  <a:cubicBezTo>
                    <a:pt x="21711" y="12087"/>
                    <a:pt x="21711" y="12005"/>
                    <a:pt x="21752" y="11954"/>
                  </a:cubicBezTo>
                  <a:cubicBezTo>
                    <a:pt x="21793" y="11913"/>
                    <a:pt x="21885" y="11913"/>
                    <a:pt x="21926" y="11913"/>
                  </a:cubicBezTo>
                  <a:cubicBezTo>
                    <a:pt x="22008" y="11872"/>
                    <a:pt x="22141" y="11750"/>
                    <a:pt x="22222" y="11658"/>
                  </a:cubicBezTo>
                  <a:cubicBezTo>
                    <a:pt x="22304" y="11535"/>
                    <a:pt x="22181" y="11494"/>
                    <a:pt x="22222" y="11402"/>
                  </a:cubicBezTo>
                  <a:close/>
                  <a:moveTo>
                    <a:pt x="21538" y="4976"/>
                  </a:moveTo>
                  <a:lnTo>
                    <a:pt x="21538" y="5017"/>
                  </a:lnTo>
                  <a:cubicBezTo>
                    <a:pt x="21538" y="5058"/>
                    <a:pt x="21497" y="5109"/>
                    <a:pt x="21415" y="5058"/>
                  </a:cubicBezTo>
                  <a:cubicBezTo>
                    <a:pt x="21374" y="5109"/>
                    <a:pt x="21282" y="5150"/>
                    <a:pt x="21241" y="5191"/>
                  </a:cubicBezTo>
                  <a:lnTo>
                    <a:pt x="21078" y="5191"/>
                  </a:lnTo>
                  <a:cubicBezTo>
                    <a:pt x="21027" y="5231"/>
                    <a:pt x="21027" y="5313"/>
                    <a:pt x="20904" y="5272"/>
                  </a:cubicBezTo>
                  <a:cubicBezTo>
                    <a:pt x="20823" y="5272"/>
                    <a:pt x="20771" y="5272"/>
                    <a:pt x="20731" y="5231"/>
                  </a:cubicBezTo>
                  <a:cubicBezTo>
                    <a:pt x="20690" y="5231"/>
                    <a:pt x="20690" y="5191"/>
                    <a:pt x="20649" y="5191"/>
                  </a:cubicBezTo>
                  <a:lnTo>
                    <a:pt x="20516" y="5191"/>
                  </a:lnTo>
                  <a:cubicBezTo>
                    <a:pt x="20434" y="5191"/>
                    <a:pt x="20393" y="5191"/>
                    <a:pt x="20353" y="5150"/>
                  </a:cubicBezTo>
                  <a:cubicBezTo>
                    <a:pt x="20393" y="5109"/>
                    <a:pt x="20434" y="5109"/>
                    <a:pt x="20475" y="5017"/>
                  </a:cubicBezTo>
                  <a:cubicBezTo>
                    <a:pt x="20434" y="5017"/>
                    <a:pt x="20393" y="5017"/>
                    <a:pt x="20353" y="4976"/>
                  </a:cubicBezTo>
                  <a:cubicBezTo>
                    <a:pt x="20312" y="4976"/>
                    <a:pt x="20220" y="5017"/>
                    <a:pt x="20179" y="4976"/>
                  </a:cubicBezTo>
                  <a:lnTo>
                    <a:pt x="20179" y="4976"/>
                  </a:lnTo>
                  <a:lnTo>
                    <a:pt x="20179" y="4976"/>
                  </a:lnTo>
                  <a:cubicBezTo>
                    <a:pt x="20220" y="4894"/>
                    <a:pt x="20393" y="4935"/>
                    <a:pt x="20434" y="4894"/>
                  </a:cubicBezTo>
                  <a:lnTo>
                    <a:pt x="20475" y="4853"/>
                  </a:lnTo>
                  <a:lnTo>
                    <a:pt x="20434" y="4802"/>
                  </a:lnTo>
                  <a:cubicBezTo>
                    <a:pt x="20393" y="4802"/>
                    <a:pt x="20393" y="4761"/>
                    <a:pt x="20312" y="4761"/>
                  </a:cubicBezTo>
                  <a:cubicBezTo>
                    <a:pt x="20312" y="4761"/>
                    <a:pt x="20261" y="4761"/>
                    <a:pt x="20220" y="4802"/>
                  </a:cubicBezTo>
                  <a:cubicBezTo>
                    <a:pt x="20179" y="4802"/>
                    <a:pt x="20138" y="4802"/>
                    <a:pt x="20097" y="4761"/>
                  </a:cubicBezTo>
                  <a:lnTo>
                    <a:pt x="20097" y="4721"/>
                  </a:lnTo>
                  <a:lnTo>
                    <a:pt x="20220" y="4721"/>
                  </a:lnTo>
                  <a:lnTo>
                    <a:pt x="20220" y="4721"/>
                  </a:lnTo>
                  <a:cubicBezTo>
                    <a:pt x="20220" y="4680"/>
                    <a:pt x="20179" y="4680"/>
                    <a:pt x="20179" y="4639"/>
                  </a:cubicBezTo>
                  <a:cubicBezTo>
                    <a:pt x="20220" y="4598"/>
                    <a:pt x="20220" y="4639"/>
                    <a:pt x="20261" y="4639"/>
                  </a:cubicBezTo>
                  <a:cubicBezTo>
                    <a:pt x="20261" y="4639"/>
                    <a:pt x="20312" y="4680"/>
                    <a:pt x="20353" y="4639"/>
                  </a:cubicBezTo>
                  <a:lnTo>
                    <a:pt x="20353" y="4639"/>
                  </a:lnTo>
                  <a:cubicBezTo>
                    <a:pt x="20353" y="4598"/>
                    <a:pt x="20312" y="4598"/>
                    <a:pt x="20312" y="4598"/>
                  </a:cubicBezTo>
                  <a:lnTo>
                    <a:pt x="20312" y="4547"/>
                  </a:lnTo>
                  <a:lnTo>
                    <a:pt x="20312" y="4547"/>
                  </a:lnTo>
                  <a:cubicBezTo>
                    <a:pt x="20393" y="4547"/>
                    <a:pt x="20516" y="4598"/>
                    <a:pt x="20516" y="4680"/>
                  </a:cubicBezTo>
                  <a:cubicBezTo>
                    <a:pt x="20516" y="4721"/>
                    <a:pt x="20475" y="4721"/>
                    <a:pt x="20516" y="4761"/>
                  </a:cubicBezTo>
                  <a:cubicBezTo>
                    <a:pt x="20516" y="4761"/>
                    <a:pt x="20516" y="4802"/>
                    <a:pt x="20567" y="4853"/>
                  </a:cubicBezTo>
                  <a:cubicBezTo>
                    <a:pt x="20567" y="4802"/>
                    <a:pt x="20608" y="4802"/>
                    <a:pt x="20608" y="4802"/>
                  </a:cubicBezTo>
                  <a:cubicBezTo>
                    <a:pt x="20649" y="4761"/>
                    <a:pt x="20649" y="4761"/>
                    <a:pt x="20690" y="4761"/>
                  </a:cubicBezTo>
                  <a:lnTo>
                    <a:pt x="20690" y="4639"/>
                  </a:lnTo>
                  <a:lnTo>
                    <a:pt x="20731" y="4639"/>
                  </a:lnTo>
                  <a:lnTo>
                    <a:pt x="20731" y="4639"/>
                  </a:lnTo>
                  <a:cubicBezTo>
                    <a:pt x="20731" y="4680"/>
                    <a:pt x="20771" y="4680"/>
                    <a:pt x="20823" y="4721"/>
                  </a:cubicBezTo>
                  <a:lnTo>
                    <a:pt x="20823" y="4721"/>
                  </a:lnTo>
                  <a:lnTo>
                    <a:pt x="20823" y="4721"/>
                  </a:lnTo>
                  <a:lnTo>
                    <a:pt x="20823" y="4680"/>
                  </a:lnTo>
                  <a:cubicBezTo>
                    <a:pt x="20863" y="4639"/>
                    <a:pt x="20904" y="4639"/>
                    <a:pt x="20945" y="4639"/>
                  </a:cubicBezTo>
                  <a:cubicBezTo>
                    <a:pt x="20945" y="4680"/>
                    <a:pt x="20986" y="4721"/>
                    <a:pt x="21027" y="4721"/>
                  </a:cubicBezTo>
                  <a:cubicBezTo>
                    <a:pt x="21027" y="4680"/>
                    <a:pt x="21027" y="4639"/>
                    <a:pt x="20986" y="4639"/>
                  </a:cubicBezTo>
                  <a:cubicBezTo>
                    <a:pt x="21078" y="4639"/>
                    <a:pt x="21201" y="4680"/>
                    <a:pt x="21241" y="4598"/>
                  </a:cubicBezTo>
                  <a:lnTo>
                    <a:pt x="21241" y="4547"/>
                  </a:lnTo>
                  <a:lnTo>
                    <a:pt x="21333" y="4547"/>
                  </a:lnTo>
                  <a:cubicBezTo>
                    <a:pt x="21374" y="4639"/>
                    <a:pt x="21415" y="4598"/>
                    <a:pt x="21497" y="4639"/>
                  </a:cubicBezTo>
                  <a:lnTo>
                    <a:pt x="21497" y="4680"/>
                  </a:lnTo>
                  <a:lnTo>
                    <a:pt x="21497" y="4721"/>
                  </a:lnTo>
                  <a:lnTo>
                    <a:pt x="21538" y="4761"/>
                  </a:lnTo>
                  <a:lnTo>
                    <a:pt x="21671" y="4761"/>
                  </a:lnTo>
                  <a:cubicBezTo>
                    <a:pt x="21671" y="4802"/>
                    <a:pt x="21671" y="4894"/>
                    <a:pt x="21630" y="4935"/>
                  </a:cubicBezTo>
                  <a:cubicBezTo>
                    <a:pt x="21630" y="4935"/>
                    <a:pt x="21589" y="4976"/>
                    <a:pt x="21538" y="4976"/>
                  </a:cubicBezTo>
                  <a:close/>
                  <a:moveTo>
                    <a:pt x="16858" y="4087"/>
                  </a:moveTo>
                  <a:lnTo>
                    <a:pt x="16817" y="4087"/>
                  </a:lnTo>
                  <a:cubicBezTo>
                    <a:pt x="16777" y="4036"/>
                    <a:pt x="16858" y="4036"/>
                    <a:pt x="16858" y="3995"/>
                  </a:cubicBezTo>
                  <a:cubicBezTo>
                    <a:pt x="16899" y="4036"/>
                    <a:pt x="16858" y="4087"/>
                    <a:pt x="16858" y="4087"/>
                  </a:cubicBezTo>
                  <a:close/>
                  <a:moveTo>
                    <a:pt x="16521" y="3525"/>
                  </a:moveTo>
                  <a:cubicBezTo>
                    <a:pt x="16562" y="3525"/>
                    <a:pt x="16603" y="3576"/>
                    <a:pt x="16562" y="3576"/>
                  </a:cubicBezTo>
                  <a:cubicBezTo>
                    <a:pt x="16521" y="3576"/>
                    <a:pt x="16521" y="3576"/>
                    <a:pt x="16521" y="3525"/>
                  </a:cubicBezTo>
                  <a:lnTo>
                    <a:pt x="16521" y="3525"/>
                  </a:lnTo>
                  <a:close/>
                  <a:moveTo>
                    <a:pt x="16480" y="3658"/>
                  </a:moveTo>
                  <a:lnTo>
                    <a:pt x="16480" y="3617"/>
                  </a:lnTo>
                  <a:lnTo>
                    <a:pt x="16521" y="3617"/>
                  </a:lnTo>
                  <a:cubicBezTo>
                    <a:pt x="16521" y="3658"/>
                    <a:pt x="16562" y="3699"/>
                    <a:pt x="16521" y="3699"/>
                  </a:cubicBezTo>
                  <a:cubicBezTo>
                    <a:pt x="16480" y="3699"/>
                    <a:pt x="16429" y="3699"/>
                    <a:pt x="16480" y="3658"/>
                  </a:cubicBezTo>
                  <a:close/>
                  <a:moveTo>
                    <a:pt x="20220" y="2044"/>
                  </a:moveTo>
                  <a:lnTo>
                    <a:pt x="20138" y="2044"/>
                  </a:lnTo>
                  <a:cubicBezTo>
                    <a:pt x="20097" y="1993"/>
                    <a:pt x="20138" y="1952"/>
                    <a:pt x="20179" y="1952"/>
                  </a:cubicBezTo>
                  <a:cubicBezTo>
                    <a:pt x="20261" y="1952"/>
                    <a:pt x="20261" y="1952"/>
                    <a:pt x="20312" y="1993"/>
                  </a:cubicBezTo>
                  <a:lnTo>
                    <a:pt x="20261" y="1993"/>
                  </a:lnTo>
                  <a:cubicBezTo>
                    <a:pt x="20261" y="2044"/>
                    <a:pt x="20261" y="2044"/>
                    <a:pt x="20220" y="2044"/>
                  </a:cubicBezTo>
                  <a:close/>
                  <a:moveTo>
                    <a:pt x="20353" y="3106"/>
                  </a:moveTo>
                  <a:lnTo>
                    <a:pt x="20353" y="3106"/>
                  </a:lnTo>
                  <a:lnTo>
                    <a:pt x="20312" y="3147"/>
                  </a:lnTo>
                  <a:lnTo>
                    <a:pt x="20261" y="3147"/>
                  </a:lnTo>
                  <a:lnTo>
                    <a:pt x="20220" y="3147"/>
                  </a:lnTo>
                  <a:cubicBezTo>
                    <a:pt x="20220" y="3188"/>
                    <a:pt x="20179" y="3188"/>
                    <a:pt x="20179" y="3188"/>
                  </a:cubicBezTo>
                  <a:lnTo>
                    <a:pt x="20097" y="3229"/>
                  </a:lnTo>
                  <a:lnTo>
                    <a:pt x="20138" y="3147"/>
                  </a:lnTo>
                  <a:lnTo>
                    <a:pt x="20138" y="3106"/>
                  </a:lnTo>
                  <a:cubicBezTo>
                    <a:pt x="20179" y="3065"/>
                    <a:pt x="20220" y="3065"/>
                    <a:pt x="20220" y="3065"/>
                  </a:cubicBezTo>
                  <a:cubicBezTo>
                    <a:pt x="20261" y="3014"/>
                    <a:pt x="20312" y="2973"/>
                    <a:pt x="20312" y="2973"/>
                  </a:cubicBezTo>
                  <a:lnTo>
                    <a:pt x="20312" y="2973"/>
                  </a:lnTo>
                  <a:cubicBezTo>
                    <a:pt x="20353" y="2973"/>
                    <a:pt x="20434" y="3014"/>
                    <a:pt x="20434" y="3065"/>
                  </a:cubicBezTo>
                  <a:cubicBezTo>
                    <a:pt x="20393" y="3065"/>
                    <a:pt x="20393" y="3106"/>
                    <a:pt x="20353" y="3106"/>
                  </a:cubicBezTo>
                  <a:lnTo>
                    <a:pt x="20353" y="3106"/>
                  </a:lnTo>
                  <a:close/>
                  <a:moveTo>
                    <a:pt x="20863" y="3106"/>
                  </a:moveTo>
                  <a:lnTo>
                    <a:pt x="20904" y="3147"/>
                  </a:lnTo>
                  <a:lnTo>
                    <a:pt x="20904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cubicBezTo>
                    <a:pt x="20863" y="3188"/>
                    <a:pt x="20731" y="3188"/>
                    <a:pt x="20771" y="3229"/>
                  </a:cubicBezTo>
                  <a:cubicBezTo>
                    <a:pt x="20771" y="3270"/>
                    <a:pt x="20823" y="3270"/>
                    <a:pt x="20823" y="3270"/>
                  </a:cubicBezTo>
                  <a:lnTo>
                    <a:pt x="20823" y="3270"/>
                  </a:lnTo>
                  <a:cubicBezTo>
                    <a:pt x="20771" y="3270"/>
                    <a:pt x="20771" y="3321"/>
                    <a:pt x="20731" y="3321"/>
                  </a:cubicBezTo>
                  <a:lnTo>
                    <a:pt x="20771" y="3321"/>
                  </a:lnTo>
                  <a:cubicBezTo>
                    <a:pt x="20771" y="3362"/>
                    <a:pt x="20731" y="3362"/>
                    <a:pt x="20731" y="3362"/>
                  </a:cubicBezTo>
                  <a:lnTo>
                    <a:pt x="20731" y="3403"/>
                  </a:lnTo>
                  <a:lnTo>
                    <a:pt x="20690" y="3443"/>
                  </a:lnTo>
                  <a:lnTo>
                    <a:pt x="20731" y="3484"/>
                  </a:lnTo>
                  <a:lnTo>
                    <a:pt x="20690" y="3484"/>
                  </a:lnTo>
                  <a:lnTo>
                    <a:pt x="20690" y="3525"/>
                  </a:lnTo>
                  <a:lnTo>
                    <a:pt x="20649" y="3525"/>
                  </a:lnTo>
                  <a:lnTo>
                    <a:pt x="20649" y="3576"/>
                  </a:lnTo>
                  <a:lnTo>
                    <a:pt x="20608" y="3576"/>
                  </a:lnTo>
                  <a:lnTo>
                    <a:pt x="20608" y="3576"/>
                  </a:lnTo>
                  <a:lnTo>
                    <a:pt x="20608" y="3576"/>
                  </a:lnTo>
                  <a:cubicBezTo>
                    <a:pt x="20608" y="3617"/>
                    <a:pt x="20567" y="3658"/>
                    <a:pt x="20516" y="3658"/>
                  </a:cubicBezTo>
                  <a:lnTo>
                    <a:pt x="20475" y="3699"/>
                  </a:lnTo>
                  <a:lnTo>
                    <a:pt x="20434" y="3699"/>
                  </a:lnTo>
                  <a:cubicBezTo>
                    <a:pt x="20434" y="3740"/>
                    <a:pt x="20393" y="3740"/>
                    <a:pt x="20393" y="3740"/>
                  </a:cubicBezTo>
                  <a:cubicBezTo>
                    <a:pt x="20353" y="3781"/>
                    <a:pt x="20312" y="3781"/>
                    <a:pt x="20312" y="3781"/>
                  </a:cubicBezTo>
                  <a:cubicBezTo>
                    <a:pt x="20261" y="3781"/>
                    <a:pt x="20312" y="3832"/>
                    <a:pt x="20261" y="3832"/>
                  </a:cubicBezTo>
                  <a:lnTo>
                    <a:pt x="20179" y="3832"/>
                  </a:lnTo>
                  <a:lnTo>
                    <a:pt x="20179" y="3832"/>
                  </a:lnTo>
                  <a:lnTo>
                    <a:pt x="20220" y="3873"/>
                  </a:lnTo>
                  <a:cubicBezTo>
                    <a:pt x="20220" y="3913"/>
                    <a:pt x="20179" y="3913"/>
                    <a:pt x="20138" y="3913"/>
                  </a:cubicBezTo>
                  <a:cubicBezTo>
                    <a:pt x="20138" y="3873"/>
                    <a:pt x="20138" y="3873"/>
                    <a:pt x="20097" y="3873"/>
                  </a:cubicBezTo>
                  <a:lnTo>
                    <a:pt x="20097" y="3873"/>
                  </a:lnTo>
                  <a:cubicBezTo>
                    <a:pt x="20097" y="3913"/>
                    <a:pt x="20138" y="3913"/>
                    <a:pt x="20138" y="3913"/>
                  </a:cubicBezTo>
                  <a:cubicBezTo>
                    <a:pt x="20138" y="3954"/>
                    <a:pt x="20056" y="3954"/>
                    <a:pt x="20056" y="3954"/>
                  </a:cubicBezTo>
                  <a:cubicBezTo>
                    <a:pt x="20005" y="3954"/>
                    <a:pt x="20005" y="3913"/>
                    <a:pt x="19964" y="3913"/>
                  </a:cubicBezTo>
                  <a:lnTo>
                    <a:pt x="19923" y="3913"/>
                  </a:lnTo>
                  <a:cubicBezTo>
                    <a:pt x="19883" y="3913"/>
                    <a:pt x="19801" y="3913"/>
                    <a:pt x="19801" y="3873"/>
                  </a:cubicBezTo>
                  <a:lnTo>
                    <a:pt x="19801" y="3873"/>
                  </a:lnTo>
                  <a:lnTo>
                    <a:pt x="19801" y="3913"/>
                  </a:lnTo>
                  <a:cubicBezTo>
                    <a:pt x="19801" y="3913"/>
                    <a:pt x="19883" y="3913"/>
                    <a:pt x="19883" y="3954"/>
                  </a:cubicBezTo>
                  <a:lnTo>
                    <a:pt x="19842" y="3954"/>
                  </a:lnTo>
                  <a:lnTo>
                    <a:pt x="19842" y="3954"/>
                  </a:lnTo>
                  <a:cubicBezTo>
                    <a:pt x="19883" y="3995"/>
                    <a:pt x="19883" y="3954"/>
                    <a:pt x="19883" y="3995"/>
                  </a:cubicBezTo>
                  <a:cubicBezTo>
                    <a:pt x="19923" y="3995"/>
                    <a:pt x="19883" y="4036"/>
                    <a:pt x="19883" y="4036"/>
                  </a:cubicBezTo>
                  <a:lnTo>
                    <a:pt x="19883" y="4087"/>
                  </a:lnTo>
                  <a:cubicBezTo>
                    <a:pt x="19842" y="4128"/>
                    <a:pt x="19801" y="4128"/>
                    <a:pt x="19801" y="4128"/>
                  </a:cubicBezTo>
                  <a:lnTo>
                    <a:pt x="19801" y="4169"/>
                  </a:lnTo>
                  <a:lnTo>
                    <a:pt x="19750" y="4210"/>
                  </a:lnTo>
                  <a:lnTo>
                    <a:pt x="19750" y="4291"/>
                  </a:lnTo>
                  <a:lnTo>
                    <a:pt x="19801" y="4291"/>
                  </a:lnTo>
                  <a:cubicBezTo>
                    <a:pt x="19801" y="4343"/>
                    <a:pt x="19750" y="4343"/>
                    <a:pt x="19750" y="4343"/>
                  </a:cubicBezTo>
                  <a:lnTo>
                    <a:pt x="19750" y="4343"/>
                  </a:lnTo>
                  <a:lnTo>
                    <a:pt x="19801" y="4383"/>
                  </a:lnTo>
                  <a:lnTo>
                    <a:pt x="19750" y="4424"/>
                  </a:lnTo>
                  <a:cubicBezTo>
                    <a:pt x="19750" y="4465"/>
                    <a:pt x="19709" y="4506"/>
                    <a:pt x="19709" y="4547"/>
                  </a:cubicBezTo>
                  <a:lnTo>
                    <a:pt x="19668" y="4547"/>
                  </a:lnTo>
                  <a:lnTo>
                    <a:pt x="19627" y="4547"/>
                  </a:lnTo>
                  <a:lnTo>
                    <a:pt x="19627" y="4547"/>
                  </a:lnTo>
                  <a:lnTo>
                    <a:pt x="19494" y="4547"/>
                  </a:lnTo>
                  <a:cubicBezTo>
                    <a:pt x="19494" y="4598"/>
                    <a:pt x="19586" y="4598"/>
                    <a:pt x="19586" y="4598"/>
                  </a:cubicBezTo>
                  <a:lnTo>
                    <a:pt x="19545" y="4639"/>
                  </a:lnTo>
                  <a:lnTo>
                    <a:pt x="19545" y="4680"/>
                  </a:lnTo>
                  <a:cubicBezTo>
                    <a:pt x="19545" y="4721"/>
                    <a:pt x="19453" y="4680"/>
                    <a:pt x="19453" y="4680"/>
                  </a:cubicBezTo>
                  <a:lnTo>
                    <a:pt x="19413" y="4680"/>
                  </a:lnTo>
                  <a:lnTo>
                    <a:pt x="19453" y="4721"/>
                  </a:lnTo>
                  <a:cubicBezTo>
                    <a:pt x="19413" y="4721"/>
                    <a:pt x="19413" y="4761"/>
                    <a:pt x="19372" y="4761"/>
                  </a:cubicBezTo>
                  <a:lnTo>
                    <a:pt x="19372" y="4761"/>
                  </a:lnTo>
                  <a:lnTo>
                    <a:pt x="19331" y="4721"/>
                  </a:lnTo>
                  <a:lnTo>
                    <a:pt x="19331" y="4721"/>
                  </a:lnTo>
                  <a:cubicBezTo>
                    <a:pt x="19331" y="4761"/>
                    <a:pt x="19331" y="4802"/>
                    <a:pt x="19290" y="4802"/>
                  </a:cubicBezTo>
                  <a:lnTo>
                    <a:pt x="19290" y="4853"/>
                  </a:lnTo>
                  <a:lnTo>
                    <a:pt x="19290" y="4853"/>
                  </a:lnTo>
                  <a:lnTo>
                    <a:pt x="19239" y="4853"/>
                  </a:lnTo>
                  <a:cubicBezTo>
                    <a:pt x="19198" y="4802"/>
                    <a:pt x="19239" y="4802"/>
                    <a:pt x="19239" y="4802"/>
                  </a:cubicBezTo>
                  <a:lnTo>
                    <a:pt x="19239" y="4761"/>
                  </a:lnTo>
                  <a:lnTo>
                    <a:pt x="19239" y="4721"/>
                  </a:lnTo>
                  <a:cubicBezTo>
                    <a:pt x="19290" y="4680"/>
                    <a:pt x="19290" y="4680"/>
                    <a:pt x="19290" y="4639"/>
                  </a:cubicBezTo>
                  <a:cubicBezTo>
                    <a:pt x="19239" y="4680"/>
                    <a:pt x="19198" y="4639"/>
                    <a:pt x="19157" y="4639"/>
                  </a:cubicBezTo>
                  <a:cubicBezTo>
                    <a:pt x="19198" y="4680"/>
                    <a:pt x="19198" y="4680"/>
                    <a:pt x="19157" y="4680"/>
                  </a:cubicBezTo>
                  <a:lnTo>
                    <a:pt x="19198" y="4721"/>
                  </a:lnTo>
                  <a:lnTo>
                    <a:pt x="19198" y="4721"/>
                  </a:lnTo>
                  <a:cubicBezTo>
                    <a:pt x="19198" y="4721"/>
                    <a:pt x="19157" y="4761"/>
                    <a:pt x="19116" y="4761"/>
                  </a:cubicBezTo>
                  <a:lnTo>
                    <a:pt x="19116" y="4761"/>
                  </a:lnTo>
                  <a:cubicBezTo>
                    <a:pt x="19116" y="4802"/>
                    <a:pt x="19239" y="4802"/>
                    <a:pt x="19157" y="4853"/>
                  </a:cubicBezTo>
                  <a:lnTo>
                    <a:pt x="19157" y="4853"/>
                  </a:lnTo>
                  <a:cubicBezTo>
                    <a:pt x="19116" y="4894"/>
                    <a:pt x="19157" y="4894"/>
                    <a:pt x="19116" y="4894"/>
                  </a:cubicBezTo>
                  <a:cubicBezTo>
                    <a:pt x="19116" y="4935"/>
                    <a:pt x="19075" y="4935"/>
                    <a:pt x="19035" y="4935"/>
                  </a:cubicBezTo>
                  <a:lnTo>
                    <a:pt x="19035" y="4894"/>
                  </a:lnTo>
                  <a:lnTo>
                    <a:pt x="18983" y="4894"/>
                  </a:lnTo>
                  <a:lnTo>
                    <a:pt x="18983" y="4894"/>
                  </a:lnTo>
                  <a:lnTo>
                    <a:pt x="18983" y="4894"/>
                  </a:lnTo>
                  <a:lnTo>
                    <a:pt x="18983" y="4935"/>
                  </a:lnTo>
                  <a:lnTo>
                    <a:pt x="18983" y="4935"/>
                  </a:lnTo>
                  <a:lnTo>
                    <a:pt x="18983" y="4935"/>
                  </a:lnTo>
                  <a:lnTo>
                    <a:pt x="18943" y="4935"/>
                  </a:lnTo>
                  <a:lnTo>
                    <a:pt x="18943" y="4894"/>
                  </a:lnTo>
                  <a:lnTo>
                    <a:pt x="18943" y="4935"/>
                  </a:lnTo>
                  <a:cubicBezTo>
                    <a:pt x="18902" y="4976"/>
                    <a:pt x="18902" y="4976"/>
                    <a:pt x="18861" y="4976"/>
                  </a:cubicBezTo>
                  <a:lnTo>
                    <a:pt x="18861" y="4976"/>
                  </a:lnTo>
                  <a:lnTo>
                    <a:pt x="18861" y="4976"/>
                  </a:lnTo>
                  <a:lnTo>
                    <a:pt x="18943" y="4976"/>
                  </a:lnTo>
                  <a:cubicBezTo>
                    <a:pt x="18983" y="5017"/>
                    <a:pt x="18943" y="5058"/>
                    <a:pt x="18943" y="5109"/>
                  </a:cubicBezTo>
                  <a:lnTo>
                    <a:pt x="18861" y="5109"/>
                  </a:lnTo>
                  <a:cubicBezTo>
                    <a:pt x="18820" y="5109"/>
                    <a:pt x="18820" y="5058"/>
                    <a:pt x="18728" y="5109"/>
                  </a:cubicBezTo>
                  <a:lnTo>
                    <a:pt x="18728" y="5109"/>
                  </a:lnTo>
                  <a:cubicBezTo>
                    <a:pt x="18728" y="5191"/>
                    <a:pt x="18779" y="5150"/>
                    <a:pt x="18820" y="5191"/>
                  </a:cubicBezTo>
                  <a:lnTo>
                    <a:pt x="18861" y="5191"/>
                  </a:lnTo>
                  <a:lnTo>
                    <a:pt x="18861" y="5231"/>
                  </a:lnTo>
                  <a:lnTo>
                    <a:pt x="18902" y="5231"/>
                  </a:lnTo>
                  <a:lnTo>
                    <a:pt x="18861" y="5272"/>
                  </a:lnTo>
                  <a:lnTo>
                    <a:pt x="18902" y="5272"/>
                  </a:lnTo>
                  <a:lnTo>
                    <a:pt x="18902" y="5272"/>
                  </a:lnTo>
                  <a:cubicBezTo>
                    <a:pt x="18861" y="5272"/>
                    <a:pt x="18861" y="5272"/>
                    <a:pt x="18861" y="5313"/>
                  </a:cubicBezTo>
                  <a:lnTo>
                    <a:pt x="18779" y="5313"/>
                  </a:lnTo>
                  <a:lnTo>
                    <a:pt x="18728" y="5364"/>
                  </a:lnTo>
                  <a:lnTo>
                    <a:pt x="18779" y="5364"/>
                  </a:lnTo>
                  <a:lnTo>
                    <a:pt x="18820" y="5364"/>
                  </a:lnTo>
                  <a:lnTo>
                    <a:pt x="18861" y="5405"/>
                  </a:lnTo>
                  <a:lnTo>
                    <a:pt x="18902" y="5405"/>
                  </a:lnTo>
                  <a:cubicBezTo>
                    <a:pt x="18902" y="5446"/>
                    <a:pt x="18943" y="5446"/>
                    <a:pt x="18902" y="5446"/>
                  </a:cubicBezTo>
                  <a:lnTo>
                    <a:pt x="18861" y="5487"/>
                  </a:lnTo>
                  <a:lnTo>
                    <a:pt x="18820" y="5487"/>
                  </a:lnTo>
                  <a:lnTo>
                    <a:pt x="18728" y="5487"/>
                  </a:lnTo>
                  <a:lnTo>
                    <a:pt x="18728" y="5487"/>
                  </a:lnTo>
                  <a:lnTo>
                    <a:pt x="18779" y="5487"/>
                  </a:lnTo>
                  <a:lnTo>
                    <a:pt x="18820" y="5487"/>
                  </a:lnTo>
                  <a:lnTo>
                    <a:pt x="18902" y="5487"/>
                  </a:lnTo>
                  <a:lnTo>
                    <a:pt x="18902" y="5528"/>
                  </a:lnTo>
                  <a:lnTo>
                    <a:pt x="18861" y="5528"/>
                  </a:lnTo>
                  <a:lnTo>
                    <a:pt x="18820" y="5569"/>
                  </a:lnTo>
                  <a:lnTo>
                    <a:pt x="18820" y="5569"/>
                  </a:lnTo>
                  <a:lnTo>
                    <a:pt x="18779" y="5569"/>
                  </a:lnTo>
                  <a:lnTo>
                    <a:pt x="18779" y="5569"/>
                  </a:lnTo>
                  <a:lnTo>
                    <a:pt x="18820" y="5620"/>
                  </a:lnTo>
                  <a:lnTo>
                    <a:pt x="18820" y="5620"/>
                  </a:lnTo>
                  <a:lnTo>
                    <a:pt x="18728" y="5620"/>
                  </a:lnTo>
                  <a:lnTo>
                    <a:pt x="18728" y="5620"/>
                  </a:lnTo>
                  <a:cubicBezTo>
                    <a:pt x="18728" y="5620"/>
                    <a:pt x="18779" y="5660"/>
                    <a:pt x="18820" y="5660"/>
                  </a:cubicBezTo>
                  <a:lnTo>
                    <a:pt x="18779" y="5660"/>
                  </a:lnTo>
                  <a:lnTo>
                    <a:pt x="18779" y="5660"/>
                  </a:lnTo>
                  <a:lnTo>
                    <a:pt x="18687" y="5660"/>
                  </a:lnTo>
                  <a:lnTo>
                    <a:pt x="18687" y="5660"/>
                  </a:lnTo>
                  <a:cubicBezTo>
                    <a:pt x="18687" y="5660"/>
                    <a:pt x="18687" y="5701"/>
                    <a:pt x="18728" y="5701"/>
                  </a:cubicBezTo>
                  <a:lnTo>
                    <a:pt x="18728" y="5742"/>
                  </a:lnTo>
                  <a:lnTo>
                    <a:pt x="18728" y="5742"/>
                  </a:lnTo>
                  <a:cubicBezTo>
                    <a:pt x="18728" y="5742"/>
                    <a:pt x="18687" y="5742"/>
                    <a:pt x="18687" y="5783"/>
                  </a:cubicBezTo>
                  <a:cubicBezTo>
                    <a:pt x="18646" y="5783"/>
                    <a:pt x="18646" y="5783"/>
                    <a:pt x="18605" y="5824"/>
                  </a:cubicBezTo>
                  <a:lnTo>
                    <a:pt x="18646" y="5875"/>
                  </a:lnTo>
                  <a:lnTo>
                    <a:pt x="18687" y="5875"/>
                  </a:lnTo>
                  <a:lnTo>
                    <a:pt x="18687" y="5875"/>
                  </a:lnTo>
                  <a:lnTo>
                    <a:pt x="18687" y="5875"/>
                  </a:lnTo>
                  <a:cubicBezTo>
                    <a:pt x="18687" y="5916"/>
                    <a:pt x="18646" y="5875"/>
                    <a:pt x="18646" y="5875"/>
                  </a:cubicBezTo>
                  <a:lnTo>
                    <a:pt x="18565" y="5875"/>
                  </a:lnTo>
                  <a:cubicBezTo>
                    <a:pt x="18605" y="5916"/>
                    <a:pt x="18646" y="5916"/>
                    <a:pt x="18687" y="5916"/>
                  </a:cubicBezTo>
                  <a:cubicBezTo>
                    <a:pt x="18687" y="5957"/>
                    <a:pt x="18728" y="5957"/>
                    <a:pt x="18779" y="5998"/>
                  </a:cubicBezTo>
                  <a:cubicBezTo>
                    <a:pt x="18728" y="6039"/>
                    <a:pt x="18728" y="6039"/>
                    <a:pt x="18687" y="6079"/>
                  </a:cubicBezTo>
                  <a:lnTo>
                    <a:pt x="18687" y="6079"/>
                  </a:lnTo>
                  <a:lnTo>
                    <a:pt x="18728" y="6079"/>
                  </a:lnTo>
                  <a:lnTo>
                    <a:pt x="18728" y="6079"/>
                  </a:lnTo>
                  <a:cubicBezTo>
                    <a:pt x="18728" y="6079"/>
                    <a:pt x="18728" y="6130"/>
                    <a:pt x="18687" y="6130"/>
                  </a:cubicBezTo>
                  <a:lnTo>
                    <a:pt x="18687" y="6171"/>
                  </a:lnTo>
                  <a:lnTo>
                    <a:pt x="18687" y="6212"/>
                  </a:lnTo>
                  <a:cubicBezTo>
                    <a:pt x="18646" y="6171"/>
                    <a:pt x="18605" y="6171"/>
                    <a:pt x="18565" y="6212"/>
                  </a:cubicBezTo>
                  <a:lnTo>
                    <a:pt x="18565" y="6212"/>
                  </a:lnTo>
                  <a:cubicBezTo>
                    <a:pt x="18605" y="6253"/>
                    <a:pt x="18646" y="6212"/>
                    <a:pt x="18687" y="6253"/>
                  </a:cubicBezTo>
                  <a:lnTo>
                    <a:pt x="18687" y="6253"/>
                  </a:lnTo>
                  <a:cubicBezTo>
                    <a:pt x="18646" y="6253"/>
                    <a:pt x="18687" y="6253"/>
                    <a:pt x="18646" y="6294"/>
                  </a:cubicBezTo>
                  <a:cubicBezTo>
                    <a:pt x="18646" y="6294"/>
                    <a:pt x="18605" y="6294"/>
                    <a:pt x="18605" y="6335"/>
                  </a:cubicBezTo>
                  <a:lnTo>
                    <a:pt x="18605" y="6335"/>
                  </a:lnTo>
                  <a:lnTo>
                    <a:pt x="18646" y="6335"/>
                  </a:lnTo>
                  <a:lnTo>
                    <a:pt x="18565" y="6335"/>
                  </a:lnTo>
                  <a:cubicBezTo>
                    <a:pt x="18565" y="6386"/>
                    <a:pt x="18605" y="6386"/>
                    <a:pt x="18646" y="6386"/>
                  </a:cubicBezTo>
                  <a:lnTo>
                    <a:pt x="18687" y="6386"/>
                  </a:lnTo>
                  <a:lnTo>
                    <a:pt x="18728" y="6386"/>
                  </a:lnTo>
                  <a:cubicBezTo>
                    <a:pt x="18728" y="6386"/>
                    <a:pt x="18565" y="6427"/>
                    <a:pt x="18524" y="6468"/>
                  </a:cubicBezTo>
                  <a:cubicBezTo>
                    <a:pt x="18524" y="6468"/>
                    <a:pt x="18565" y="6509"/>
                    <a:pt x="18605" y="6468"/>
                  </a:cubicBezTo>
                  <a:lnTo>
                    <a:pt x="18646" y="6468"/>
                  </a:lnTo>
                  <a:cubicBezTo>
                    <a:pt x="18605" y="6468"/>
                    <a:pt x="18687" y="6468"/>
                    <a:pt x="18646" y="6509"/>
                  </a:cubicBezTo>
                  <a:lnTo>
                    <a:pt x="18646" y="6549"/>
                  </a:lnTo>
                  <a:lnTo>
                    <a:pt x="18605" y="6549"/>
                  </a:lnTo>
                  <a:lnTo>
                    <a:pt x="18524" y="6549"/>
                  </a:lnTo>
                  <a:cubicBezTo>
                    <a:pt x="18524" y="6549"/>
                    <a:pt x="18473" y="6509"/>
                    <a:pt x="18432" y="6509"/>
                  </a:cubicBezTo>
                  <a:cubicBezTo>
                    <a:pt x="18391" y="6549"/>
                    <a:pt x="18391" y="6590"/>
                    <a:pt x="18391" y="6590"/>
                  </a:cubicBezTo>
                  <a:lnTo>
                    <a:pt x="18350" y="6590"/>
                  </a:lnTo>
                  <a:lnTo>
                    <a:pt x="18309" y="6590"/>
                  </a:lnTo>
                  <a:lnTo>
                    <a:pt x="18268" y="6590"/>
                  </a:lnTo>
                  <a:lnTo>
                    <a:pt x="18217" y="6590"/>
                  </a:lnTo>
                  <a:cubicBezTo>
                    <a:pt x="18176" y="6549"/>
                    <a:pt x="18309" y="6509"/>
                    <a:pt x="18268" y="6509"/>
                  </a:cubicBezTo>
                  <a:lnTo>
                    <a:pt x="18268" y="6509"/>
                  </a:lnTo>
                  <a:cubicBezTo>
                    <a:pt x="18268" y="6468"/>
                    <a:pt x="18268" y="6468"/>
                    <a:pt x="18309" y="6427"/>
                  </a:cubicBezTo>
                  <a:lnTo>
                    <a:pt x="18268" y="6468"/>
                  </a:lnTo>
                  <a:lnTo>
                    <a:pt x="18217" y="6509"/>
                  </a:lnTo>
                  <a:cubicBezTo>
                    <a:pt x="18176" y="6468"/>
                    <a:pt x="18217" y="6468"/>
                    <a:pt x="18217" y="6427"/>
                  </a:cubicBezTo>
                  <a:lnTo>
                    <a:pt x="18176" y="6427"/>
                  </a:lnTo>
                  <a:cubicBezTo>
                    <a:pt x="18135" y="6468"/>
                    <a:pt x="18176" y="6468"/>
                    <a:pt x="18135" y="6509"/>
                  </a:cubicBezTo>
                  <a:lnTo>
                    <a:pt x="18135" y="6509"/>
                  </a:lnTo>
                  <a:lnTo>
                    <a:pt x="18095" y="6468"/>
                  </a:lnTo>
                  <a:lnTo>
                    <a:pt x="18054" y="6468"/>
                  </a:lnTo>
                  <a:lnTo>
                    <a:pt x="18054" y="6468"/>
                  </a:lnTo>
                  <a:cubicBezTo>
                    <a:pt x="18054" y="6468"/>
                    <a:pt x="18095" y="6468"/>
                    <a:pt x="18095" y="6427"/>
                  </a:cubicBezTo>
                  <a:lnTo>
                    <a:pt x="18135" y="6427"/>
                  </a:lnTo>
                  <a:cubicBezTo>
                    <a:pt x="18135" y="6386"/>
                    <a:pt x="18176" y="6386"/>
                    <a:pt x="18176" y="6386"/>
                  </a:cubicBezTo>
                  <a:lnTo>
                    <a:pt x="18135" y="6335"/>
                  </a:lnTo>
                  <a:lnTo>
                    <a:pt x="18135" y="6335"/>
                  </a:lnTo>
                  <a:lnTo>
                    <a:pt x="18095" y="6335"/>
                  </a:lnTo>
                  <a:lnTo>
                    <a:pt x="18054" y="6386"/>
                  </a:lnTo>
                  <a:lnTo>
                    <a:pt x="18013" y="6386"/>
                  </a:lnTo>
                  <a:cubicBezTo>
                    <a:pt x="18013" y="6386"/>
                    <a:pt x="18054" y="6335"/>
                    <a:pt x="18095" y="6335"/>
                  </a:cubicBezTo>
                  <a:lnTo>
                    <a:pt x="18054" y="6294"/>
                  </a:lnTo>
                  <a:lnTo>
                    <a:pt x="18013" y="6294"/>
                  </a:lnTo>
                  <a:cubicBezTo>
                    <a:pt x="18013" y="6294"/>
                    <a:pt x="17962" y="6294"/>
                    <a:pt x="18013" y="6335"/>
                  </a:cubicBezTo>
                  <a:lnTo>
                    <a:pt x="17962" y="6335"/>
                  </a:lnTo>
                  <a:cubicBezTo>
                    <a:pt x="17962" y="6386"/>
                    <a:pt x="17921" y="6386"/>
                    <a:pt x="17921" y="6386"/>
                  </a:cubicBezTo>
                  <a:lnTo>
                    <a:pt x="17921" y="6386"/>
                  </a:lnTo>
                  <a:cubicBezTo>
                    <a:pt x="17880" y="6386"/>
                    <a:pt x="17880" y="6386"/>
                    <a:pt x="17839" y="6427"/>
                  </a:cubicBezTo>
                  <a:lnTo>
                    <a:pt x="17839" y="6427"/>
                  </a:lnTo>
                  <a:cubicBezTo>
                    <a:pt x="17798" y="6427"/>
                    <a:pt x="17798" y="6386"/>
                    <a:pt x="17798" y="6386"/>
                  </a:cubicBezTo>
                  <a:lnTo>
                    <a:pt x="17798" y="6386"/>
                  </a:lnTo>
                  <a:lnTo>
                    <a:pt x="17798" y="6386"/>
                  </a:lnTo>
                  <a:lnTo>
                    <a:pt x="17798" y="6427"/>
                  </a:lnTo>
                  <a:lnTo>
                    <a:pt x="17798" y="6427"/>
                  </a:lnTo>
                  <a:lnTo>
                    <a:pt x="17757" y="6427"/>
                  </a:lnTo>
                  <a:lnTo>
                    <a:pt x="17757" y="6427"/>
                  </a:lnTo>
                  <a:lnTo>
                    <a:pt x="17757" y="6427"/>
                  </a:lnTo>
                  <a:lnTo>
                    <a:pt x="17706" y="6468"/>
                  </a:lnTo>
                  <a:lnTo>
                    <a:pt x="17584" y="6468"/>
                  </a:lnTo>
                  <a:cubicBezTo>
                    <a:pt x="17625" y="6427"/>
                    <a:pt x="17665" y="6427"/>
                    <a:pt x="17665" y="6427"/>
                  </a:cubicBezTo>
                  <a:cubicBezTo>
                    <a:pt x="17665" y="6386"/>
                    <a:pt x="17625" y="6386"/>
                    <a:pt x="17625" y="6386"/>
                  </a:cubicBezTo>
                  <a:lnTo>
                    <a:pt x="17625" y="6386"/>
                  </a:lnTo>
                  <a:lnTo>
                    <a:pt x="17584" y="6386"/>
                  </a:lnTo>
                  <a:lnTo>
                    <a:pt x="17584" y="6386"/>
                  </a:lnTo>
                  <a:cubicBezTo>
                    <a:pt x="17543" y="6386"/>
                    <a:pt x="17584" y="6335"/>
                    <a:pt x="17584" y="6335"/>
                  </a:cubicBezTo>
                  <a:cubicBezTo>
                    <a:pt x="17543" y="6294"/>
                    <a:pt x="17451" y="6335"/>
                    <a:pt x="17451" y="6294"/>
                  </a:cubicBezTo>
                  <a:lnTo>
                    <a:pt x="17502" y="6294"/>
                  </a:lnTo>
                  <a:lnTo>
                    <a:pt x="17502" y="6253"/>
                  </a:lnTo>
                  <a:cubicBezTo>
                    <a:pt x="17451" y="6253"/>
                    <a:pt x="17451" y="6294"/>
                    <a:pt x="17451" y="6294"/>
                  </a:cubicBezTo>
                  <a:lnTo>
                    <a:pt x="17410" y="6294"/>
                  </a:lnTo>
                  <a:lnTo>
                    <a:pt x="17410" y="6294"/>
                  </a:lnTo>
                  <a:cubicBezTo>
                    <a:pt x="17369" y="6335"/>
                    <a:pt x="17328" y="6294"/>
                    <a:pt x="17328" y="6294"/>
                  </a:cubicBezTo>
                  <a:cubicBezTo>
                    <a:pt x="17328" y="6294"/>
                    <a:pt x="17328" y="6253"/>
                    <a:pt x="17369" y="6253"/>
                  </a:cubicBezTo>
                  <a:lnTo>
                    <a:pt x="17328" y="6253"/>
                  </a:lnTo>
                  <a:cubicBezTo>
                    <a:pt x="17328" y="6212"/>
                    <a:pt x="17410" y="6212"/>
                    <a:pt x="17369" y="6171"/>
                  </a:cubicBezTo>
                  <a:cubicBezTo>
                    <a:pt x="17328" y="6171"/>
                    <a:pt x="17328" y="6212"/>
                    <a:pt x="17287" y="6212"/>
                  </a:cubicBezTo>
                  <a:cubicBezTo>
                    <a:pt x="17287" y="6212"/>
                    <a:pt x="17287" y="6171"/>
                    <a:pt x="17328" y="6171"/>
                  </a:cubicBezTo>
                  <a:lnTo>
                    <a:pt x="17328" y="6171"/>
                  </a:lnTo>
                  <a:lnTo>
                    <a:pt x="17328" y="6171"/>
                  </a:lnTo>
                  <a:lnTo>
                    <a:pt x="17287" y="6171"/>
                  </a:lnTo>
                  <a:lnTo>
                    <a:pt x="17247" y="6171"/>
                  </a:lnTo>
                  <a:lnTo>
                    <a:pt x="17247" y="6130"/>
                  </a:lnTo>
                  <a:lnTo>
                    <a:pt x="17287" y="6130"/>
                  </a:lnTo>
                  <a:lnTo>
                    <a:pt x="17287" y="6079"/>
                  </a:lnTo>
                  <a:lnTo>
                    <a:pt x="17195" y="6079"/>
                  </a:lnTo>
                  <a:lnTo>
                    <a:pt x="17114" y="6079"/>
                  </a:lnTo>
                  <a:cubicBezTo>
                    <a:pt x="17114" y="6079"/>
                    <a:pt x="17073" y="6039"/>
                    <a:pt x="17114" y="6039"/>
                  </a:cubicBezTo>
                  <a:cubicBezTo>
                    <a:pt x="17114" y="5998"/>
                    <a:pt x="17155" y="5957"/>
                    <a:pt x="17155" y="5916"/>
                  </a:cubicBezTo>
                  <a:lnTo>
                    <a:pt x="17195" y="5875"/>
                  </a:lnTo>
                  <a:lnTo>
                    <a:pt x="17155" y="5875"/>
                  </a:lnTo>
                  <a:cubicBezTo>
                    <a:pt x="17114" y="5916"/>
                    <a:pt x="17114" y="5957"/>
                    <a:pt x="17073" y="5957"/>
                  </a:cubicBezTo>
                  <a:lnTo>
                    <a:pt x="17073" y="5957"/>
                  </a:lnTo>
                  <a:lnTo>
                    <a:pt x="17073" y="5916"/>
                  </a:lnTo>
                  <a:lnTo>
                    <a:pt x="17073" y="5916"/>
                  </a:lnTo>
                  <a:lnTo>
                    <a:pt x="17073" y="5916"/>
                  </a:lnTo>
                  <a:lnTo>
                    <a:pt x="17032" y="5916"/>
                  </a:lnTo>
                  <a:cubicBezTo>
                    <a:pt x="16991" y="5875"/>
                    <a:pt x="17073" y="5875"/>
                    <a:pt x="17073" y="5824"/>
                  </a:cubicBezTo>
                  <a:cubicBezTo>
                    <a:pt x="17073" y="5824"/>
                    <a:pt x="17032" y="5783"/>
                    <a:pt x="16991" y="5783"/>
                  </a:cubicBezTo>
                  <a:cubicBezTo>
                    <a:pt x="16991" y="5783"/>
                    <a:pt x="16940" y="5824"/>
                    <a:pt x="16899" y="5824"/>
                  </a:cubicBezTo>
                  <a:lnTo>
                    <a:pt x="16899" y="5824"/>
                  </a:lnTo>
                  <a:cubicBezTo>
                    <a:pt x="16940" y="5783"/>
                    <a:pt x="16991" y="5742"/>
                    <a:pt x="17032" y="5742"/>
                  </a:cubicBezTo>
                  <a:lnTo>
                    <a:pt x="16940" y="5742"/>
                  </a:lnTo>
                  <a:cubicBezTo>
                    <a:pt x="16899" y="5742"/>
                    <a:pt x="16899" y="5783"/>
                    <a:pt x="16858" y="5783"/>
                  </a:cubicBezTo>
                  <a:cubicBezTo>
                    <a:pt x="16858" y="5742"/>
                    <a:pt x="16858" y="5742"/>
                    <a:pt x="16817" y="5701"/>
                  </a:cubicBezTo>
                  <a:lnTo>
                    <a:pt x="16817" y="5701"/>
                  </a:lnTo>
                  <a:lnTo>
                    <a:pt x="16858" y="5701"/>
                  </a:lnTo>
                  <a:lnTo>
                    <a:pt x="16858" y="5701"/>
                  </a:lnTo>
                  <a:lnTo>
                    <a:pt x="16858" y="5701"/>
                  </a:lnTo>
                  <a:cubicBezTo>
                    <a:pt x="16858" y="5660"/>
                    <a:pt x="16817" y="5660"/>
                    <a:pt x="16817" y="5660"/>
                  </a:cubicBezTo>
                  <a:cubicBezTo>
                    <a:pt x="16858" y="5660"/>
                    <a:pt x="16858" y="5620"/>
                    <a:pt x="16899" y="5620"/>
                  </a:cubicBezTo>
                  <a:cubicBezTo>
                    <a:pt x="16940" y="5620"/>
                    <a:pt x="16991" y="5620"/>
                    <a:pt x="17032" y="5569"/>
                  </a:cubicBezTo>
                  <a:lnTo>
                    <a:pt x="17073" y="5569"/>
                  </a:lnTo>
                  <a:lnTo>
                    <a:pt x="17032" y="5528"/>
                  </a:lnTo>
                  <a:lnTo>
                    <a:pt x="17032" y="5569"/>
                  </a:lnTo>
                  <a:cubicBezTo>
                    <a:pt x="16991" y="5569"/>
                    <a:pt x="16940" y="5569"/>
                    <a:pt x="16899" y="5620"/>
                  </a:cubicBezTo>
                  <a:lnTo>
                    <a:pt x="16817" y="5620"/>
                  </a:lnTo>
                  <a:lnTo>
                    <a:pt x="16858" y="5569"/>
                  </a:lnTo>
                  <a:cubicBezTo>
                    <a:pt x="16899" y="5569"/>
                    <a:pt x="16899" y="5528"/>
                    <a:pt x="16940" y="5528"/>
                  </a:cubicBezTo>
                  <a:lnTo>
                    <a:pt x="16991" y="5487"/>
                  </a:lnTo>
                  <a:lnTo>
                    <a:pt x="16940" y="5487"/>
                  </a:lnTo>
                  <a:lnTo>
                    <a:pt x="16940" y="5487"/>
                  </a:lnTo>
                  <a:cubicBezTo>
                    <a:pt x="16940" y="5446"/>
                    <a:pt x="16991" y="5446"/>
                    <a:pt x="17032" y="5446"/>
                  </a:cubicBezTo>
                  <a:cubicBezTo>
                    <a:pt x="17073" y="5446"/>
                    <a:pt x="17073" y="5487"/>
                    <a:pt x="17073" y="5487"/>
                  </a:cubicBezTo>
                  <a:cubicBezTo>
                    <a:pt x="17073" y="5487"/>
                    <a:pt x="17155" y="5528"/>
                    <a:pt x="17195" y="5528"/>
                  </a:cubicBezTo>
                  <a:lnTo>
                    <a:pt x="17195" y="5528"/>
                  </a:lnTo>
                  <a:lnTo>
                    <a:pt x="17155" y="5487"/>
                  </a:lnTo>
                  <a:lnTo>
                    <a:pt x="17114" y="5487"/>
                  </a:lnTo>
                  <a:lnTo>
                    <a:pt x="17073" y="5405"/>
                  </a:lnTo>
                  <a:lnTo>
                    <a:pt x="16991" y="5405"/>
                  </a:lnTo>
                  <a:lnTo>
                    <a:pt x="16991" y="5364"/>
                  </a:lnTo>
                  <a:lnTo>
                    <a:pt x="16991" y="5364"/>
                  </a:lnTo>
                  <a:lnTo>
                    <a:pt x="16940" y="5313"/>
                  </a:lnTo>
                  <a:lnTo>
                    <a:pt x="16940" y="5313"/>
                  </a:lnTo>
                  <a:lnTo>
                    <a:pt x="16940" y="5364"/>
                  </a:lnTo>
                  <a:lnTo>
                    <a:pt x="16940" y="5446"/>
                  </a:lnTo>
                  <a:lnTo>
                    <a:pt x="16899" y="5487"/>
                  </a:lnTo>
                  <a:lnTo>
                    <a:pt x="16899" y="5487"/>
                  </a:lnTo>
                  <a:cubicBezTo>
                    <a:pt x="16899" y="5446"/>
                    <a:pt x="16899" y="5446"/>
                    <a:pt x="16858" y="5446"/>
                  </a:cubicBezTo>
                  <a:lnTo>
                    <a:pt x="16858" y="5446"/>
                  </a:lnTo>
                  <a:lnTo>
                    <a:pt x="16858" y="5487"/>
                  </a:lnTo>
                  <a:lnTo>
                    <a:pt x="16858" y="5487"/>
                  </a:lnTo>
                  <a:cubicBezTo>
                    <a:pt x="16817" y="5528"/>
                    <a:pt x="16817" y="5528"/>
                    <a:pt x="16777" y="5569"/>
                  </a:cubicBezTo>
                  <a:lnTo>
                    <a:pt x="16736" y="5569"/>
                  </a:lnTo>
                  <a:lnTo>
                    <a:pt x="16736" y="5569"/>
                  </a:lnTo>
                  <a:lnTo>
                    <a:pt x="16736" y="5528"/>
                  </a:lnTo>
                  <a:cubicBezTo>
                    <a:pt x="16777" y="5487"/>
                    <a:pt x="16736" y="5405"/>
                    <a:pt x="16817" y="5405"/>
                  </a:cubicBezTo>
                  <a:cubicBezTo>
                    <a:pt x="16777" y="5405"/>
                    <a:pt x="16777" y="5364"/>
                    <a:pt x="16777" y="5364"/>
                  </a:cubicBezTo>
                  <a:lnTo>
                    <a:pt x="16736" y="5364"/>
                  </a:lnTo>
                  <a:lnTo>
                    <a:pt x="16685" y="5364"/>
                  </a:lnTo>
                  <a:lnTo>
                    <a:pt x="16736" y="5364"/>
                  </a:lnTo>
                  <a:lnTo>
                    <a:pt x="16736" y="5313"/>
                  </a:lnTo>
                  <a:lnTo>
                    <a:pt x="16736" y="5313"/>
                  </a:lnTo>
                  <a:lnTo>
                    <a:pt x="16685" y="5313"/>
                  </a:lnTo>
                  <a:cubicBezTo>
                    <a:pt x="16644" y="5313"/>
                    <a:pt x="16644" y="5313"/>
                    <a:pt x="16644" y="5272"/>
                  </a:cubicBezTo>
                  <a:lnTo>
                    <a:pt x="16736" y="5231"/>
                  </a:lnTo>
                  <a:lnTo>
                    <a:pt x="16736" y="5231"/>
                  </a:lnTo>
                  <a:lnTo>
                    <a:pt x="16736" y="5231"/>
                  </a:lnTo>
                  <a:lnTo>
                    <a:pt x="16736" y="5231"/>
                  </a:lnTo>
                  <a:cubicBezTo>
                    <a:pt x="16736" y="5231"/>
                    <a:pt x="16685" y="5231"/>
                    <a:pt x="16644" y="5272"/>
                  </a:cubicBezTo>
                  <a:lnTo>
                    <a:pt x="16644" y="5231"/>
                  </a:lnTo>
                  <a:cubicBezTo>
                    <a:pt x="16644" y="5231"/>
                    <a:pt x="16644" y="5150"/>
                    <a:pt x="16603" y="5191"/>
                  </a:cubicBezTo>
                  <a:lnTo>
                    <a:pt x="16521" y="5191"/>
                  </a:lnTo>
                  <a:lnTo>
                    <a:pt x="16521" y="5191"/>
                  </a:lnTo>
                  <a:cubicBezTo>
                    <a:pt x="16562" y="5191"/>
                    <a:pt x="16603" y="5150"/>
                    <a:pt x="16603" y="5109"/>
                  </a:cubicBezTo>
                  <a:cubicBezTo>
                    <a:pt x="16562" y="5150"/>
                    <a:pt x="16521" y="5150"/>
                    <a:pt x="16480" y="5150"/>
                  </a:cubicBezTo>
                  <a:lnTo>
                    <a:pt x="16480" y="5109"/>
                  </a:lnTo>
                  <a:cubicBezTo>
                    <a:pt x="16480" y="5109"/>
                    <a:pt x="16521" y="5109"/>
                    <a:pt x="16562" y="5058"/>
                  </a:cubicBezTo>
                  <a:cubicBezTo>
                    <a:pt x="16603" y="5017"/>
                    <a:pt x="16644" y="4976"/>
                    <a:pt x="16736" y="4976"/>
                  </a:cubicBezTo>
                  <a:lnTo>
                    <a:pt x="16736" y="4935"/>
                  </a:lnTo>
                  <a:lnTo>
                    <a:pt x="16777" y="4935"/>
                  </a:lnTo>
                  <a:lnTo>
                    <a:pt x="16777" y="4894"/>
                  </a:lnTo>
                  <a:cubicBezTo>
                    <a:pt x="16817" y="4894"/>
                    <a:pt x="16858" y="4894"/>
                    <a:pt x="16858" y="4853"/>
                  </a:cubicBezTo>
                  <a:lnTo>
                    <a:pt x="17032" y="4853"/>
                  </a:lnTo>
                  <a:lnTo>
                    <a:pt x="17073" y="4802"/>
                  </a:lnTo>
                  <a:lnTo>
                    <a:pt x="17032" y="4802"/>
                  </a:lnTo>
                  <a:lnTo>
                    <a:pt x="16991" y="4802"/>
                  </a:lnTo>
                  <a:lnTo>
                    <a:pt x="16940" y="4802"/>
                  </a:lnTo>
                  <a:cubicBezTo>
                    <a:pt x="16899" y="4802"/>
                    <a:pt x="16899" y="4853"/>
                    <a:pt x="16858" y="4853"/>
                  </a:cubicBezTo>
                  <a:cubicBezTo>
                    <a:pt x="16858" y="4853"/>
                    <a:pt x="16817" y="4853"/>
                    <a:pt x="16777" y="4894"/>
                  </a:cubicBezTo>
                  <a:lnTo>
                    <a:pt x="16736" y="4935"/>
                  </a:lnTo>
                  <a:lnTo>
                    <a:pt x="16685" y="4935"/>
                  </a:lnTo>
                  <a:cubicBezTo>
                    <a:pt x="16644" y="4976"/>
                    <a:pt x="16603" y="5017"/>
                    <a:pt x="16562" y="5017"/>
                  </a:cubicBezTo>
                  <a:cubicBezTo>
                    <a:pt x="16562" y="5058"/>
                    <a:pt x="16521" y="5058"/>
                    <a:pt x="16521" y="5058"/>
                  </a:cubicBezTo>
                  <a:lnTo>
                    <a:pt x="16480" y="5058"/>
                  </a:lnTo>
                  <a:lnTo>
                    <a:pt x="16480" y="5017"/>
                  </a:lnTo>
                  <a:lnTo>
                    <a:pt x="16480" y="5017"/>
                  </a:lnTo>
                  <a:cubicBezTo>
                    <a:pt x="16429" y="5017"/>
                    <a:pt x="16429" y="4976"/>
                    <a:pt x="16480" y="4976"/>
                  </a:cubicBezTo>
                  <a:lnTo>
                    <a:pt x="16521" y="4976"/>
                  </a:lnTo>
                  <a:lnTo>
                    <a:pt x="16521" y="4976"/>
                  </a:lnTo>
                  <a:lnTo>
                    <a:pt x="16603" y="4935"/>
                  </a:lnTo>
                  <a:lnTo>
                    <a:pt x="16521" y="4935"/>
                  </a:lnTo>
                  <a:lnTo>
                    <a:pt x="16521" y="4935"/>
                  </a:lnTo>
                  <a:cubicBezTo>
                    <a:pt x="16562" y="4894"/>
                    <a:pt x="16644" y="4894"/>
                    <a:pt x="16685" y="4894"/>
                  </a:cubicBezTo>
                  <a:cubicBezTo>
                    <a:pt x="16685" y="4853"/>
                    <a:pt x="16685" y="4853"/>
                    <a:pt x="16644" y="4853"/>
                  </a:cubicBezTo>
                  <a:lnTo>
                    <a:pt x="16603" y="4853"/>
                  </a:lnTo>
                  <a:lnTo>
                    <a:pt x="16521" y="4853"/>
                  </a:lnTo>
                  <a:lnTo>
                    <a:pt x="16480" y="4802"/>
                  </a:lnTo>
                  <a:lnTo>
                    <a:pt x="16429" y="4802"/>
                  </a:lnTo>
                  <a:lnTo>
                    <a:pt x="16480" y="4761"/>
                  </a:lnTo>
                  <a:cubicBezTo>
                    <a:pt x="16603" y="4721"/>
                    <a:pt x="16685" y="4761"/>
                    <a:pt x="16817" y="4761"/>
                  </a:cubicBezTo>
                  <a:lnTo>
                    <a:pt x="16858" y="4761"/>
                  </a:lnTo>
                  <a:lnTo>
                    <a:pt x="16817" y="4721"/>
                  </a:lnTo>
                  <a:lnTo>
                    <a:pt x="16777" y="4721"/>
                  </a:lnTo>
                  <a:lnTo>
                    <a:pt x="16736" y="4721"/>
                  </a:lnTo>
                  <a:lnTo>
                    <a:pt x="16685" y="4721"/>
                  </a:lnTo>
                  <a:cubicBezTo>
                    <a:pt x="16603" y="4721"/>
                    <a:pt x="16480" y="4761"/>
                    <a:pt x="16429" y="4721"/>
                  </a:cubicBezTo>
                  <a:lnTo>
                    <a:pt x="16480" y="4721"/>
                  </a:lnTo>
                  <a:cubicBezTo>
                    <a:pt x="16480" y="4680"/>
                    <a:pt x="16480" y="4680"/>
                    <a:pt x="16521" y="4680"/>
                  </a:cubicBezTo>
                  <a:cubicBezTo>
                    <a:pt x="16521" y="4680"/>
                    <a:pt x="16562" y="4680"/>
                    <a:pt x="16603" y="4639"/>
                  </a:cubicBezTo>
                  <a:lnTo>
                    <a:pt x="16644" y="4639"/>
                  </a:lnTo>
                  <a:cubicBezTo>
                    <a:pt x="16685" y="4598"/>
                    <a:pt x="16685" y="4639"/>
                    <a:pt x="16736" y="4639"/>
                  </a:cubicBezTo>
                  <a:lnTo>
                    <a:pt x="16899" y="4639"/>
                  </a:lnTo>
                  <a:lnTo>
                    <a:pt x="16858" y="4598"/>
                  </a:lnTo>
                  <a:lnTo>
                    <a:pt x="16899" y="4547"/>
                  </a:lnTo>
                  <a:lnTo>
                    <a:pt x="16899" y="4547"/>
                  </a:lnTo>
                  <a:lnTo>
                    <a:pt x="16817" y="4547"/>
                  </a:lnTo>
                  <a:lnTo>
                    <a:pt x="16817" y="4547"/>
                  </a:lnTo>
                  <a:cubicBezTo>
                    <a:pt x="16858" y="4547"/>
                    <a:pt x="16817" y="4598"/>
                    <a:pt x="16777" y="4598"/>
                  </a:cubicBezTo>
                  <a:lnTo>
                    <a:pt x="16777" y="4598"/>
                  </a:lnTo>
                  <a:lnTo>
                    <a:pt x="16685" y="4598"/>
                  </a:lnTo>
                  <a:lnTo>
                    <a:pt x="16685" y="4547"/>
                  </a:lnTo>
                  <a:cubicBezTo>
                    <a:pt x="16644" y="4598"/>
                    <a:pt x="16644" y="4598"/>
                    <a:pt x="16603" y="4598"/>
                  </a:cubicBezTo>
                  <a:lnTo>
                    <a:pt x="16562" y="4639"/>
                  </a:lnTo>
                  <a:cubicBezTo>
                    <a:pt x="16521" y="4639"/>
                    <a:pt x="16480" y="4680"/>
                    <a:pt x="16429" y="4680"/>
                  </a:cubicBezTo>
                  <a:lnTo>
                    <a:pt x="16429" y="4680"/>
                  </a:lnTo>
                  <a:cubicBezTo>
                    <a:pt x="16429" y="4639"/>
                    <a:pt x="16480" y="4639"/>
                    <a:pt x="16480" y="4639"/>
                  </a:cubicBezTo>
                  <a:cubicBezTo>
                    <a:pt x="16480" y="4598"/>
                    <a:pt x="16480" y="4547"/>
                    <a:pt x="16562" y="4547"/>
                  </a:cubicBezTo>
                  <a:lnTo>
                    <a:pt x="16603" y="4547"/>
                  </a:lnTo>
                  <a:lnTo>
                    <a:pt x="16644" y="4547"/>
                  </a:lnTo>
                  <a:lnTo>
                    <a:pt x="16644" y="4547"/>
                  </a:lnTo>
                  <a:lnTo>
                    <a:pt x="16562" y="4506"/>
                  </a:lnTo>
                  <a:lnTo>
                    <a:pt x="16562" y="4506"/>
                  </a:lnTo>
                  <a:lnTo>
                    <a:pt x="16562" y="4506"/>
                  </a:lnTo>
                  <a:lnTo>
                    <a:pt x="16644" y="4506"/>
                  </a:lnTo>
                  <a:lnTo>
                    <a:pt x="16736" y="4506"/>
                  </a:lnTo>
                  <a:lnTo>
                    <a:pt x="16817" y="4506"/>
                  </a:lnTo>
                  <a:cubicBezTo>
                    <a:pt x="16858" y="4506"/>
                    <a:pt x="16899" y="4506"/>
                    <a:pt x="16940" y="4547"/>
                  </a:cubicBezTo>
                  <a:lnTo>
                    <a:pt x="16940" y="4506"/>
                  </a:lnTo>
                  <a:cubicBezTo>
                    <a:pt x="16940" y="4506"/>
                    <a:pt x="16817" y="4506"/>
                    <a:pt x="16858" y="4465"/>
                  </a:cubicBezTo>
                  <a:lnTo>
                    <a:pt x="16858" y="4424"/>
                  </a:lnTo>
                  <a:lnTo>
                    <a:pt x="16817" y="4424"/>
                  </a:lnTo>
                  <a:lnTo>
                    <a:pt x="16817" y="4424"/>
                  </a:lnTo>
                  <a:lnTo>
                    <a:pt x="16817" y="4465"/>
                  </a:lnTo>
                  <a:lnTo>
                    <a:pt x="16817" y="4465"/>
                  </a:lnTo>
                  <a:lnTo>
                    <a:pt x="16777" y="4465"/>
                  </a:lnTo>
                  <a:lnTo>
                    <a:pt x="16685" y="4465"/>
                  </a:lnTo>
                  <a:lnTo>
                    <a:pt x="16644" y="4465"/>
                  </a:lnTo>
                  <a:lnTo>
                    <a:pt x="16603" y="4465"/>
                  </a:lnTo>
                  <a:lnTo>
                    <a:pt x="16521" y="4465"/>
                  </a:lnTo>
                  <a:cubicBezTo>
                    <a:pt x="16603" y="4465"/>
                    <a:pt x="16603" y="4424"/>
                    <a:pt x="16685" y="4383"/>
                  </a:cubicBezTo>
                  <a:lnTo>
                    <a:pt x="16736" y="4383"/>
                  </a:lnTo>
                  <a:lnTo>
                    <a:pt x="16777" y="4383"/>
                  </a:lnTo>
                  <a:lnTo>
                    <a:pt x="16858" y="4383"/>
                  </a:lnTo>
                  <a:cubicBezTo>
                    <a:pt x="16858" y="4343"/>
                    <a:pt x="16899" y="4383"/>
                    <a:pt x="16899" y="4343"/>
                  </a:cubicBezTo>
                  <a:cubicBezTo>
                    <a:pt x="16940" y="4343"/>
                    <a:pt x="16940" y="4291"/>
                    <a:pt x="16899" y="4291"/>
                  </a:cubicBezTo>
                  <a:cubicBezTo>
                    <a:pt x="16858" y="4291"/>
                    <a:pt x="16858" y="4343"/>
                    <a:pt x="16817" y="4343"/>
                  </a:cubicBezTo>
                  <a:cubicBezTo>
                    <a:pt x="16858" y="4343"/>
                    <a:pt x="16858" y="4291"/>
                    <a:pt x="16858" y="4291"/>
                  </a:cubicBezTo>
                  <a:lnTo>
                    <a:pt x="16858" y="4251"/>
                  </a:lnTo>
                  <a:lnTo>
                    <a:pt x="16858" y="4251"/>
                  </a:lnTo>
                  <a:lnTo>
                    <a:pt x="16899" y="4210"/>
                  </a:lnTo>
                  <a:lnTo>
                    <a:pt x="16991" y="4210"/>
                  </a:lnTo>
                  <a:lnTo>
                    <a:pt x="16991" y="4210"/>
                  </a:lnTo>
                  <a:lnTo>
                    <a:pt x="16991" y="4169"/>
                  </a:lnTo>
                  <a:lnTo>
                    <a:pt x="16991" y="4169"/>
                  </a:lnTo>
                  <a:lnTo>
                    <a:pt x="16940" y="4169"/>
                  </a:lnTo>
                  <a:cubicBezTo>
                    <a:pt x="16899" y="4169"/>
                    <a:pt x="16940" y="4169"/>
                    <a:pt x="16899" y="4210"/>
                  </a:cubicBezTo>
                  <a:lnTo>
                    <a:pt x="16899" y="4210"/>
                  </a:lnTo>
                  <a:lnTo>
                    <a:pt x="16899" y="4169"/>
                  </a:lnTo>
                  <a:lnTo>
                    <a:pt x="16899" y="4128"/>
                  </a:lnTo>
                  <a:lnTo>
                    <a:pt x="16940" y="4128"/>
                  </a:lnTo>
                  <a:lnTo>
                    <a:pt x="16940" y="4128"/>
                  </a:lnTo>
                  <a:lnTo>
                    <a:pt x="16899" y="4128"/>
                  </a:lnTo>
                  <a:lnTo>
                    <a:pt x="16899" y="4087"/>
                  </a:lnTo>
                  <a:lnTo>
                    <a:pt x="16940" y="4087"/>
                  </a:lnTo>
                  <a:lnTo>
                    <a:pt x="16899" y="4036"/>
                  </a:lnTo>
                  <a:lnTo>
                    <a:pt x="16940" y="4036"/>
                  </a:lnTo>
                  <a:lnTo>
                    <a:pt x="16940" y="3995"/>
                  </a:lnTo>
                  <a:lnTo>
                    <a:pt x="16991" y="3954"/>
                  </a:lnTo>
                  <a:lnTo>
                    <a:pt x="16940" y="3954"/>
                  </a:lnTo>
                  <a:lnTo>
                    <a:pt x="16940" y="3954"/>
                  </a:lnTo>
                  <a:cubicBezTo>
                    <a:pt x="16899" y="3954"/>
                    <a:pt x="16899" y="3995"/>
                    <a:pt x="16858" y="3995"/>
                  </a:cubicBezTo>
                  <a:lnTo>
                    <a:pt x="16858" y="3995"/>
                  </a:lnTo>
                  <a:lnTo>
                    <a:pt x="16858" y="3954"/>
                  </a:lnTo>
                  <a:lnTo>
                    <a:pt x="16858" y="3954"/>
                  </a:lnTo>
                  <a:lnTo>
                    <a:pt x="16858" y="3954"/>
                  </a:lnTo>
                  <a:cubicBezTo>
                    <a:pt x="16817" y="3954"/>
                    <a:pt x="16817" y="3995"/>
                    <a:pt x="16817" y="3995"/>
                  </a:cubicBezTo>
                  <a:lnTo>
                    <a:pt x="16777" y="3995"/>
                  </a:lnTo>
                  <a:cubicBezTo>
                    <a:pt x="16736" y="3995"/>
                    <a:pt x="16685" y="3995"/>
                    <a:pt x="16685" y="3954"/>
                  </a:cubicBezTo>
                  <a:cubicBezTo>
                    <a:pt x="16644" y="3954"/>
                    <a:pt x="16603" y="3913"/>
                    <a:pt x="16562" y="3913"/>
                  </a:cubicBezTo>
                  <a:lnTo>
                    <a:pt x="16521" y="3913"/>
                  </a:lnTo>
                  <a:lnTo>
                    <a:pt x="16521" y="3913"/>
                  </a:lnTo>
                  <a:cubicBezTo>
                    <a:pt x="16480" y="3913"/>
                    <a:pt x="16429" y="3873"/>
                    <a:pt x="16388" y="3873"/>
                  </a:cubicBezTo>
                  <a:lnTo>
                    <a:pt x="16388" y="3832"/>
                  </a:lnTo>
                  <a:lnTo>
                    <a:pt x="16347" y="3832"/>
                  </a:lnTo>
                  <a:cubicBezTo>
                    <a:pt x="16388" y="3781"/>
                    <a:pt x="16388" y="3781"/>
                    <a:pt x="16429" y="3781"/>
                  </a:cubicBezTo>
                  <a:lnTo>
                    <a:pt x="16521" y="3781"/>
                  </a:lnTo>
                  <a:lnTo>
                    <a:pt x="16562" y="3781"/>
                  </a:lnTo>
                  <a:lnTo>
                    <a:pt x="16603" y="3781"/>
                  </a:lnTo>
                  <a:cubicBezTo>
                    <a:pt x="16644" y="3781"/>
                    <a:pt x="16685" y="3832"/>
                    <a:pt x="16736" y="3832"/>
                  </a:cubicBezTo>
                  <a:cubicBezTo>
                    <a:pt x="16736" y="3832"/>
                    <a:pt x="16777" y="3873"/>
                    <a:pt x="16817" y="3873"/>
                  </a:cubicBezTo>
                  <a:lnTo>
                    <a:pt x="16899" y="3873"/>
                  </a:lnTo>
                  <a:cubicBezTo>
                    <a:pt x="16940" y="3873"/>
                    <a:pt x="16940" y="3873"/>
                    <a:pt x="16940" y="3832"/>
                  </a:cubicBezTo>
                  <a:lnTo>
                    <a:pt x="16940" y="3832"/>
                  </a:lnTo>
                  <a:lnTo>
                    <a:pt x="16899" y="3832"/>
                  </a:lnTo>
                  <a:cubicBezTo>
                    <a:pt x="16858" y="3873"/>
                    <a:pt x="16858" y="3832"/>
                    <a:pt x="16858" y="3832"/>
                  </a:cubicBezTo>
                  <a:lnTo>
                    <a:pt x="16858" y="3832"/>
                  </a:lnTo>
                  <a:lnTo>
                    <a:pt x="16858" y="3832"/>
                  </a:lnTo>
                  <a:lnTo>
                    <a:pt x="16858" y="3832"/>
                  </a:lnTo>
                  <a:lnTo>
                    <a:pt x="16899" y="3832"/>
                  </a:lnTo>
                  <a:lnTo>
                    <a:pt x="16899" y="3832"/>
                  </a:lnTo>
                  <a:cubicBezTo>
                    <a:pt x="16899" y="3781"/>
                    <a:pt x="16817" y="3781"/>
                    <a:pt x="16817" y="3781"/>
                  </a:cubicBezTo>
                  <a:cubicBezTo>
                    <a:pt x="16858" y="3781"/>
                    <a:pt x="16899" y="3781"/>
                    <a:pt x="16899" y="3740"/>
                  </a:cubicBezTo>
                  <a:cubicBezTo>
                    <a:pt x="16899" y="3699"/>
                    <a:pt x="16736" y="3740"/>
                    <a:pt x="16736" y="3699"/>
                  </a:cubicBezTo>
                  <a:lnTo>
                    <a:pt x="16777" y="3699"/>
                  </a:lnTo>
                  <a:lnTo>
                    <a:pt x="16777" y="3699"/>
                  </a:lnTo>
                  <a:cubicBezTo>
                    <a:pt x="16777" y="3699"/>
                    <a:pt x="16858" y="3740"/>
                    <a:pt x="16858" y="3699"/>
                  </a:cubicBezTo>
                  <a:cubicBezTo>
                    <a:pt x="16858" y="3658"/>
                    <a:pt x="16817" y="3658"/>
                    <a:pt x="16817" y="3658"/>
                  </a:cubicBezTo>
                  <a:lnTo>
                    <a:pt x="16777" y="3658"/>
                  </a:lnTo>
                  <a:lnTo>
                    <a:pt x="16777" y="3617"/>
                  </a:lnTo>
                  <a:cubicBezTo>
                    <a:pt x="16777" y="3617"/>
                    <a:pt x="16736" y="3617"/>
                    <a:pt x="16736" y="3658"/>
                  </a:cubicBezTo>
                  <a:lnTo>
                    <a:pt x="16644" y="3658"/>
                  </a:lnTo>
                  <a:lnTo>
                    <a:pt x="16685" y="3617"/>
                  </a:lnTo>
                  <a:lnTo>
                    <a:pt x="16685" y="3617"/>
                  </a:lnTo>
                  <a:cubicBezTo>
                    <a:pt x="16736" y="3576"/>
                    <a:pt x="16777" y="3576"/>
                    <a:pt x="16777" y="3576"/>
                  </a:cubicBezTo>
                  <a:lnTo>
                    <a:pt x="16777" y="3576"/>
                  </a:lnTo>
                  <a:lnTo>
                    <a:pt x="16777" y="3576"/>
                  </a:lnTo>
                  <a:lnTo>
                    <a:pt x="16736" y="3576"/>
                  </a:lnTo>
                  <a:cubicBezTo>
                    <a:pt x="16685" y="3576"/>
                    <a:pt x="16685" y="3617"/>
                    <a:pt x="16644" y="3576"/>
                  </a:cubicBezTo>
                  <a:lnTo>
                    <a:pt x="16644" y="3576"/>
                  </a:lnTo>
                  <a:lnTo>
                    <a:pt x="16644" y="3576"/>
                  </a:lnTo>
                  <a:lnTo>
                    <a:pt x="16777" y="3525"/>
                  </a:lnTo>
                  <a:lnTo>
                    <a:pt x="16777" y="3484"/>
                  </a:lnTo>
                  <a:cubicBezTo>
                    <a:pt x="16736" y="3525"/>
                    <a:pt x="16685" y="3525"/>
                    <a:pt x="16644" y="3525"/>
                  </a:cubicBezTo>
                  <a:lnTo>
                    <a:pt x="16603" y="3525"/>
                  </a:lnTo>
                  <a:lnTo>
                    <a:pt x="16562" y="3525"/>
                  </a:lnTo>
                  <a:cubicBezTo>
                    <a:pt x="16603" y="3484"/>
                    <a:pt x="16603" y="3484"/>
                    <a:pt x="16603" y="3443"/>
                  </a:cubicBezTo>
                  <a:lnTo>
                    <a:pt x="16562" y="3484"/>
                  </a:lnTo>
                  <a:lnTo>
                    <a:pt x="16562" y="3484"/>
                  </a:lnTo>
                  <a:lnTo>
                    <a:pt x="16562" y="3484"/>
                  </a:lnTo>
                  <a:lnTo>
                    <a:pt x="16562" y="3484"/>
                  </a:lnTo>
                  <a:lnTo>
                    <a:pt x="16521" y="3484"/>
                  </a:lnTo>
                  <a:lnTo>
                    <a:pt x="16480" y="3525"/>
                  </a:lnTo>
                  <a:cubicBezTo>
                    <a:pt x="16480" y="3525"/>
                    <a:pt x="16480" y="3576"/>
                    <a:pt x="16429" y="3617"/>
                  </a:cubicBezTo>
                  <a:lnTo>
                    <a:pt x="16266" y="3617"/>
                  </a:lnTo>
                  <a:lnTo>
                    <a:pt x="16225" y="3576"/>
                  </a:lnTo>
                  <a:lnTo>
                    <a:pt x="16225" y="3576"/>
                  </a:lnTo>
                  <a:lnTo>
                    <a:pt x="16225" y="3525"/>
                  </a:lnTo>
                  <a:cubicBezTo>
                    <a:pt x="16225" y="3525"/>
                    <a:pt x="16266" y="3525"/>
                    <a:pt x="16307" y="3484"/>
                  </a:cubicBezTo>
                  <a:lnTo>
                    <a:pt x="16347" y="3484"/>
                  </a:lnTo>
                  <a:lnTo>
                    <a:pt x="16388" y="3443"/>
                  </a:lnTo>
                  <a:lnTo>
                    <a:pt x="16388" y="3443"/>
                  </a:lnTo>
                  <a:lnTo>
                    <a:pt x="16347" y="3443"/>
                  </a:lnTo>
                  <a:lnTo>
                    <a:pt x="16266" y="3443"/>
                  </a:lnTo>
                  <a:cubicBezTo>
                    <a:pt x="16266" y="3403"/>
                    <a:pt x="16307" y="3403"/>
                    <a:pt x="16347" y="3362"/>
                  </a:cubicBezTo>
                  <a:lnTo>
                    <a:pt x="16347" y="3321"/>
                  </a:lnTo>
                  <a:lnTo>
                    <a:pt x="16225" y="3321"/>
                  </a:lnTo>
                  <a:lnTo>
                    <a:pt x="16225" y="3321"/>
                  </a:lnTo>
                  <a:lnTo>
                    <a:pt x="16307" y="3321"/>
                  </a:lnTo>
                  <a:lnTo>
                    <a:pt x="16388" y="3321"/>
                  </a:lnTo>
                  <a:lnTo>
                    <a:pt x="16429" y="3321"/>
                  </a:lnTo>
                  <a:lnTo>
                    <a:pt x="16429" y="3270"/>
                  </a:lnTo>
                  <a:cubicBezTo>
                    <a:pt x="16429" y="3229"/>
                    <a:pt x="16388" y="3229"/>
                    <a:pt x="16347" y="3229"/>
                  </a:cubicBezTo>
                  <a:cubicBezTo>
                    <a:pt x="16347" y="3188"/>
                    <a:pt x="16388" y="3188"/>
                    <a:pt x="16347" y="3147"/>
                  </a:cubicBezTo>
                  <a:lnTo>
                    <a:pt x="16347" y="3147"/>
                  </a:lnTo>
                  <a:lnTo>
                    <a:pt x="16347" y="3147"/>
                  </a:lnTo>
                  <a:lnTo>
                    <a:pt x="16307" y="3147"/>
                  </a:lnTo>
                  <a:lnTo>
                    <a:pt x="16266" y="3147"/>
                  </a:lnTo>
                  <a:lnTo>
                    <a:pt x="16307" y="3106"/>
                  </a:lnTo>
                  <a:lnTo>
                    <a:pt x="16307" y="3065"/>
                  </a:lnTo>
                  <a:lnTo>
                    <a:pt x="16347" y="3065"/>
                  </a:lnTo>
                  <a:lnTo>
                    <a:pt x="16307" y="3014"/>
                  </a:lnTo>
                  <a:lnTo>
                    <a:pt x="16266" y="3014"/>
                  </a:lnTo>
                  <a:lnTo>
                    <a:pt x="16266" y="2973"/>
                  </a:lnTo>
                  <a:cubicBezTo>
                    <a:pt x="16225" y="2973"/>
                    <a:pt x="16266" y="2973"/>
                    <a:pt x="16266" y="2933"/>
                  </a:cubicBezTo>
                  <a:lnTo>
                    <a:pt x="16307" y="2973"/>
                  </a:lnTo>
                  <a:lnTo>
                    <a:pt x="16307" y="2933"/>
                  </a:lnTo>
                  <a:lnTo>
                    <a:pt x="16266" y="2933"/>
                  </a:lnTo>
                  <a:cubicBezTo>
                    <a:pt x="16266" y="2933"/>
                    <a:pt x="16174" y="2892"/>
                    <a:pt x="16225" y="2851"/>
                  </a:cubicBezTo>
                  <a:lnTo>
                    <a:pt x="16092" y="2851"/>
                  </a:lnTo>
                  <a:lnTo>
                    <a:pt x="16092" y="2851"/>
                  </a:lnTo>
                  <a:cubicBezTo>
                    <a:pt x="16133" y="2851"/>
                    <a:pt x="16174" y="2810"/>
                    <a:pt x="16225" y="2810"/>
                  </a:cubicBezTo>
                  <a:lnTo>
                    <a:pt x="16174" y="2810"/>
                  </a:lnTo>
                  <a:lnTo>
                    <a:pt x="16225" y="2759"/>
                  </a:lnTo>
                  <a:cubicBezTo>
                    <a:pt x="16266" y="2759"/>
                    <a:pt x="16174" y="2718"/>
                    <a:pt x="16133" y="2718"/>
                  </a:cubicBezTo>
                  <a:cubicBezTo>
                    <a:pt x="16133" y="2677"/>
                    <a:pt x="16133" y="2636"/>
                    <a:pt x="16092" y="2636"/>
                  </a:cubicBezTo>
                  <a:cubicBezTo>
                    <a:pt x="16092" y="2595"/>
                    <a:pt x="16051" y="2595"/>
                    <a:pt x="16051" y="2595"/>
                  </a:cubicBezTo>
                  <a:lnTo>
                    <a:pt x="16051" y="2555"/>
                  </a:lnTo>
                  <a:cubicBezTo>
                    <a:pt x="16010" y="2555"/>
                    <a:pt x="15969" y="2503"/>
                    <a:pt x="15969" y="2463"/>
                  </a:cubicBezTo>
                  <a:lnTo>
                    <a:pt x="15969" y="2381"/>
                  </a:lnTo>
                  <a:lnTo>
                    <a:pt x="15918" y="2381"/>
                  </a:lnTo>
                  <a:lnTo>
                    <a:pt x="15877" y="2340"/>
                  </a:lnTo>
                  <a:lnTo>
                    <a:pt x="15837" y="2340"/>
                  </a:lnTo>
                  <a:lnTo>
                    <a:pt x="15796" y="2299"/>
                  </a:lnTo>
                  <a:cubicBezTo>
                    <a:pt x="15796" y="2248"/>
                    <a:pt x="15714" y="2248"/>
                    <a:pt x="15714" y="2248"/>
                  </a:cubicBezTo>
                  <a:lnTo>
                    <a:pt x="15663" y="2248"/>
                  </a:lnTo>
                  <a:lnTo>
                    <a:pt x="15622" y="2248"/>
                  </a:lnTo>
                  <a:lnTo>
                    <a:pt x="15622" y="2248"/>
                  </a:lnTo>
                  <a:cubicBezTo>
                    <a:pt x="15622" y="2248"/>
                    <a:pt x="15622" y="2207"/>
                    <a:pt x="15581" y="2207"/>
                  </a:cubicBezTo>
                  <a:cubicBezTo>
                    <a:pt x="15540" y="2207"/>
                    <a:pt x="15499" y="2248"/>
                    <a:pt x="15499" y="2248"/>
                  </a:cubicBezTo>
                  <a:cubicBezTo>
                    <a:pt x="15459" y="2248"/>
                    <a:pt x="15459" y="2248"/>
                    <a:pt x="15459" y="2207"/>
                  </a:cubicBezTo>
                  <a:lnTo>
                    <a:pt x="15459" y="2207"/>
                  </a:lnTo>
                  <a:cubicBezTo>
                    <a:pt x="15459" y="2248"/>
                    <a:pt x="15408" y="2248"/>
                    <a:pt x="15408" y="2248"/>
                  </a:cubicBezTo>
                  <a:lnTo>
                    <a:pt x="15367" y="2248"/>
                  </a:lnTo>
                  <a:lnTo>
                    <a:pt x="15326" y="2248"/>
                  </a:lnTo>
                  <a:lnTo>
                    <a:pt x="15326" y="2299"/>
                  </a:lnTo>
                  <a:cubicBezTo>
                    <a:pt x="15285" y="2248"/>
                    <a:pt x="15326" y="2248"/>
                    <a:pt x="15326" y="2207"/>
                  </a:cubicBezTo>
                  <a:cubicBezTo>
                    <a:pt x="15285" y="2207"/>
                    <a:pt x="15244" y="2248"/>
                    <a:pt x="15244" y="2248"/>
                  </a:cubicBezTo>
                  <a:lnTo>
                    <a:pt x="15244" y="2248"/>
                  </a:lnTo>
                  <a:lnTo>
                    <a:pt x="15244" y="2248"/>
                  </a:lnTo>
                  <a:lnTo>
                    <a:pt x="15244" y="2248"/>
                  </a:lnTo>
                  <a:cubicBezTo>
                    <a:pt x="15203" y="2248"/>
                    <a:pt x="15203" y="2207"/>
                    <a:pt x="15203" y="2207"/>
                  </a:cubicBezTo>
                  <a:lnTo>
                    <a:pt x="15203" y="2207"/>
                  </a:lnTo>
                  <a:cubicBezTo>
                    <a:pt x="15152" y="2248"/>
                    <a:pt x="15203" y="2248"/>
                    <a:pt x="15152" y="2248"/>
                  </a:cubicBezTo>
                  <a:cubicBezTo>
                    <a:pt x="15111" y="2299"/>
                    <a:pt x="15029" y="2207"/>
                    <a:pt x="14989" y="2166"/>
                  </a:cubicBezTo>
                  <a:lnTo>
                    <a:pt x="14948" y="2125"/>
                  </a:lnTo>
                  <a:lnTo>
                    <a:pt x="14989" y="2125"/>
                  </a:lnTo>
                  <a:lnTo>
                    <a:pt x="15029" y="2125"/>
                  </a:lnTo>
                  <a:lnTo>
                    <a:pt x="15070" y="2125"/>
                  </a:lnTo>
                  <a:cubicBezTo>
                    <a:pt x="15070" y="2085"/>
                    <a:pt x="15111" y="2085"/>
                    <a:pt x="15111" y="2085"/>
                  </a:cubicBezTo>
                  <a:lnTo>
                    <a:pt x="15111" y="2085"/>
                  </a:lnTo>
                  <a:cubicBezTo>
                    <a:pt x="15070" y="2085"/>
                    <a:pt x="15029" y="2085"/>
                    <a:pt x="14989" y="2044"/>
                  </a:cubicBezTo>
                  <a:cubicBezTo>
                    <a:pt x="14948" y="2044"/>
                    <a:pt x="14989" y="1993"/>
                    <a:pt x="14989" y="1993"/>
                  </a:cubicBezTo>
                  <a:lnTo>
                    <a:pt x="14989" y="1993"/>
                  </a:lnTo>
                  <a:lnTo>
                    <a:pt x="14948" y="1993"/>
                  </a:lnTo>
                  <a:cubicBezTo>
                    <a:pt x="14948" y="1993"/>
                    <a:pt x="14897" y="1993"/>
                    <a:pt x="14897" y="1952"/>
                  </a:cubicBezTo>
                  <a:lnTo>
                    <a:pt x="14948" y="1952"/>
                  </a:lnTo>
                  <a:cubicBezTo>
                    <a:pt x="14948" y="1952"/>
                    <a:pt x="14948" y="1911"/>
                    <a:pt x="14989" y="1911"/>
                  </a:cubicBezTo>
                  <a:lnTo>
                    <a:pt x="15029" y="1911"/>
                  </a:lnTo>
                  <a:cubicBezTo>
                    <a:pt x="15070" y="1952"/>
                    <a:pt x="15152" y="1952"/>
                    <a:pt x="15203" y="1952"/>
                  </a:cubicBezTo>
                  <a:lnTo>
                    <a:pt x="15285" y="1952"/>
                  </a:lnTo>
                  <a:lnTo>
                    <a:pt x="15285" y="1952"/>
                  </a:lnTo>
                  <a:cubicBezTo>
                    <a:pt x="15244" y="1952"/>
                    <a:pt x="15244" y="1952"/>
                    <a:pt x="15244" y="1911"/>
                  </a:cubicBezTo>
                  <a:cubicBezTo>
                    <a:pt x="15203" y="1911"/>
                    <a:pt x="15152" y="1952"/>
                    <a:pt x="15111" y="1911"/>
                  </a:cubicBezTo>
                  <a:lnTo>
                    <a:pt x="15152" y="1911"/>
                  </a:lnTo>
                  <a:cubicBezTo>
                    <a:pt x="15203" y="1870"/>
                    <a:pt x="15285" y="1911"/>
                    <a:pt x="15326" y="1911"/>
                  </a:cubicBezTo>
                  <a:lnTo>
                    <a:pt x="15367" y="1911"/>
                  </a:lnTo>
                  <a:cubicBezTo>
                    <a:pt x="15326" y="1870"/>
                    <a:pt x="15367" y="1911"/>
                    <a:pt x="15408" y="1870"/>
                  </a:cubicBezTo>
                  <a:cubicBezTo>
                    <a:pt x="15408" y="1829"/>
                    <a:pt x="15367" y="1829"/>
                    <a:pt x="15367" y="1829"/>
                  </a:cubicBezTo>
                  <a:lnTo>
                    <a:pt x="15326" y="1829"/>
                  </a:lnTo>
                  <a:lnTo>
                    <a:pt x="15285" y="1870"/>
                  </a:lnTo>
                  <a:lnTo>
                    <a:pt x="15244" y="1870"/>
                  </a:lnTo>
                  <a:lnTo>
                    <a:pt x="15203" y="1870"/>
                  </a:lnTo>
                  <a:lnTo>
                    <a:pt x="15111" y="1870"/>
                  </a:lnTo>
                  <a:cubicBezTo>
                    <a:pt x="15111" y="1870"/>
                    <a:pt x="15111" y="1829"/>
                    <a:pt x="15070" y="1829"/>
                  </a:cubicBezTo>
                  <a:lnTo>
                    <a:pt x="15029" y="1829"/>
                  </a:lnTo>
                  <a:lnTo>
                    <a:pt x="15111" y="1788"/>
                  </a:lnTo>
                  <a:lnTo>
                    <a:pt x="15111" y="1788"/>
                  </a:lnTo>
                  <a:lnTo>
                    <a:pt x="15029" y="1788"/>
                  </a:lnTo>
                  <a:lnTo>
                    <a:pt x="15029" y="1788"/>
                  </a:lnTo>
                  <a:lnTo>
                    <a:pt x="15111" y="1737"/>
                  </a:lnTo>
                  <a:lnTo>
                    <a:pt x="15111" y="1737"/>
                  </a:lnTo>
                  <a:cubicBezTo>
                    <a:pt x="15070" y="1737"/>
                    <a:pt x="15029" y="1696"/>
                    <a:pt x="14989" y="1696"/>
                  </a:cubicBezTo>
                  <a:lnTo>
                    <a:pt x="14897" y="1696"/>
                  </a:lnTo>
                  <a:cubicBezTo>
                    <a:pt x="14948" y="1655"/>
                    <a:pt x="14897" y="1655"/>
                    <a:pt x="14897" y="1615"/>
                  </a:cubicBezTo>
                  <a:lnTo>
                    <a:pt x="14897" y="1615"/>
                  </a:lnTo>
                  <a:cubicBezTo>
                    <a:pt x="14897" y="1615"/>
                    <a:pt x="14948" y="1615"/>
                    <a:pt x="14948" y="1574"/>
                  </a:cubicBezTo>
                  <a:lnTo>
                    <a:pt x="14948" y="1574"/>
                  </a:lnTo>
                  <a:lnTo>
                    <a:pt x="14948" y="1533"/>
                  </a:lnTo>
                  <a:lnTo>
                    <a:pt x="14989" y="1533"/>
                  </a:lnTo>
                  <a:lnTo>
                    <a:pt x="15070" y="1533"/>
                  </a:lnTo>
                  <a:lnTo>
                    <a:pt x="15111" y="1533"/>
                  </a:lnTo>
                  <a:cubicBezTo>
                    <a:pt x="15152" y="1533"/>
                    <a:pt x="15152" y="1482"/>
                    <a:pt x="15203" y="1482"/>
                  </a:cubicBezTo>
                  <a:lnTo>
                    <a:pt x="15203" y="1482"/>
                  </a:lnTo>
                  <a:cubicBezTo>
                    <a:pt x="15244" y="1482"/>
                    <a:pt x="15244" y="1482"/>
                    <a:pt x="15285" y="1441"/>
                  </a:cubicBezTo>
                  <a:lnTo>
                    <a:pt x="15367" y="1441"/>
                  </a:lnTo>
                  <a:cubicBezTo>
                    <a:pt x="15408" y="1400"/>
                    <a:pt x="15459" y="1400"/>
                    <a:pt x="15459" y="1400"/>
                  </a:cubicBezTo>
                  <a:lnTo>
                    <a:pt x="15499" y="1400"/>
                  </a:lnTo>
                  <a:lnTo>
                    <a:pt x="15581" y="1400"/>
                  </a:lnTo>
                  <a:lnTo>
                    <a:pt x="15622" y="1400"/>
                  </a:lnTo>
                  <a:cubicBezTo>
                    <a:pt x="15663" y="1400"/>
                    <a:pt x="15714" y="1359"/>
                    <a:pt x="15714" y="1318"/>
                  </a:cubicBezTo>
                  <a:lnTo>
                    <a:pt x="15714" y="1318"/>
                  </a:lnTo>
                  <a:lnTo>
                    <a:pt x="15714" y="1277"/>
                  </a:lnTo>
                  <a:cubicBezTo>
                    <a:pt x="15714" y="1277"/>
                    <a:pt x="15755" y="1226"/>
                    <a:pt x="15796" y="1185"/>
                  </a:cubicBezTo>
                  <a:cubicBezTo>
                    <a:pt x="15796" y="1185"/>
                    <a:pt x="15837" y="1185"/>
                    <a:pt x="15837" y="1145"/>
                  </a:cubicBezTo>
                  <a:lnTo>
                    <a:pt x="15837" y="1145"/>
                  </a:lnTo>
                  <a:lnTo>
                    <a:pt x="15837" y="1145"/>
                  </a:lnTo>
                  <a:cubicBezTo>
                    <a:pt x="15837" y="1185"/>
                    <a:pt x="15755" y="1185"/>
                    <a:pt x="15663" y="1185"/>
                  </a:cubicBezTo>
                  <a:cubicBezTo>
                    <a:pt x="15663" y="1185"/>
                    <a:pt x="15622" y="1185"/>
                    <a:pt x="15622" y="1145"/>
                  </a:cubicBezTo>
                  <a:cubicBezTo>
                    <a:pt x="15622" y="1145"/>
                    <a:pt x="15663" y="1104"/>
                    <a:pt x="15663" y="1063"/>
                  </a:cubicBezTo>
                  <a:lnTo>
                    <a:pt x="15663" y="1022"/>
                  </a:lnTo>
                  <a:lnTo>
                    <a:pt x="15755" y="1022"/>
                  </a:lnTo>
                  <a:cubicBezTo>
                    <a:pt x="15796" y="971"/>
                    <a:pt x="15837" y="930"/>
                    <a:pt x="15877" y="930"/>
                  </a:cubicBezTo>
                  <a:lnTo>
                    <a:pt x="15918" y="889"/>
                  </a:lnTo>
                  <a:lnTo>
                    <a:pt x="15969" y="889"/>
                  </a:lnTo>
                  <a:lnTo>
                    <a:pt x="16051" y="889"/>
                  </a:lnTo>
                  <a:lnTo>
                    <a:pt x="16133" y="889"/>
                  </a:lnTo>
                  <a:lnTo>
                    <a:pt x="16133" y="848"/>
                  </a:lnTo>
                  <a:lnTo>
                    <a:pt x="16092" y="848"/>
                  </a:lnTo>
                  <a:cubicBezTo>
                    <a:pt x="16133" y="848"/>
                    <a:pt x="16174" y="807"/>
                    <a:pt x="16174" y="807"/>
                  </a:cubicBezTo>
                  <a:lnTo>
                    <a:pt x="16133" y="767"/>
                  </a:lnTo>
                  <a:lnTo>
                    <a:pt x="16174" y="675"/>
                  </a:lnTo>
                  <a:lnTo>
                    <a:pt x="16266" y="675"/>
                  </a:lnTo>
                  <a:cubicBezTo>
                    <a:pt x="16307" y="675"/>
                    <a:pt x="16307" y="767"/>
                    <a:pt x="16347" y="767"/>
                  </a:cubicBezTo>
                  <a:lnTo>
                    <a:pt x="16347" y="767"/>
                  </a:lnTo>
                  <a:cubicBezTo>
                    <a:pt x="16307" y="715"/>
                    <a:pt x="16347" y="715"/>
                    <a:pt x="16347" y="715"/>
                  </a:cubicBezTo>
                  <a:cubicBezTo>
                    <a:pt x="16307" y="675"/>
                    <a:pt x="16307" y="675"/>
                    <a:pt x="16266" y="634"/>
                  </a:cubicBezTo>
                  <a:lnTo>
                    <a:pt x="16266" y="634"/>
                  </a:lnTo>
                  <a:lnTo>
                    <a:pt x="16347" y="634"/>
                  </a:lnTo>
                  <a:cubicBezTo>
                    <a:pt x="16388" y="593"/>
                    <a:pt x="16388" y="593"/>
                    <a:pt x="16429" y="593"/>
                  </a:cubicBezTo>
                  <a:lnTo>
                    <a:pt x="16429" y="593"/>
                  </a:lnTo>
                  <a:lnTo>
                    <a:pt x="16521" y="593"/>
                  </a:lnTo>
                  <a:lnTo>
                    <a:pt x="16521" y="552"/>
                  </a:lnTo>
                  <a:cubicBezTo>
                    <a:pt x="16603" y="511"/>
                    <a:pt x="16644" y="634"/>
                    <a:pt x="16644" y="675"/>
                  </a:cubicBezTo>
                  <a:lnTo>
                    <a:pt x="16644" y="675"/>
                  </a:lnTo>
                  <a:lnTo>
                    <a:pt x="16685" y="634"/>
                  </a:lnTo>
                  <a:cubicBezTo>
                    <a:pt x="16736" y="634"/>
                    <a:pt x="16817" y="715"/>
                    <a:pt x="16858" y="767"/>
                  </a:cubicBezTo>
                  <a:lnTo>
                    <a:pt x="16858" y="715"/>
                  </a:lnTo>
                  <a:lnTo>
                    <a:pt x="16858" y="715"/>
                  </a:lnTo>
                  <a:lnTo>
                    <a:pt x="16817" y="675"/>
                  </a:lnTo>
                  <a:lnTo>
                    <a:pt x="16777" y="675"/>
                  </a:lnTo>
                  <a:lnTo>
                    <a:pt x="16817" y="675"/>
                  </a:lnTo>
                  <a:lnTo>
                    <a:pt x="16858" y="675"/>
                  </a:lnTo>
                  <a:cubicBezTo>
                    <a:pt x="16858" y="634"/>
                    <a:pt x="16817" y="634"/>
                    <a:pt x="16817" y="634"/>
                  </a:cubicBezTo>
                  <a:cubicBezTo>
                    <a:pt x="16777" y="593"/>
                    <a:pt x="16817" y="511"/>
                    <a:pt x="16817" y="511"/>
                  </a:cubicBezTo>
                  <a:cubicBezTo>
                    <a:pt x="16858" y="511"/>
                    <a:pt x="16899" y="511"/>
                    <a:pt x="16899" y="552"/>
                  </a:cubicBezTo>
                  <a:lnTo>
                    <a:pt x="16940" y="552"/>
                  </a:lnTo>
                  <a:lnTo>
                    <a:pt x="16991" y="552"/>
                  </a:lnTo>
                  <a:cubicBezTo>
                    <a:pt x="16991" y="593"/>
                    <a:pt x="17032" y="593"/>
                    <a:pt x="17032" y="593"/>
                  </a:cubicBezTo>
                  <a:cubicBezTo>
                    <a:pt x="17073" y="593"/>
                    <a:pt x="17114" y="675"/>
                    <a:pt x="17155" y="675"/>
                  </a:cubicBezTo>
                  <a:lnTo>
                    <a:pt x="17155" y="675"/>
                  </a:lnTo>
                  <a:lnTo>
                    <a:pt x="17195" y="634"/>
                  </a:lnTo>
                  <a:lnTo>
                    <a:pt x="17195" y="634"/>
                  </a:lnTo>
                  <a:lnTo>
                    <a:pt x="17195" y="634"/>
                  </a:lnTo>
                  <a:cubicBezTo>
                    <a:pt x="17195" y="593"/>
                    <a:pt x="17195" y="552"/>
                    <a:pt x="17247" y="511"/>
                  </a:cubicBezTo>
                  <a:lnTo>
                    <a:pt x="17247" y="511"/>
                  </a:lnTo>
                  <a:lnTo>
                    <a:pt x="17195" y="511"/>
                  </a:lnTo>
                  <a:cubicBezTo>
                    <a:pt x="17155" y="460"/>
                    <a:pt x="17114" y="460"/>
                    <a:pt x="17114" y="419"/>
                  </a:cubicBezTo>
                  <a:cubicBezTo>
                    <a:pt x="17073" y="419"/>
                    <a:pt x="17073" y="419"/>
                    <a:pt x="17073" y="378"/>
                  </a:cubicBezTo>
                  <a:lnTo>
                    <a:pt x="17247" y="378"/>
                  </a:lnTo>
                  <a:lnTo>
                    <a:pt x="17247" y="378"/>
                  </a:lnTo>
                  <a:cubicBezTo>
                    <a:pt x="17247" y="378"/>
                    <a:pt x="17287" y="378"/>
                    <a:pt x="17287" y="419"/>
                  </a:cubicBezTo>
                  <a:lnTo>
                    <a:pt x="17328" y="419"/>
                  </a:lnTo>
                  <a:lnTo>
                    <a:pt x="17328" y="419"/>
                  </a:lnTo>
                  <a:cubicBezTo>
                    <a:pt x="17328" y="419"/>
                    <a:pt x="17369" y="419"/>
                    <a:pt x="17369" y="378"/>
                  </a:cubicBezTo>
                  <a:cubicBezTo>
                    <a:pt x="17369" y="378"/>
                    <a:pt x="17287" y="337"/>
                    <a:pt x="17247" y="337"/>
                  </a:cubicBezTo>
                  <a:cubicBezTo>
                    <a:pt x="17195" y="378"/>
                    <a:pt x="17195" y="378"/>
                    <a:pt x="17155" y="378"/>
                  </a:cubicBezTo>
                  <a:cubicBezTo>
                    <a:pt x="17114" y="378"/>
                    <a:pt x="17114" y="378"/>
                    <a:pt x="17073" y="337"/>
                  </a:cubicBezTo>
                  <a:lnTo>
                    <a:pt x="16991" y="337"/>
                  </a:lnTo>
                  <a:lnTo>
                    <a:pt x="17032" y="337"/>
                  </a:lnTo>
                  <a:lnTo>
                    <a:pt x="17073" y="337"/>
                  </a:lnTo>
                  <a:lnTo>
                    <a:pt x="17155" y="337"/>
                  </a:lnTo>
                  <a:lnTo>
                    <a:pt x="17155" y="337"/>
                  </a:lnTo>
                  <a:lnTo>
                    <a:pt x="17155" y="337"/>
                  </a:lnTo>
                  <a:cubicBezTo>
                    <a:pt x="17155" y="337"/>
                    <a:pt x="17032" y="337"/>
                    <a:pt x="17073" y="297"/>
                  </a:cubicBezTo>
                  <a:lnTo>
                    <a:pt x="17114" y="297"/>
                  </a:lnTo>
                  <a:lnTo>
                    <a:pt x="17114" y="297"/>
                  </a:lnTo>
                  <a:lnTo>
                    <a:pt x="17155" y="297"/>
                  </a:lnTo>
                  <a:lnTo>
                    <a:pt x="17155" y="297"/>
                  </a:lnTo>
                  <a:lnTo>
                    <a:pt x="17195" y="297"/>
                  </a:lnTo>
                  <a:lnTo>
                    <a:pt x="17195" y="256"/>
                  </a:lnTo>
                  <a:lnTo>
                    <a:pt x="17247" y="256"/>
                  </a:lnTo>
                  <a:lnTo>
                    <a:pt x="17247" y="297"/>
                  </a:lnTo>
                  <a:lnTo>
                    <a:pt x="17328" y="297"/>
                  </a:lnTo>
                  <a:lnTo>
                    <a:pt x="17369" y="297"/>
                  </a:lnTo>
                  <a:lnTo>
                    <a:pt x="17410" y="297"/>
                  </a:lnTo>
                  <a:lnTo>
                    <a:pt x="17410" y="297"/>
                  </a:lnTo>
                  <a:lnTo>
                    <a:pt x="17410" y="256"/>
                  </a:lnTo>
                  <a:lnTo>
                    <a:pt x="17451" y="205"/>
                  </a:lnTo>
                  <a:cubicBezTo>
                    <a:pt x="17451" y="205"/>
                    <a:pt x="17369" y="164"/>
                    <a:pt x="17410" y="164"/>
                  </a:cubicBezTo>
                  <a:lnTo>
                    <a:pt x="17410" y="164"/>
                  </a:lnTo>
                  <a:lnTo>
                    <a:pt x="17410" y="123"/>
                  </a:lnTo>
                  <a:cubicBezTo>
                    <a:pt x="17451" y="123"/>
                    <a:pt x="17451" y="123"/>
                    <a:pt x="17502" y="164"/>
                  </a:cubicBezTo>
                  <a:lnTo>
                    <a:pt x="17451" y="123"/>
                  </a:lnTo>
                  <a:lnTo>
                    <a:pt x="17543" y="82"/>
                  </a:lnTo>
                  <a:cubicBezTo>
                    <a:pt x="17584" y="41"/>
                    <a:pt x="17706" y="0"/>
                    <a:pt x="17798" y="0"/>
                  </a:cubicBezTo>
                  <a:cubicBezTo>
                    <a:pt x="17839" y="0"/>
                    <a:pt x="17839" y="41"/>
                    <a:pt x="17880" y="41"/>
                  </a:cubicBezTo>
                  <a:lnTo>
                    <a:pt x="17921" y="0"/>
                  </a:lnTo>
                  <a:lnTo>
                    <a:pt x="17921" y="0"/>
                  </a:lnTo>
                  <a:cubicBezTo>
                    <a:pt x="17962" y="0"/>
                    <a:pt x="18013" y="0"/>
                    <a:pt x="18013" y="41"/>
                  </a:cubicBezTo>
                  <a:cubicBezTo>
                    <a:pt x="17962" y="82"/>
                    <a:pt x="17880" y="82"/>
                    <a:pt x="17839" y="123"/>
                  </a:cubicBezTo>
                  <a:cubicBezTo>
                    <a:pt x="17798" y="123"/>
                    <a:pt x="17798" y="164"/>
                    <a:pt x="17757" y="164"/>
                  </a:cubicBezTo>
                  <a:lnTo>
                    <a:pt x="17706" y="164"/>
                  </a:lnTo>
                  <a:lnTo>
                    <a:pt x="17706" y="164"/>
                  </a:lnTo>
                  <a:lnTo>
                    <a:pt x="17706" y="205"/>
                  </a:lnTo>
                  <a:lnTo>
                    <a:pt x="17665" y="205"/>
                  </a:lnTo>
                  <a:lnTo>
                    <a:pt x="17584" y="256"/>
                  </a:lnTo>
                  <a:lnTo>
                    <a:pt x="17625" y="297"/>
                  </a:lnTo>
                  <a:lnTo>
                    <a:pt x="17625" y="297"/>
                  </a:lnTo>
                  <a:lnTo>
                    <a:pt x="17625" y="256"/>
                  </a:lnTo>
                  <a:lnTo>
                    <a:pt x="17665" y="256"/>
                  </a:lnTo>
                  <a:lnTo>
                    <a:pt x="17706" y="256"/>
                  </a:lnTo>
                  <a:cubicBezTo>
                    <a:pt x="17706" y="256"/>
                    <a:pt x="17706" y="205"/>
                    <a:pt x="17757" y="205"/>
                  </a:cubicBezTo>
                  <a:lnTo>
                    <a:pt x="17798" y="205"/>
                  </a:lnTo>
                  <a:cubicBezTo>
                    <a:pt x="17839" y="164"/>
                    <a:pt x="17839" y="164"/>
                    <a:pt x="17839" y="123"/>
                  </a:cubicBezTo>
                  <a:lnTo>
                    <a:pt x="17921" y="123"/>
                  </a:lnTo>
                  <a:lnTo>
                    <a:pt x="17962" y="123"/>
                  </a:lnTo>
                  <a:cubicBezTo>
                    <a:pt x="18013" y="82"/>
                    <a:pt x="18054" y="82"/>
                    <a:pt x="18054" y="41"/>
                  </a:cubicBezTo>
                  <a:lnTo>
                    <a:pt x="18054" y="41"/>
                  </a:lnTo>
                  <a:cubicBezTo>
                    <a:pt x="18095" y="41"/>
                    <a:pt x="18095" y="82"/>
                    <a:pt x="18135" y="82"/>
                  </a:cubicBezTo>
                  <a:lnTo>
                    <a:pt x="18135" y="82"/>
                  </a:lnTo>
                  <a:lnTo>
                    <a:pt x="18135" y="82"/>
                  </a:lnTo>
                  <a:lnTo>
                    <a:pt x="18176" y="82"/>
                  </a:lnTo>
                  <a:lnTo>
                    <a:pt x="18176" y="82"/>
                  </a:lnTo>
                  <a:lnTo>
                    <a:pt x="18176" y="82"/>
                  </a:lnTo>
                  <a:lnTo>
                    <a:pt x="18217" y="82"/>
                  </a:lnTo>
                  <a:cubicBezTo>
                    <a:pt x="18217" y="82"/>
                    <a:pt x="18309" y="82"/>
                    <a:pt x="18350" y="123"/>
                  </a:cubicBezTo>
                  <a:lnTo>
                    <a:pt x="18350" y="123"/>
                  </a:lnTo>
                  <a:cubicBezTo>
                    <a:pt x="18391" y="164"/>
                    <a:pt x="18309" y="256"/>
                    <a:pt x="18217" y="297"/>
                  </a:cubicBezTo>
                  <a:lnTo>
                    <a:pt x="18217" y="297"/>
                  </a:lnTo>
                  <a:cubicBezTo>
                    <a:pt x="18176" y="297"/>
                    <a:pt x="18135" y="337"/>
                    <a:pt x="18095" y="337"/>
                  </a:cubicBezTo>
                  <a:lnTo>
                    <a:pt x="18054" y="337"/>
                  </a:lnTo>
                  <a:cubicBezTo>
                    <a:pt x="18054" y="378"/>
                    <a:pt x="18013" y="378"/>
                    <a:pt x="18013" y="378"/>
                  </a:cubicBezTo>
                  <a:lnTo>
                    <a:pt x="17962" y="378"/>
                  </a:lnTo>
                  <a:lnTo>
                    <a:pt x="17962" y="419"/>
                  </a:lnTo>
                  <a:cubicBezTo>
                    <a:pt x="17921" y="460"/>
                    <a:pt x="17880" y="511"/>
                    <a:pt x="17880" y="511"/>
                  </a:cubicBezTo>
                  <a:lnTo>
                    <a:pt x="17921" y="552"/>
                  </a:lnTo>
                  <a:lnTo>
                    <a:pt x="17962" y="460"/>
                  </a:lnTo>
                  <a:cubicBezTo>
                    <a:pt x="18013" y="460"/>
                    <a:pt x="18013" y="460"/>
                    <a:pt x="18013" y="419"/>
                  </a:cubicBezTo>
                  <a:lnTo>
                    <a:pt x="18054" y="419"/>
                  </a:lnTo>
                  <a:lnTo>
                    <a:pt x="18054" y="419"/>
                  </a:lnTo>
                  <a:lnTo>
                    <a:pt x="18095" y="378"/>
                  </a:lnTo>
                  <a:lnTo>
                    <a:pt x="18095" y="378"/>
                  </a:lnTo>
                  <a:cubicBezTo>
                    <a:pt x="18135" y="378"/>
                    <a:pt x="18176" y="378"/>
                    <a:pt x="18217" y="337"/>
                  </a:cubicBezTo>
                  <a:lnTo>
                    <a:pt x="18217" y="337"/>
                  </a:lnTo>
                  <a:lnTo>
                    <a:pt x="18268" y="337"/>
                  </a:lnTo>
                  <a:lnTo>
                    <a:pt x="18309" y="337"/>
                  </a:lnTo>
                  <a:lnTo>
                    <a:pt x="18309" y="378"/>
                  </a:lnTo>
                  <a:cubicBezTo>
                    <a:pt x="18350" y="419"/>
                    <a:pt x="18217" y="460"/>
                    <a:pt x="18268" y="511"/>
                  </a:cubicBezTo>
                  <a:lnTo>
                    <a:pt x="18268" y="511"/>
                  </a:lnTo>
                  <a:cubicBezTo>
                    <a:pt x="18350" y="460"/>
                    <a:pt x="18350" y="378"/>
                    <a:pt x="18391" y="378"/>
                  </a:cubicBezTo>
                  <a:cubicBezTo>
                    <a:pt x="18391" y="337"/>
                    <a:pt x="18391" y="297"/>
                    <a:pt x="18350" y="297"/>
                  </a:cubicBezTo>
                  <a:cubicBezTo>
                    <a:pt x="18391" y="297"/>
                    <a:pt x="18391" y="256"/>
                    <a:pt x="18391" y="256"/>
                  </a:cubicBezTo>
                  <a:cubicBezTo>
                    <a:pt x="18473" y="256"/>
                    <a:pt x="18524" y="297"/>
                    <a:pt x="18565" y="337"/>
                  </a:cubicBezTo>
                  <a:cubicBezTo>
                    <a:pt x="18565" y="337"/>
                    <a:pt x="18524" y="378"/>
                    <a:pt x="18565" y="378"/>
                  </a:cubicBezTo>
                  <a:cubicBezTo>
                    <a:pt x="18565" y="419"/>
                    <a:pt x="18565" y="419"/>
                    <a:pt x="18605" y="460"/>
                  </a:cubicBezTo>
                  <a:lnTo>
                    <a:pt x="18605" y="593"/>
                  </a:lnTo>
                  <a:lnTo>
                    <a:pt x="18605" y="593"/>
                  </a:lnTo>
                  <a:lnTo>
                    <a:pt x="18605" y="511"/>
                  </a:lnTo>
                  <a:lnTo>
                    <a:pt x="18605" y="511"/>
                  </a:lnTo>
                  <a:cubicBezTo>
                    <a:pt x="18605" y="419"/>
                    <a:pt x="18605" y="378"/>
                    <a:pt x="18646" y="337"/>
                  </a:cubicBezTo>
                  <a:lnTo>
                    <a:pt x="18646" y="297"/>
                  </a:lnTo>
                  <a:lnTo>
                    <a:pt x="18687" y="297"/>
                  </a:lnTo>
                  <a:cubicBezTo>
                    <a:pt x="18728" y="297"/>
                    <a:pt x="18779" y="256"/>
                    <a:pt x="18779" y="256"/>
                  </a:cubicBezTo>
                  <a:cubicBezTo>
                    <a:pt x="18779" y="205"/>
                    <a:pt x="18728" y="205"/>
                    <a:pt x="18728" y="205"/>
                  </a:cubicBezTo>
                  <a:lnTo>
                    <a:pt x="18728" y="164"/>
                  </a:lnTo>
                  <a:cubicBezTo>
                    <a:pt x="18779" y="123"/>
                    <a:pt x="18779" y="123"/>
                    <a:pt x="18820" y="123"/>
                  </a:cubicBezTo>
                  <a:lnTo>
                    <a:pt x="18820" y="82"/>
                  </a:lnTo>
                  <a:lnTo>
                    <a:pt x="18902" y="82"/>
                  </a:lnTo>
                  <a:cubicBezTo>
                    <a:pt x="18902" y="123"/>
                    <a:pt x="18943" y="123"/>
                    <a:pt x="18983" y="123"/>
                  </a:cubicBezTo>
                  <a:lnTo>
                    <a:pt x="19075" y="123"/>
                  </a:lnTo>
                  <a:cubicBezTo>
                    <a:pt x="19075" y="164"/>
                    <a:pt x="19075" y="205"/>
                    <a:pt x="19035" y="256"/>
                  </a:cubicBezTo>
                  <a:lnTo>
                    <a:pt x="19035" y="297"/>
                  </a:lnTo>
                  <a:lnTo>
                    <a:pt x="19116" y="297"/>
                  </a:lnTo>
                  <a:cubicBezTo>
                    <a:pt x="19116" y="297"/>
                    <a:pt x="19075" y="378"/>
                    <a:pt x="19075" y="419"/>
                  </a:cubicBezTo>
                  <a:lnTo>
                    <a:pt x="19035" y="419"/>
                  </a:lnTo>
                  <a:lnTo>
                    <a:pt x="18983" y="419"/>
                  </a:lnTo>
                  <a:cubicBezTo>
                    <a:pt x="18983" y="419"/>
                    <a:pt x="18983" y="460"/>
                    <a:pt x="18943" y="460"/>
                  </a:cubicBezTo>
                  <a:cubicBezTo>
                    <a:pt x="18943" y="511"/>
                    <a:pt x="18861" y="511"/>
                    <a:pt x="18861" y="511"/>
                  </a:cubicBezTo>
                  <a:lnTo>
                    <a:pt x="18861" y="552"/>
                  </a:lnTo>
                  <a:cubicBezTo>
                    <a:pt x="18861" y="511"/>
                    <a:pt x="18902" y="511"/>
                    <a:pt x="18902" y="511"/>
                  </a:cubicBezTo>
                  <a:lnTo>
                    <a:pt x="18983" y="511"/>
                  </a:lnTo>
                  <a:cubicBezTo>
                    <a:pt x="18983" y="460"/>
                    <a:pt x="19035" y="460"/>
                    <a:pt x="19035" y="460"/>
                  </a:cubicBezTo>
                  <a:lnTo>
                    <a:pt x="19035" y="460"/>
                  </a:lnTo>
                  <a:lnTo>
                    <a:pt x="19075" y="460"/>
                  </a:lnTo>
                  <a:lnTo>
                    <a:pt x="19116" y="460"/>
                  </a:lnTo>
                  <a:cubicBezTo>
                    <a:pt x="19157" y="511"/>
                    <a:pt x="19075" y="552"/>
                    <a:pt x="19035" y="593"/>
                  </a:cubicBezTo>
                  <a:cubicBezTo>
                    <a:pt x="18983" y="593"/>
                    <a:pt x="18943" y="593"/>
                    <a:pt x="18943" y="634"/>
                  </a:cubicBezTo>
                  <a:lnTo>
                    <a:pt x="18983" y="634"/>
                  </a:lnTo>
                  <a:lnTo>
                    <a:pt x="18983" y="675"/>
                  </a:lnTo>
                  <a:cubicBezTo>
                    <a:pt x="18983" y="675"/>
                    <a:pt x="18983" y="715"/>
                    <a:pt x="19035" y="715"/>
                  </a:cubicBezTo>
                  <a:lnTo>
                    <a:pt x="19075" y="715"/>
                  </a:lnTo>
                  <a:lnTo>
                    <a:pt x="19035" y="675"/>
                  </a:lnTo>
                  <a:lnTo>
                    <a:pt x="19035" y="675"/>
                  </a:lnTo>
                  <a:lnTo>
                    <a:pt x="19035" y="634"/>
                  </a:lnTo>
                  <a:lnTo>
                    <a:pt x="19075" y="593"/>
                  </a:lnTo>
                  <a:cubicBezTo>
                    <a:pt x="19075" y="593"/>
                    <a:pt x="19157" y="552"/>
                    <a:pt x="19157" y="593"/>
                  </a:cubicBezTo>
                  <a:lnTo>
                    <a:pt x="19198" y="593"/>
                  </a:lnTo>
                  <a:cubicBezTo>
                    <a:pt x="19198" y="634"/>
                    <a:pt x="19157" y="634"/>
                    <a:pt x="19157" y="675"/>
                  </a:cubicBezTo>
                  <a:cubicBezTo>
                    <a:pt x="19157" y="675"/>
                    <a:pt x="19116" y="675"/>
                    <a:pt x="19116" y="715"/>
                  </a:cubicBezTo>
                  <a:cubicBezTo>
                    <a:pt x="19116" y="767"/>
                    <a:pt x="19157" y="767"/>
                    <a:pt x="19198" y="807"/>
                  </a:cubicBezTo>
                  <a:cubicBezTo>
                    <a:pt x="19198" y="807"/>
                    <a:pt x="19198" y="848"/>
                    <a:pt x="19239" y="889"/>
                  </a:cubicBezTo>
                  <a:lnTo>
                    <a:pt x="19290" y="889"/>
                  </a:lnTo>
                  <a:cubicBezTo>
                    <a:pt x="19239" y="930"/>
                    <a:pt x="19198" y="930"/>
                    <a:pt x="19198" y="971"/>
                  </a:cubicBezTo>
                  <a:lnTo>
                    <a:pt x="19239" y="1022"/>
                  </a:lnTo>
                  <a:lnTo>
                    <a:pt x="19239" y="1022"/>
                  </a:lnTo>
                  <a:lnTo>
                    <a:pt x="19290" y="1063"/>
                  </a:lnTo>
                  <a:lnTo>
                    <a:pt x="19290" y="1104"/>
                  </a:lnTo>
                  <a:lnTo>
                    <a:pt x="19331" y="1104"/>
                  </a:lnTo>
                  <a:lnTo>
                    <a:pt x="19331" y="1145"/>
                  </a:lnTo>
                  <a:cubicBezTo>
                    <a:pt x="19372" y="1185"/>
                    <a:pt x="19372" y="1226"/>
                    <a:pt x="19413" y="1226"/>
                  </a:cubicBezTo>
                  <a:cubicBezTo>
                    <a:pt x="19372" y="1185"/>
                    <a:pt x="19413" y="1145"/>
                    <a:pt x="19453" y="1145"/>
                  </a:cubicBezTo>
                  <a:lnTo>
                    <a:pt x="19494" y="1145"/>
                  </a:lnTo>
                  <a:lnTo>
                    <a:pt x="19494" y="1104"/>
                  </a:lnTo>
                  <a:lnTo>
                    <a:pt x="19545" y="1104"/>
                  </a:lnTo>
                  <a:lnTo>
                    <a:pt x="19545" y="1104"/>
                  </a:lnTo>
                  <a:cubicBezTo>
                    <a:pt x="19545" y="1145"/>
                    <a:pt x="19494" y="1145"/>
                    <a:pt x="19545" y="1145"/>
                  </a:cubicBezTo>
                  <a:cubicBezTo>
                    <a:pt x="19586" y="1145"/>
                    <a:pt x="19586" y="1145"/>
                    <a:pt x="19627" y="1185"/>
                  </a:cubicBezTo>
                  <a:lnTo>
                    <a:pt x="19627" y="1185"/>
                  </a:lnTo>
                  <a:cubicBezTo>
                    <a:pt x="19545" y="1185"/>
                    <a:pt x="19494" y="1185"/>
                    <a:pt x="19453" y="1226"/>
                  </a:cubicBezTo>
                  <a:cubicBezTo>
                    <a:pt x="19453" y="1226"/>
                    <a:pt x="19494" y="1277"/>
                    <a:pt x="19545" y="1277"/>
                  </a:cubicBezTo>
                  <a:cubicBezTo>
                    <a:pt x="19586" y="1277"/>
                    <a:pt x="19586" y="1226"/>
                    <a:pt x="19627" y="1226"/>
                  </a:cubicBezTo>
                  <a:lnTo>
                    <a:pt x="19668" y="1226"/>
                  </a:lnTo>
                  <a:lnTo>
                    <a:pt x="19668" y="1226"/>
                  </a:lnTo>
                  <a:cubicBezTo>
                    <a:pt x="19668" y="1226"/>
                    <a:pt x="19709" y="1185"/>
                    <a:pt x="19750" y="1185"/>
                  </a:cubicBezTo>
                  <a:lnTo>
                    <a:pt x="19750" y="1185"/>
                  </a:lnTo>
                  <a:lnTo>
                    <a:pt x="19801" y="1185"/>
                  </a:lnTo>
                  <a:lnTo>
                    <a:pt x="19801" y="1226"/>
                  </a:lnTo>
                  <a:lnTo>
                    <a:pt x="19842" y="1226"/>
                  </a:lnTo>
                  <a:cubicBezTo>
                    <a:pt x="19842" y="1277"/>
                    <a:pt x="19883" y="1277"/>
                    <a:pt x="19883" y="1318"/>
                  </a:cubicBezTo>
                  <a:cubicBezTo>
                    <a:pt x="19883" y="1318"/>
                    <a:pt x="19801" y="1359"/>
                    <a:pt x="19750" y="1359"/>
                  </a:cubicBezTo>
                  <a:lnTo>
                    <a:pt x="19709" y="1318"/>
                  </a:lnTo>
                  <a:cubicBezTo>
                    <a:pt x="19668" y="1359"/>
                    <a:pt x="19668" y="1359"/>
                    <a:pt x="19627" y="1359"/>
                  </a:cubicBezTo>
                  <a:lnTo>
                    <a:pt x="19627" y="1359"/>
                  </a:lnTo>
                  <a:lnTo>
                    <a:pt x="19668" y="1400"/>
                  </a:lnTo>
                  <a:lnTo>
                    <a:pt x="19668" y="1400"/>
                  </a:lnTo>
                  <a:lnTo>
                    <a:pt x="19627" y="1441"/>
                  </a:lnTo>
                  <a:lnTo>
                    <a:pt x="19627" y="1482"/>
                  </a:lnTo>
                  <a:cubicBezTo>
                    <a:pt x="19586" y="1482"/>
                    <a:pt x="19586" y="1441"/>
                    <a:pt x="19545" y="1441"/>
                  </a:cubicBezTo>
                  <a:lnTo>
                    <a:pt x="19545" y="1441"/>
                  </a:lnTo>
                  <a:lnTo>
                    <a:pt x="19545" y="1441"/>
                  </a:lnTo>
                  <a:cubicBezTo>
                    <a:pt x="19545" y="1482"/>
                    <a:pt x="19545" y="1533"/>
                    <a:pt x="19586" y="1533"/>
                  </a:cubicBezTo>
                  <a:lnTo>
                    <a:pt x="19627" y="1533"/>
                  </a:lnTo>
                  <a:lnTo>
                    <a:pt x="19627" y="1533"/>
                  </a:lnTo>
                  <a:lnTo>
                    <a:pt x="19668" y="1533"/>
                  </a:lnTo>
                  <a:cubicBezTo>
                    <a:pt x="19668" y="1533"/>
                    <a:pt x="19709" y="1533"/>
                    <a:pt x="19709" y="1574"/>
                  </a:cubicBezTo>
                  <a:lnTo>
                    <a:pt x="19709" y="1574"/>
                  </a:lnTo>
                  <a:cubicBezTo>
                    <a:pt x="19750" y="1574"/>
                    <a:pt x="19750" y="1533"/>
                    <a:pt x="19750" y="1533"/>
                  </a:cubicBezTo>
                  <a:lnTo>
                    <a:pt x="19801" y="1533"/>
                  </a:lnTo>
                  <a:lnTo>
                    <a:pt x="19842" y="1533"/>
                  </a:lnTo>
                  <a:lnTo>
                    <a:pt x="19883" y="1533"/>
                  </a:lnTo>
                  <a:cubicBezTo>
                    <a:pt x="19883" y="1482"/>
                    <a:pt x="19923" y="1533"/>
                    <a:pt x="19923" y="1533"/>
                  </a:cubicBezTo>
                  <a:lnTo>
                    <a:pt x="19923" y="1574"/>
                  </a:lnTo>
                  <a:lnTo>
                    <a:pt x="19842" y="1574"/>
                  </a:lnTo>
                  <a:cubicBezTo>
                    <a:pt x="19842" y="1615"/>
                    <a:pt x="19801" y="1615"/>
                    <a:pt x="19801" y="1615"/>
                  </a:cubicBezTo>
                  <a:lnTo>
                    <a:pt x="19801" y="1655"/>
                  </a:lnTo>
                  <a:cubicBezTo>
                    <a:pt x="19801" y="1615"/>
                    <a:pt x="19842" y="1615"/>
                    <a:pt x="19842" y="1615"/>
                  </a:cubicBezTo>
                  <a:lnTo>
                    <a:pt x="19883" y="1615"/>
                  </a:lnTo>
                  <a:lnTo>
                    <a:pt x="19923" y="1615"/>
                  </a:lnTo>
                  <a:cubicBezTo>
                    <a:pt x="19964" y="1615"/>
                    <a:pt x="20005" y="1574"/>
                    <a:pt x="20005" y="1615"/>
                  </a:cubicBezTo>
                  <a:lnTo>
                    <a:pt x="20056" y="1615"/>
                  </a:lnTo>
                  <a:cubicBezTo>
                    <a:pt x="20097" y="1655"/>
                    <a:pt x="20138" y="1655"/>
                    <a:pt x="20138" y="1696"/>
                  </a:cubicBezTo>
                  <a:cubicBezTo>
                    <a:pt x="20138" y="1696"/>
                    <a:pt x="20138" y="1737"/>
                    <a:pt x="20097" y="1737"/>
                  </a:cubicBezTo>
                  <a:lnTo>
                    <a:pt x="20056" y="1737"/>
                  </a:lnTo>
                  <a:cubicBezTo>
                    <a:pt x="20056" y="1696"/>
                    <a:pt x="20005" y="1737"/>
                    <a:pt x="20005" y="1737"/>
                  </a:cubicBezTo>
                  <a:lnTo>
                    <a:pt x="19923" y="1737"/>
                  </a:lnTo>
                  <a:lnTo>
                    <a:pt x="19801" y="1737"/>
                  </a:lnTo>
                  <a:lnTo>
                    <a:pt x="19801" y="1737"/>
                  </a:lnTo>
                  <a:lnTo>
                    <a:pt x="19883" y="1737"/>
                  </a:lnTo>
                  <a:cubicBezTo>
                    <a:pt x="19842" y="1737"/>
                    <a:pt x="19842" y="1788"/>
                    <a:pt x="19842" y="1788"/>
                  </a:cubicBezTo>
                  <a:lnTo>
                    <a:pt x="19923" y="1788"/>
                  </a:lnTo>
                  <a:lnTo>
                    <a:pt x="20005" y="1788"/>
                  </a:lnTo>
                  <a:lnTo>
                    <a:pt x="20005" y="1788"/>
                  </a:lnTo>
                  <a:lnTo>
                    <a:pt x="20005" y="1788"/>
                  </a:lnTo>
                  <a:cubicBezTo>
                    <a:pt x="20005" y="1788"/>
                    <a:pt x="20005" y="1829"/>
                    <a:pt x="19964" y="1829"/>
                  </a:cubicBezTo>
                  <a:lnTo>
                    <a:pt x="19964" y="1870"/>
                  </a:lnTo>
                  <a:lnTo>
                    <a:pt x="19964" y="1870"/>
                  </a:lnTo>
                  <a:cubicBezTo>
                    <a:pt x="19923" y="1870"/>
                    <a:pt x="19883" y="1829"/>
                    <a:pt x="19883" y="1870"/>
                  </a:cubicBezTo>
                  <a:lnTo>
                    <a:pt x="19923" y="1870"/>
                  </a:lnTo>
                  <a:lnTo>
                    <a:pt x="20005" y="1870"/>
                  </a:lnTo>
                  <a:cubicBezTo>
                    <a:pt x="20005" y="1829"/>
                    <a:pt x="20005" y="1829"/>
                    <a:pt x="20056" y="1788"/>
                  </a:cubicBezTo>
                  <a:cubicBezTo>
                    <a:pt x="20097" y="1829"/>
                    <a:pt x="20097" y="1829"/>
                    <a:pt x="20138" y="1870"/>
                  </a:cubicBezTo>
                  <a:lnTo>
                    <a:pt x="20097" y="1911"/>
                  </a:lnTo>
                  <a:lnTo>
                    <a:pt x="20138" y="1870"/>
                  </a:lnTo>
                  <a:cubicBezTo>
                    <a:pt x="20179" y="1870"/>
                    <a:pt x="20220" y="1870"/>
                    <a:pt x="20261" y="1829"/>
                  </a:cubicBezTo>
                  <a:cubicBezTo>
                    <a:pt x="20312" y="1829"/>
                    <a:pt x="20353" y="1829"/>
                    <a:pt x="20353" y="1870"/>
                  </a:cubicBezTo>
                  <a:cubicBezTo>
                    <a:pt x="20353" y="1911"/>
                    <a:pt x="20353" y="1911"/>
                    <a:pt x="20312" y="1952"/>
                  </a:cubicBezTo>
                  <a:lnTo>
                    <a:pt x="20261" y="1952"/>
                  </a:lnTo>
                  <a:lnTo>
                    <a:pt x="20220" y="1952"/>
                  </a:lnTo>
                  <a:lnTo>
                    <a:pt x="20220" y="1952"/>
                  </a:lnTo>
                  <a:cubicBezTo>
                    <a:pt x="20138" y="1952"/>
                    <a:pt x="20138" y="1952"/>
                    <a:pt x="20097" y="1993"/>
                  </a:cubicBezTo>
                  <a:cubicBezTo>
                    <a:pt x="20056" y="1993"/>
                    <a:pt x="20056" y="1952"/>
                    <a:pt x="20005" y="1952"/>
                  </a:cubicBezTo>
                  <a:lnTo>
                    <a:pt x="20005" y="1952"/>
                  </a:lnTo>
                  <a:cubicBezTo>
                    <a:pt x="20056" y="1993"/>
                    <a:pt x="20097" y="1993"/>
                    <a:pt x="20097" y="2044"/>
                  </a:cubicBezTo>
                  <a:lnTo>
                    <a:pt x="20056" y="2044"/>
                  </a:lnTo>
                  <a:lnTo>
                    <a:pt x="20097" y="2044"/>
                  </a:lnTo>
                  <a:lnTo>
                    <a:pt x="20097" y="2125"/>
                  </a:lnTo>
                  <a:lnTo>
                    <a:pt x="20097" y="2125"/>
                  </a:lnTo>
                  <a:lnTo>
                    <a:pt x="20179" y="2125"/>
                  </a:lnTo>
                  <a:lnTo>
                    <a:pt x="20179" y="2085"/>
                  </a:lnTo>
                  <a:lnTo>
                    <a:pt x="20179" y="2085"/>
                  </a:lnTo>
                  <a:cubicBezTo>
                    <a:pt x="20179" y="2044"/>
                    <a:pt x="20261" y="2085"/>
                    <a:pt x="20312" y="2085"/>
                  </a:cubicBezTo>
                  <a:lnTo>
                    <a:pt x="20312" y="2085"/>
                  </a:lnTo>
                  <a:lnTo>
                    <a:pt x="20353" y="2085"/>
                  </a:lnTo>
                  <a:cubicBezTo>
                    <a:pt x="20393" y="2085"/>
                    <a:pt x="20434" y="2166"/>
                    <a:pt x="20434" y="2166"/>
                  </a:cubicBezTo>
                  <a:cubicBezTo>
                    <a:pt x="20393" y="2166"/>
                    <a:pt x="20353" y="2207"/>
                    <a:pt x="20353" y="2207"/>
                  </a:cubicBezTo>
                  <a:lnTo>
                    <a:pt x="20312" y="2207"/>
                  </a:lnTo>
                  <a:cubicBezTo>
                    <a:pt x="20312" y="2248"/>
                    <a:pt x="20312" y="2248"/>
                    <a:pt x="20261" y="2299"/>
                  </a:cubicBezTo>
                  <a:lnTo>
                    <a:pt x="20220" y="2299"/>
                  </a:lnTo>
                  <a:lnTo>
                    <a:pt x="20097" y="2299"/>
                  </a:lnTo>
                  <a:cubicBezTo>
                    <a:pt x="20097" y="2299"/>
                    <a:pt x="20056" y="2299"/>
                    <a:pt x="20056" y="2248"/>
                  </a:cubicBezTo>
                  <a:lnTo>
                    <a:pt x="20056" y="2248"/>
                  </a:lnTo>
                  <a:lnTo>
                    <a:pt x="20138" y="2248"/>
                  </a:lnTo>
                  <a:cubicBezTo>
                    <a:pt x="20179" y="2248"/>
                    <a:pt x="20179" y="2248"/>
                    <a:pt x="20179" y="2207"/>
                  </a:cubicBezTo>
                  <a:lnTo>
                    <a:pt x="20179" y="2207"/>
                  </a:lnTo>
                  <a:lnTo>
                    <a:pt x="20138" y="2248"/>
                  </a:lnTo>
                  <a:lnTo>
                    <a:pt x="20097" y="2248"/>
                  </a:lnTo>
                  <a:cubicBezTo>
                    <a:pt x="20056" y="2248"/>
                    <a:pt x="19964" y="2248"/>
                    <a:pt x="19964" y="2299"/>
                  </a:cubicBezTo>
                  <a:lnTo>
                    <a:pt x="20005" y="2299"/>
                  </a:lnTo>
                  <a:lnTo>
                    <a:pt x="19883" y="2299"/>
                  </a:lnTo>
                  <a:cubicBezTo>
                    <a:pt x="19923" y="2340"/>
                    <a:pt x="19923" y="2340"/>
                    <a:pt x="19964" y="2340"/>
                  </a:cubicBezTo>
                  <a:lnTo>
                    <a:pt x="19964" y="2340"/>
                  </a:lnTo>
                  <a:cubicBezTo>
                    <a:pt x="19923" y="2340"/>
                    <a:pt x="19883" y="2381"/>
                    <a:pt x="19883" y="2381"/>
                  </a:cubicBezTo>
                  <a:lnTo>
                    <a:pt x="19883" y="2381"/>
                  </a:lnTo>
                  <a:cubicBezTo>
                    <a:pt x="19883" y="2422"/>
                    <a:pt x="19883" y="2463"/>
                    <a:pt x="19842" y="2463"/>
                  </a:cubicBezTo>
                  <a:cubicBezTo>
                    <a:pt x="19801" y="2422"/>
                    <a:pt x="19750" y="2463"/>
                    <a:pt x="19709" y="2463"/>
                  </a:cubicBezTo>
                  <a:lnTo>
                    <a:pt x="19709" y="2463"/>
                  </a:lnTo>
                  <a:lnTo>
                    <a:pt x="19750" y="2463"/>
                  </a:lnTo>
                  <a:lnTo>
                    <a:pt x="19801" y="2463"/>
                  </a:lnTo>
                  <a:cubicBezTo>
                    <a:pt x="19801" y="2503"/>
                    <a:pt x="19668" y="2503"/>
                    <a:pt x="19709" y="2555"/>
                  </a:cubicBezTo>
                  <a:lnTo>
                    <a:pt x="19750" y="2595"/>
                  </a:lnTo>
                  <a:cubicBezTo>
                    <a:pt x="19750" y="2555"/>
                    <a:pt x="19750" y="2503"/>
                    <a:pt x="19801" y="2503"/>
                  </a:cubicBezTo>
                  <a:lnTo>
                    <a:pt x="19842" y="2463"/>
                  </a:lnTo>
                  <a:lnTo>
                    <a:pt x="19883" y="2463"/>
                  </a:lnTo>
                  <a:lnTo>
                    <a:pt x="20005" y="2463"/>
                  </a:lnTo>
                  <a:lnTo>
                    <a:pt x="20005" y="2503"/>
                  </a:lnTo>
                  <a:cubicBezTo>
                    <a:pt x="19964" y="2503"/>
                    <a:pt x="19964" y="2555"/>
                    <a:pt x="19923" y="2555"/>
                  </a:cubicBezTo>
                  <a:cubicBezTo>
                    <a:pt x="19923" y="2595"/>
                    <a:pt x="19883" y="2555"/>
                    <a:pt x="19842" y="2595"/>
                  </a:cubicBezTo>
                  <a:lnTo>
                    <a:pt x="19842" y="2595"/>
                  </a:lnTo>
                  <a:cubicBezTo>
                    <a:pt x="19883" y="2595"/>
                    <a:pt x="19923" y="2595"/>
                    <a:pt x="19923" y="2636"/>
                  </a:cubicBezTo>
                  <a:lnTo>
                    <a:pt x="19923" y="2636"/>
                  </a:lnTo>
                  <a:cubicBezTo>
                    <a:pt x="19964" y="2595"/>
                    <a:pt x="19964" y="2595"/>
                    <a:pt x="19964" y="2555"/>
                  </a:cubicBezTo>
                  <a:lnTo>
                    <a:pt x="20005" y="2555"/>
                  </a:lnTo>
                  <a:lnTo>
                    <a:pt x="20005" y="2503"/>
                  </a:lnTo>
                  <a:cubicBezTo>
                    <a:pt x="20056" y="2503"/>
                    <a:pt x="20056" y="2555"/>
                    <a:pt x="20097" y="2555"/>
                  </a:cubicBezTo>
                  <a:lnTo>
                    <a:pt x="20138" y="2555"/>
                  </a:lnTo>
                  <a:lnTo>
                    <a:pt x="20097" y="2636"/>
                  </a:lnTo>
                  <a:lnTo>
                    <a:pt x="20097" y="2636"/>
                  </a:lnTo>
                  <a:lnTo>
                    <a:pt x="20138" y="2677"/>
                  </a:lnTo>
                  <a:lnTo>
                    <a:pt x="20138" y="2677"/>
                  </a:lnTo>
                  <a:lnTo>
                    <a:pt x="20179" y="2636"/>
                  </a:lnTo>
                  <a:lnTo>
                    <a:pt x="20179" y="2595"/>
                  </a:lnTo>
                  <a:lnTo>
                    <a:pt x="20312" y="2595"/>
                  </a:lnTo>
                  <a:cubicBezTo>
                    <a:pt x="20353" y="2636"/>
                    <a:pt x="20353" y="2636"/>
                    <a:pt x="20434" y="2636"/>
                  </a:cubicBezTo>
                  <a:lnTo>
                    <a:pt x="20475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cubicBezTo>
                    <a:pt x="20567" y="2636"/>
                    <a:pt x="20567" y="2636"/>
                    <a:pt x="20567" y="2677"/>
                  </a:cubicBezTo>
                  <a:lnTo>
                    <a:pt x="20608" y="2677"/>
                  </a:lnTo>
                  <a:cubicBezTo>
                    <a:pt x="20608" y="2677"/>
                    <a:pt x="20608" y="2636"/>
                    <a:pt x="20649" y="2636"/>
                  </a:cubicBezTo>
                  <a:lnTo>
                    <a:pt x="20649" y="2718"/>
                  </a:lnTo>
                  <a:lnTo>
                    <a:pt x="20690" y="2759"/>
                  </a:lnTo>
                  <a:lnTo>
                    <a:pt x="20690" y="2759"/>
                  </a:lnTo>
                  <a:lnTo>
                    <a:pt x="20690" y="2759"/>
                  </a:lnTo>
                  <a:lnTo>
                    <a:pt x="20690" y="2677"/>
                  </a:lnTo>
                  <a:lnTo>
                    <a:pt x="20690" y="2677"/>
                  </a:lnTo>
                  <a:cubicBezTo>
                    <a:pt x="20771" y="2677"/>
                    <a:pt x="20771" y="2718"/>
                    <a:pt x="20771" y="2759"/>
                  </a:cubicBezTo>
                  <a:lnTo>
                    <a:pt x="20771" y="2759"/>
                  </a:lnTo>
                  <a:lnTo>
                    <a:pt x="20823" y="2759"/>
                  </a:lnTo>
                  <a:lnTo>
                    <a:pt x="20823" y="2810"/>
                  </a:lnTo>
                  <a:cubicBezTo>
                    <a:pt x="20863" y="2759"/>
                    <a:pt x="20863" y="2810"/>
                    <a:pt x="20863" y="2851"/>
                  </a:cubicBezTo>
                  <a:lnTo>
                    <a:pt x="20863" y="2851"/>
                  </a:lnTo>
                  <a:lnTo>
                    <a:pt x="20904" y="2851"/>
                  </a:lnTo>
                  <a:lnTo>
                    <a:pt x="20904" y="2851"/>
                  </a:lnTo>
                  <a:cubicBezTo>
                    <a:pt x="20904" y="2892"/>
                    <a:pt x="20945" y="2892"/>
                    <a:pt x="20945" y="2933"/>
                  </a:cubicBezTo>
                  <a:lnTo>
                    <a:pt x="20904" y="2933"/>
                  </a:lnTo>
                  <a:lnTo>
                    <a:pt x="20863" y="2933"/>
                  </a:lnTo>
                  <a:cubicBezTo>
                    <a:pt x="20863" y="2933"/>
                    <a:pt x="20771" y="2892"/>
                    <a:pt x="20771" y="2851"/>
                  </a:cubicBezTo>
                  <a:lnTo>
                    <a:pt x="20771" y="2851"/>
                  </a:lnTo>
                  <a:cubicBezTo>
                    <a:pt x="20771" y="2892"/>
                    <a:pt x="20823" y="2933"/>
                    <a:pt x="20823" y="2933"/>
                  </a:cubicBezTo>
                  <a:lnTo>
                    <a:pt x="20771" y="2973"/>
                  </a:lnTo>
                  <a:cubicBezTo>
                    <a:pt x="20771" y="3014"/>
                    <a:pt x="20690" y="3014"/>
                    <a:pt x="20649" y="2973"/>
                  </a:cubicBezTo>
                  <a:lnTo>
                    <a:pt x="20567" y="2973"/>
                  </a:lnTo>
                  <a:lnTo>
                    <a:pt x="20516" y="2933"/>
                  </a:lnTo>
                  <a:lnTo>
                    <a:pt x="20516" y="2933"/>
                  </a:lnTo>
                  <a:lnTo>
                    <a:pt x="20475" y="2892"/>
                  </a:lnTo>
                  <a:lnTo>
                    <a:pt x="20434" y="2892"/>
                  </a:lnTo>
                  <a:cubicBezTo>
                    <a:pt x="20434" y="2851"/>
                    <a:pt x="20393" y="2851"/>
                    <a:pt x="20393" y="2851"/>
                  </a:cubicBezTo>
                  <a:lnTo>
                    <a:pt x="20353" y="2851"/>
                  </a:lnTo>
                  <a:lnTo>
                    <a:pt x="20220" y="2851"/>
                  </a:lnTo>
                  <a:cubicBezTo>
                    <a:pt x="20138" y="2851"/>
                    <a:pt x="20138" y="2892"/>
                    <a:pt x="20056" y="2892"/>
                  </a:cubicBezTo>
                  <a:cubicBezTo>
                    <a:pt x="20005" y="2851"/>
                    <a:pt x="19923" y="2851"/>
                    <a:pt x="19883" y="2851"/>
                  </a:cubicBezTo>
                  <a:lnTo>
                    <a:pt x="19801" y="2851"/>
                  </a:lnTo>
                  <a:cubicBezTo>
                    <a:pt x="19801" y="2851"/>
                    <a:pt x="19750" y="2810"/>
                    <a:pt x="19750" y="2851"/>
                  </a:cubicBezTo>
                  <a:lnTo>
                    <a:pt x="19842" y="2851"/>
                  </a:lnTo>
                  <a:lnTo>
                    <a:pt x="19883" y="2851"/>
                  </a:lnTo>
                  <a:cubicBezTo>
                    <a:pt x="19923" y="2851"/>
                    <a:pt x="19964" y="2851"/>
                    <a:pt x="19964" y="2892"/>
                  </a:cubicBezTo>
                  <a:lnTo>
                    <a:pt x="19923" y="2933"/>
                  </a:lnTo>
                  <a:lnTo>
                    <a:pt x="19923" y="2933"/>
                  </a:lnTo>
                  <a:lnTo>
                    <a:pt x="19923" y="2933"/>
                  </a:lnTo>
                  <a:lnTo>
                    <a:pt x="19964" y="2933"/>
                  </a:lnTo>
                  <a:lnTo>
                    <a:pt x="20056" y="2933"/>
                  </a:lnTo>
                  <a:cubicBezTo>
                    <a:pt x="20056" y="2892"/>
                    <a:pt x="20097" y="2892"/>
                    <a:pt x="20138" y="2892"/>
                  </a:cubicBezTo>
                  <a:cubicBezTo>
                    <a:pt x="20179" y="2892"/>
                    <a:pt x="20179" y="2851"/>
                    <a:pt x="20261" y="2892"/>
                  </a:cubicBezTo>
                  <a:lnTo>
                    <a:pt x="20261" y="2892"/>
                  </a:lnTo>
                  <a:lnTo>
                    <a:pt x="20312" y="2933"/>
                  </a:lnTo>
                  <a:lnTo>
                    <a:pt x="20220" y="3014"/>
                  </a:lnTo>
                  <a:cubicBezTo>
                    <a:pt x="20220" y="3014"/>
                    <a:pt x="20179" y="3014"/>
                    <a:pt x="20138" y="3065"/>
                  </a:cubicBezTo>
                  <a:lnTo>
                    <a:pt x="20138" y="3065"/>
                  </a:lnTo>
                  <a:cubicBezTo>
                    <a:pt x="20097" y="3065"/>
                    <a:pt x="20056" y="3106"/>
                    <a:pt x="19964" y="3106"/>
                  </a:cubicBezTo>
                  <a:lnTo>
                    <a:pt x="20056" y="3106"/>
                  </a:lnTo>
                  <a:cubicBezTo>
                    <a:pt x="20097" y="3188"/>
                    <a:pt x="19964" y="3229"/>
                    <a:pt x="19964" y="3270"/>
                  </a:cubicBezTo>
                  <a:lnTo>
                    <a:pt x="19964" y="3270"/>
                  </a:lnTo>
                  <a:lnTo>
                    <a:pt x="19964" y="3270"/>
                  </a:lnTo>
                  <a:cubicBezTo>
                    <a:pt x="20005" y="3270"/>
                    <a:pt x="20056" y="3229"/>
                    <a:pt x="20056" y="3229"/>
                  </a:cubicBezTo>
                  <a:lnTo>
                    <a:pt x="20097" y="3229"/>
                  </a:lnTo>
                  <a:cubicBezTo>
                    <a:pt x="20138" y="3229"/>
                    <a:pt x="20179" y="3188"/>
                    <a:pt x="20220" y="3188"/>
                  </a:cubicBezTo>
                  <a:lnTo>
                    <a:pt x="20312" y="3188"/>
                  </a:lnTo>
                  <a:lnTo>
                    <a:pt x="20312" y="3147"/>
                  </a:lnTo>
                  <a:lnTo>
                    <a:pt x="20353" y="3188"/>
                  </a:lnTo>
                  <a:cubicBezTo>
                    <a:pt x="20353" y="3188"/>
                    <a:pt x="20261" y="3188"/>
                    <a:pt x="20261" y="3229"/>
                  </a:cubicBezTo>
                  <a:cubicBezTo>
                    <a:pt x="20220" y="3229"/>
                    <a:pt x="20220" y="3270"/>
                    <a:pt x="20220" y="3270"/>
                  </a:cubicBezTo>
                  <a:lnTo>
                    <a:pt x="20179" y="3270"/>
                  </a:lnTo>
                  <a:cubicBezTo>
                    <a:pt x="20138" y="3321"/>
                    <a:pt x="20138" y="3321"/>
                    <a:pt x="20097" y="3321"/>
                  </a:cubicBezTo>
                  <a:lnTo>
                    <a:pt x="20097" y="3321"/>
                  </a:lnTo>
                  <a:lnTo>
                    <a:pt x="20179" y="3321"/>
                  </a:lnTo>
                  <a:lnTo>
                    <a:pt x="20179" y="3321"/>
                  </a:lnTo>
                  <a:lnTo>
                    <a:pt x="20261" y="3321"/>
                  </a:lnTo>
                  <a:cubicBezTo>
                    <a:pt x="20312" y="3321"/>
                    <a:pt x="20312" y="3270"/>
                    <a:pt x="20353" y="3270"/>
                  </a:cubicBezTo>
                  <a:cubicBezTo>
                    <a:pt x="20353" y="3229"/>
                    <a:pt x="20353" y="3229"/>
                    <a:pt x="20393" y="3188"/>
                  </a:cubicBezTo>
                  <a:cubicBezTo>
                    <a:pt x="20393" y="3147"/>
                    <a:pt x="20434" y="3147"/>
                    <a:pt x="20475" y="3106"/>
                  </a:cubicBezTo>
                  <a:lnTo>
                    <a:pt x="20475" y="3106"/>
                  </a:lnTo>
                  <a:lnTo>
                    <a:pt x="20516" y="3147"/>
                  </a:lnTo>
                  <a:cubicBezTo>
                    <a:pt x="20516" y="3147"/>
                    <a:pt x="20608" y="3106"/>
                    <a:pt x="20649" y="3106"/>
                  </a:cubicBezTo>
                  <a:lnTo>
                    <a:pt x="20690" y="3106"/>
                  </a:lnTo>
                  <a:lnTo>
                    <a:pt x="20731" y="3106"/>
                  </a:lnTo>
                  <a:lnTo>
                    <a:pt x="20823" y="3065"/>
                  </a:lnTo>
                  <a:cubicBezTo>
                    <a:pt x="20863" y="3065"/>
                    <a:pt x="20904" y="3065"/>
                    <a:pt x="20904" y="3014"/>
                  </a:cubicBezTo>
                  <a:cubicBezTo>
                    <a:pt x="20945" y="3014"/>
                    <a:pt x="20945" y="3014"/>
                    <a:pt x="20945" y="2973"/>
                  </a:cubicBezTo>
                  <a:lnTo>
                    <a:pt x="20945" y="3065"/>
                  </a:lnTo>
                  <a:lnTo>
                    <a:pt x="20945" y="3065"/>
                  </a:lnTo>
                  <a:cubicBezTo>
                    <a:pt x="20904" y="3065"/>
                    <a:pt x="20863" y="3106"/>
                    <a:pt x="20863" y="3106"/>
                  </a:cubicBezTo>
                  <a:close/>
                  <a:moveTo>
                    <a:pt x="20097" y="2125"/>
                  </a:moveTo>
                  <a:lnTo>
                    <a:pt x="20097" y="2125"/>
                  </a:lnTo>
                  <a:lnTo>
                    <a:pt x="20097" y="2085"/>
                  </a:lnTo>
                  <a:lnTo>
                    <a:pt x="20097" y="2085"/>
                  </a:lnTo>
                  <a:lnTo>
                    <a:pt x="20097" y="2125"/>
                  </a:lnTo>
                  <a:close/>
                  <a:moveTo>
                    <a:pt x="19964" y="2381"/>
                  </a:moveTo>
                  <a:cubicBezTo>
                    <a:pt x="20005" y="2381"/>
                    <a:pt x="20005" y="2340"/>
                    <a:pt x="20005" y="2340"/>
                  </a:cubicBezTo>
                  <a:lnTo>
                    <a:pt x="20097" y="2340"/>
                  </a:lnTo>
                  <a:lnTo>
                    <a:pt x="20179" y="2340"/>
                  </a:lnTo>
                  <a:cubicBezTo>
                    <a:pt x="20138" y="2381"/>
                    <a:pt x="20005" y="2381"/>
                    <a:pt x="19964" y="2381"/>
                  </a:cubicBezTo>
                  <a:close/>
                  <a:moveTo>
                    <a:pt x="20393" y="2340"/>
                  </a:moveTo>
                  <a:lnTo>
                    <a:pt x="20353" y="2381"/>
                  </a:lnTo>
                  <a:lnTo>
                    <a:pt x="20261" y="2381"/>
                  </a:lnTo>
                  <a:cubicBezTo>
                    <a:pt x="20261" y="2422"/>
                    <a:pt x="20261" y="2422"/>
                    <a:pt x="20220" y="2422"/>
                  </a:cubicBezTo>
                  <a:lnTo>
                    <a:pt x="20179" y="2422"/>
                  </a:lnTo>
                  <a:cubicBezTo>
                    <a:pt x="20138" y="2422"/>
                    <a:pt x="20097" y="2463"/>
                    <a:pt x="20097" y="2463"/>
                  </a:cubicBezTo>
                  <a:lnTo>
                    <a:pt x="20097" y="2463"/>
                  </a:lnTo>
                  <a:lnTo>
                    <a:pt x="20138" y="2422"/>
                  </a:lnTo>
                  <a:cubicBezTo>
                    <a:pt x="20138" y="2422"/>
                    <a:pt x="20179" y="2381"/>
                    <a:pt x="20220" y="2381"/>
                  </a:cubicBezTo>
                  <a:cubicBezTo>
                    <a:pt x="20261" y="2381"/>
                    <a:pt x="20312" y="2340"/>
                    <a:pt x="20393" y="2340"/>
                  </a:cubicBezTo>
                  <a:close/>
                  <a:moveTo>
                    <a:pt x="20567" y="2555"/>
                  </a:moveTo>
                  <a:lnTo>
                    <a:pt x="20516" y="2555"/>
                  </a:lnTo>
                  <a:lnTo>
                    <a:pt x="20475" y="2555"/>
                  </a:lnTo>
                  <a:lnTo>
                    <a:pt x="20475" y="2555"/>
                  </a:lnTo>
                  <a:lnTo>
                    <a:pt x="20434" y="2555"/>
                  </a:lnTo>
                  <a:lnTo>
                    <a:pt x="20312" y="2555"/>
                  </a:lnTo>
                  <a:cubicBezTo>
                    <a:pt x="20261" y="2555"/>
                    <a:pt x="20220" y="2555"/>
                    <a:pt x="20179" y="2503"/>
                  </a:cubicBezTo>
                  <a:cubicBezTo>
                    <a:pt x="20179" y="2503"/>
                    <a:pt x="20097" y="2503"/>
                    <a:pt x="20138" y="2463"/>
                  </a:cubicBezTo>
                  <a:cubicBezTo>
                    <a:pt x="20138" y="2463"/>
                    <a:pt x="20220" y="2463"/>
                    <a:pt x="20261" y="2422"/>
                  </a:cubicBezTo>
                  <a:cubicBezTo>
                    <a:pt x="20353" y="2422"/>
                    <a:pt x="20393" y="2463"/>
                    <a:pt x="20475" y="2463"/>
                  </a:cubicBezTo>
                  <a:lnTo>
                    <a:pt x="20475" y="2463"/>
                  </a:lnTo>
                  <a:lnTo>
                    <a:pt x="20475" y="2463"/>
                  </a:lnTo>
                  <a:lnTo>
                    <a:pt x="20475" y="2463"/>
                  </a:lnTo>
                  <a:cubicBezTo>
                    <a:pt x="20475" y="2463"/>
                    <a:pt x="20434" y="2503"/>
                    <a:pt x="20393" y="2503"/>
                  </a:cubicBezTo>
                  <a:cubicBezTo>
                    <a:pt x="20434" y="2503"/>
                    <a:pt x="20516" y="2503"/>
                    <a:pt x="20567" y="2555"/>
                  </a:cubicBezTo>
                  <a:close/>
                  <a:moveTo>
                    <a:pt x="20179" y="1870"/>
                  </a:moveTo>
                  <a:cubicBezTo>
                    <a:pt x="20138" y="1870"/>
                    <a:pt x="20097" y="1829"/>
                    <a:pt x="20138" y="1788"/>
                  </a:cubicBezTo>
                  <a:lnTo>
                    <a:pt x="20138" y="1788"/>
                  </a:lnTo>
                  <a:lnTo>
                    <a:pt x="20179" y="1788"/>
                  </a:lnTo>
                  <a:cubicBezTo>
                    <a:pt x="20179" y="1829"/>
                    <a:pt x="20220" y="1829"/>
                    <a:pt x="20179" y="1870"/>
                  </a:cubicBezTo>
                  <a:close/>
                  <a:moveTo>
                    <a:pt x="20220" y="1737"/>
                  </a:moveTo>
                  <a:lnTo>
                    <a:pt x="20220" y="1737"/>
                  </a:lnTo>
                  <a:lnTo>
                    <a:pt x="20179" y="1655"/>
                  </a:lnTo>
                  <a:lnTo>
                    <a:pt x="20220" y="1615"/>
                  </a:lnTo>
                  <a:cubicBezTo>
                    <a:pt x="20261" y="1615"/>
                    <a:pt x="20261" y="1655"/>
                    <a:pt x="20312" y="1655"/>
                  </a:cubicBezTo>
                  <a:cubicBezTo>
                    <a:pt x="20312" y="1655"/>
                    <a:pt x="20353" y="1615"/>
                    <a:pt x="20353" y="1655"/>
                  </a:cubicBezTo>
                  <a:lnTo>
                    <a:pt x="20353" y="1655"/>
                  </a:lnTo>
                  <a:cubicBezTo>
                    <a:pt x="20353" y="1696"/>
                    <a:pt x="20261" y="1737"/>
                    <a:pt x="20220" y="1737"/>
                  </a:cubicBezTo>
                  <a:close/>
                  <a:moveTo>
                    <a:pt x="20056" y="1533"/>
                  </a:moveTo>
                  <a:lnTo>
                    <a:pt x="20005" y="1482"/>
                  </a:lnTo>
                  <a:lnTo>
                    <a:pt x="19964" y="1482"/>
                  </a:lnTo>
                  <a:lnTo>
                    <a:pt x="19923" y="1441"/>
                  </a:lnTo>
                  <a:lnTo>
                    <a:pt x="19883" y="1441"/>
                  </a:lnTo>
                  <a:lnTo>
                    <a:pt x="19883" y="1359"/>
                  </a:lnTo>
                  <a:lnTo>
                    <a:pt x="19923" y="1400"/>
                  </a:lnTo>
                  <a:cubicBezTo>
                    <a:pt x="19964" y="1441"/>
                    <a:pt x="20005" y="1441"/>
                    <a:pt x="20005" y="1482"/>
                  </a:cubicBezTo>
                  <a:lnTo>
                    <a:pt x="20056" y="1533"/>
                  </a:lnTo>
                  <a:lnTo>
                    <a:pt x="20056" y="1533"/>
                  </a:lnTo>
                  <a:lnTo>
                    <a:pt x="20056" y="1533"/>
                  </a:lnTo>
                  <a:close/>
                  <a:moveTo>
                    <a:pt x="17114" y="593"/>
                  </a:moveTo>
                  <a:cubicBezTo>
                    <a:pt x="17114" y="593"/>
                    <a:pt x="17114" y="552"/>
                    <a:pt x="17073" y="552"/>
                  </a:cubicBezTo>
                  <a:cubicBezTo>
                    <a:pt x="17032" y="552"/>
                    <a:pt x="16991" y="511"/>
                    <a:pt x="16991" y="460"/>
                  </a:cubicBezTo>
                  <a:lnTo>
                    <a:pt x="17032" y="419"/>
                  </a:lnTo>
                  <a:cubicBezTo>
                    <a:pt x="17073" y="419"/>
                    <a:pt x="17073" y="460"/>
                    <a:pt x="17073" y="460"/>
                  </a:cubicBezTo>
                  <a:cubicBezTo>
                    <a:pt x="17114" y="460"/>
                    <a:pt x="17155" y="460"/>
                    <a:pt x="17155" y="511"/>
                  </a:cubicBezTo>
                  <a:lnTo>
                    <a:pt x="17114" y="552"/>
                  </a:lnTo>
                  <a:lnTo>
                    <a:pt x="17114" y="593"/>
                  </a:lnTo>
                  <a:lnTo>
                    <a:pt x="17114" y="593"/>
                  </a:lnTo>
                  <a:close/>
                  <a:moveTo>
                    <a:pt x="16644" y="593"/>
                  </a:moveTo>
                  <a:lnTo>
                    <a:pt x="16685" y="552"/>
                  </a:lnTo>
                  <a:lnTo>
                    <a:pt x="16685" y="593"/>
                  </a:lnTo>
                  <a:cubicBezTo>
                    <a:pt x="16685" y="593"/>
                    <a:pt x="16736" y="593"/>
                    <a:pt x="16777" y="634"/>
                  </a:cubicBezTo>
                  <a:lnTo>
                    <a:pt x="16736" y="634"/>
                  </a:lnTo>
                  <a:cubicBezTo>
                    <a:pt x="16736" y="634"/>
                    <a:pt x="16644" y="634"/>
                    <a:pt x="16644" y="593"/>
                  </a:cubicBezTo>
                  <a:close/>
                  <a:moveTo>
                    <a:pt x="15499" y="1063"/>
                  </a:moveTo>
                  <a:cubicBezTo>
                    <a:pt x="15408" y="1022"/>
                    <a:pt x="15326" y="1022"/>
                    <a:pt x="15285" y="1022"/>
                  </a:cubicBezTo>
                  <a:cubicBezTo>
                    <a:pt x="15111" y="971"/>
                    <a:pt x="15029" y="1022"/>
                    <a:pt x="14948" y="1063"/>
                  </a:cubicBezTo>
                  <a:cubicBezTo>
                    <a:pt x="14948" y="1063"/>
                    <a:pt x="14897" y="1104"/>
                    <a:pt x="14897" y="1145"/>
                  </a:cubicBezTo>
                  <a:cubicBezTo>
                    <a:pt x="14948" y="1145"/>
                    <a:pt x="14948" y="1185"/>
                    <a:pt x="14948" y="1185"/>
                  </a:cubicBezTo>
                  <a:cubicBezTo>
                    <a:pt x="15070" y="1226"/>
                    <a:pt x="15111" y="1145"/>
                    <a:pt x="15244" y="1145"/>
                  </a:cubicBezTo>
                  <a:cubicBezTo>
                    <a:pt x="15244" y="1185"/>
                    <a:pt x="15285" y="1185"/>
                    <a:pt x="15285" y="1226"/>
                  </a:cubicBezTo>
                  <a:lnTo>
                    <a:pt x="15285" y="1226"/>
                  </a:lnTo>
                  <a:cubicBezTo>
                    <a:pt x="15111" y="1277"/>
                    <a:pt x="15029" y="1359"/>
                    <a:pt x="14897" y="1400"/>
                  </a:cubicBezTo>
                  <a:cubicBezTo>
                    <a:pt x="14856" y="1441"/>
                    <a:pt x="14815" y="1441"/>
                    <a:pt x="14815" y="1441"/>
                  </a:cubicBezTo>
                  <a:cubicBezTo>
                    <a:pt x="14692" y="1533"/>
                    <a:pt x="14692" y="1574"/>
                    <a:pt x="14519" y="1574"/>
                  </a:cubicBezTo>
                  <a:cubicBezTo>
                    <a:pt x="14519" y="1615"/>
                    <a:pt x="14519" y="1655"/>
                    <a:pt x="14560" y="1696"/>
                  </a:cubicBezTo>
                  <a:cubicBezTo>
                    <a:pt x="14519" y="1737"/>
                    <a:pt x="14519" y="1737"/>
                    <a:pt x="14478" y="1737"/>
                  </a:cubicBezTo>
                  <a:cubicBezTo>
                    <a:pt x="14263" y="1829"/>
                    <a:pt x="14130" y="1737"/>
                    <a:pt x="13967" y="1737"/>
                  </a:cubicBezTo>
                  <a:cubicBezTo>
                    <a:pt x="13926" y="1737"/>
                    <a:pt x="13926" y="1737"/>
                    <a:pt x="13926" y="1788"/>
                  </a:cubicBezTo>
                  <a:cubicBezTo>
                    <a:pt x="13967" y="1829"/>
                    <a:pt x="14008" y="1829"/>
                    <a:pt x="14090" y="1870"/>
                  </a:cubicBezTo>
                  <a:lnTo>
                    <a:pt x="14090" y="1870"/>
                  </a:lnTo>
                  <a:cubicBezTo>
                    <a:pt x="13967" y="1911"/>
                    <a:pt x="13793" y="1870"/>
                    <a:pt x="13620" y="1870"/>
                  </a:cubicBezTo>
                  <a:lnTo>
                    <a:pt x="13497" y="1870"/>
                  </a:lnTo>
                  <a:lnTo>
                    <a:pt x="13497" y="1952"/>
                  </a:lnTo>
                  <a:cubicBezTo>
                    <a:pt x="13620" y="1952"/>
                    <a:pt x="13793" y="1952"/>
                    <a:pt x="13834" y="2044"/>
                  </a:cubicBezTo>
                  <a:lnTo>
                    <a:pt x="13834" y="2125"/>
                  </a:lnTo>
                  <a:cubicBezTo>
                    <a:pt x="13834" y="2166"/>
                    <a:pt x="13793" y="2166"/>
                    <a:pt x="13752" y="2166"/>
                  </a:cubicBezTo>
                  <a:cubicBezTo>
                    <a:pt x="13752" y="2207"/>
                    <a:pt x="13752" y="2248"/>
                    <a:pt x="13711" y="2299"/>
                  </a:cubicBezTo>
                  <a:lnTo>
                    <a:pt x="13620" y="2299"/>
                  </a:lnTo>
                  <a:lnTo>
                    <a:pt x="13620" y="2299"/>
                  </a:lnTo>
                  <a:cubicBezTo>
                    <a:pt x="13620" y="2340"/>
                    <a:pt x="13671" y="2381"/>
                    <a:pt x="13671" y="2381"/>
                  </a:cubicBezTo>
                  <a:cubicBezTo>
                    <a:pt x="13620" y="2422"/>
                    <a:pt x="13538" y="2422"/>
                    <a:pt x="13497" y="2422"/>
                  </a:cubicBezTo>
                  <a:cubicBezTo>
                    <a:pt x="13415" y="2381"/>
                    <a:pt x="13364" y="2381"/>
                    <a:pt x="13323" y="2381"/>
                  </a:cubicBezTo>
                  <a:cubicBezTo>
                    <a:pt x="13364" y="2422"/>
                    <a:pt x="13364" y="2503"/>
                    <a:pt x="13364" y="2555"/>
                  </a:cubicBezTo>
                  <a:cubicBezTo>
                    <a:pt x="13323" y="2595"/>
                    <a:pt x="13242" y="2595"/>
                    <a:pt x="13109" y="2595"/>
                  </a:cubicBezTo>
                  <a:cubicBezTo>
                    <a:pt x="12986" y="2555"/>
                    <a:pt x="12904" y="2503"/>
                    <a:pt x="12772" y="2595"/>
                  </a:cubicBezTo>
                  <a:lnTo>
                    <a:pt x="12812" y="2595"/>
                  </a:lnTo>
                  <a:cubicBezTo>
                    <a:pt x="12904" y="2677"/>
                    <a:pt x="13109" y="2677"/>
                    <a:pt x="13242" y="2677"/>
                  </a:cubicBezTo>
                  <a:lnTo>
                    <a:pt x="13323" y="2677"/>
                  </a:lnTo>
                  <a:cubicBezTo>
                    <a:pt x="13323" y="2677"/>
                    <a:pt x="13364" y="2677"/>
                    <a:pt x="13415" y="2718"/>
                  </a:cubicBezTo>
                  <a:lnTo>
                    <a:pt x="13415" y="2759"/>
                  </a:lnTo>
                  <a:lnTo>
                    <a:pt x="13415" y="2810"/>
                  </a:lnTo>
                  <a:lnTo>
                    <a:pt x="13364" y="2851"/>
                  </a:lnTo>
                  <a:cubicBezTo>
                    <a:pt x="13282" y="2892"/>
                    <a:pt x="13201" y="2892"/>
                    <a:pt x="13160" y="2892"/>
                  </a:cubicBezTo>
                  <a:cubicBezTo>
                    <a:pt x="13068" y="2933"/>
                    <a:pt x="13068" y="2933"/>
                    <a:pt x="12986" y="2933"/>
                  </a:cubicBezTo>
                  <a:lnTo>
                    <a:pt x="12904" y="2810"/>
                  </a:lnTo>
                  <a:cubicBezTo>
                    <a:pt x="12853" y="2810"/>
                    <a:pt x="12853" y="2810"/>
                    <a:pt x="12812" y="2851"/>
                  </a:cubicBezTo>
                  <a:lnTo>
                    <a:pt x="12731" y="2759"/>
                  </a:lnTo>
                  <a:lnTo>
                    <a:pt x="12731" y="2810"/>
                  </a:lnTo>
                  <a:lnTo>
                    <a:pt x="12731" y="2892"/>
                  </a:lnTo>
                  <a:cubicBezTo>
                    <a:pt x="12557" y="2892"/>
                    <a:pt x="12516" y="2851"/>
                    <a:pt x="12434" y="2759"/>
                  </a:cubicBezTo>
                  <a:lnTo>
                    <a:pt x="12393" y="2759"/>
                  </a:lnTo>
                  <a:cubicBezTo>
                    <a:pt x="12393" y="2810"/>
                    <a:pt x="12434" y="2810"/>
                    <a:pt x="12434" y="2851"/>
                  </a:cubicBezTo>
                  <a:cubicBezTo>
                    <a:pt x="12393" y="2892"/>
                    <a:pt x="12393" y="2892"/>
                    <a:pt x="12342" y="2892"/>
                  </a:cubicBezTo>
                  <a:cubicBezTo>
                    <a:pt x="12261" y="2892"/>
                    <a:pt x="12138" y="2892"/>
                    <a:pt x="12005" y="2851"/>
                  </a:cubicBezTo>
                  <a:cubicBezTo>
                    <a:pt x="11964" y="2851"/>
                    <a:pt x="11924" y="2810"/>
                    <a:pt x="11883" y="2810"/>
                  </a:cubicBezTo>
                  <a:cubicBezTo>
                    <a:pt x="11883" y="2851"/>
                    <a:pt x="11883" y="2851"/>
                    <a:pt x="11832" y="2892"/>
                  </a:cubicBezTo>
                  <a:cubicBezTo>
                    <a:pt x="11791" y="2851"/>
                    <a:pt x="11750" y="2851"/>
                    <a:pt x="11709" y="2851"/>
                  </a:cubicBezTo>
                  <a:cubicBezTo>
                    <a:pt x="11709" y="2810"/>
                    <a:pt x="11709" y="2759"/>
                    <a:pt x="11750" y="2718"/>
                  </a:cubicBezTo>
                  <a:cubicBezTo>
                    <a:pt x="11832" y="2718"/>
                    <a:pt x="11832" y="2677"/>
                    <a:pt x="11924" y="2636"/>
                  </a:cubicBezTo>
                  <a:lnTo>
                    <a:pt x="12046" y="2636"/>
                  </a:lnTo>
                  <a:lnTo>
                    <a:pt x="12046" y="2636"/>
                  </a:lnTo>
                  <a:cubicBezTo>
                    <a:pt x="12005" y="2595"/>
                    <a:pt x="11924" y="2503"/>
                    <a:pt x="11924" y="2463"/>
                  </a:cubicBezTo>
                  <a:lnTo>
                    <a:pt x="11924" y="2463"/>
                  </a:lnTo>
                  <a:cubicBezTo>
                    <a:pt x="11964" y="2422"/>
                    <a:pt x="11964" y="2422"/>
                    <a:pt x="12005" y="2463"/>
                  </a:cubicBezTo>
                  <a:lnTo>
                    <a:pt x="12179" y="2463"/>
                  </a:lnTo>
                  <a:cubicBezTo>
                    <a:pt x="12261" y="2503"/>
                    <a:pt x="12302" y="2595"/>
                    <a:pt x="12393" y="2595"/>
                  </a:cubicBezTo>
                  <a:cubicBezTo>
                    <a:pt x="12434" y="2636"/>
                    <a:pt x="12557" y="2636"/>
                    <a:pt x="12598" y="2595"/>
                  </a:cubicBezTo>
                  <a:lnTo>
                    <a:pt x="12598" y="2595"/>
                  </a:lnTo>
                  <a:lnTo>
                    <a:pt x="12598" y="2555"/>
                  </a:lnTo>
                  <a:lnTo>
                    <a:pt x="12649" y="2503"/>
                  </a:lnTo>
                  <a:lnTo>
                    <a:pt x="12649" y="2503"/>
                  </a:lnTo>
                  <a:lnTo>
                    <a:pt x="12393" y="2503"/>
                  </a:lnTo>
                  <a:cubicBezTo>
                    <a:pt x="12393" y="2422"/>
                    <a:pt x="12342" y="2381"/>
                    <a:pt x="12393" y="2340"/>
                  </a:cubicBezTo>
                  <a:lnTo>
                    <a:pt x="12393" y="2340"/>
                  </a:lnTo>
                  <a:cubicBezTo>
                    <a:pt x="12261" y="2340"/>
                    <a:pt x="12179" y="2299"/>
                    <a:pt x="12087" y="2340"/>
                  </a:cubicBezTo>
                  <a:lnTo>
                    <a:pt x="12087" y="2299"/>
                  </a:lnTo>
                  <a:cubicBezTo>
                    <a:pt x="12087" y="2207"/>
                    <a:pt x="12087" y="2166"/>
                    <a:pt x="12179" y="2125"/>
                  </a:cubicBezTo>
                  <a:cubicBezTo>
                    <a:pt x="12220" y="2085"/>
                    <a:pt x="12434" y="2085"/>
                    <a:pt x="12557" y="2125"/>
                  </a:cubicBezTo>
                  <a:cubicBezTo>
                    <a:pt x="12598" y="2125"/>
                    <a:pt x="12690" y="2166"/>
                    <a:pt x="12731" y="2166"/>
                  </a:cubicBezTo>
                  <a:lnTo>
                    <a:pt x="12772" y="2166"/>
                  </a:lnTo>
                  <a:lnTo>
                    <a:pt x="12853" y="2166"/>
                  </a:lnTo>
                  <a:cubicBezTo>
                    <a:pt x="12772" y="2125"/>
                    <a:pt x="12690" y="2085"/>
                    <a:pt x="12649" y="2044"/>
                  </a:cubicBezTo>
                  <a:cubicBezTo>
                    <a:pt x="12598" y="1993"/>
                    <a:pt x="12557" y="1993"/>
                    <a:pt x="12516" y="1993"/>
                  </a:cubicBezTo>
                  <a:cubicBezTo>
                    <a:pt x="12434" y="1952"/>
                    <a:pt x="12342" y="1829"/>
                    <a:pt x="12261" y="1788"/>
                  </a:cubicBezTo>
                  <a:lnTo>
                    <a:pt x="12261" y="1829"/>
                  </a:lnTo>
                  <a:lnTo>
                    <a:pt x="12261" y="1829"/>
                  </a:lnTo>
                  <a:cubicBezTo>
                    <a:pt x="12220" y="1788"/>
                    <a:pt x="12179" y="1737"/>
                    <a:pt x="12179" y="1696"/>
                  </a:cubicBezTo>
                  <a:lnTo>
                    <a:pt x="12179" y="1655"/>
                  </a:lnTo>
                  <a:lnTo>
                    <a:pt x="12179" y="1655"/>
                  </a:lnTo>
                  <a:lnTo>
                    <a:pt x="12393" y="1655"/>
                  </a:lnTo>
                  <a:lnTo>
                    <a:pt x="12557" y="1655"/>
                  </a:lnTo>
                  <a:cubicBezTo>
                    <a:pt x="12649" y="1696"/>
                    <a:pt x="12772" y="1829"/>
                    <a:pt x="12853" y="1829"/>
                  </a:cubicBezTo>
                  <a:cubicBezTo>
                    <a:pt x="12853" y="1870"/>
                    <a:pt x="12904" y="1870"/>
                    <a:pt x="12904" y="1870"/>
                  </a:cubicBezTo>
                  <a:lnTo>
                    <a:pt x="12986" y="1870"/>
                  </a:lnTo>
                  <a:cubicBezTo>
                    <a:pt x="12945" y="1829"/>
                    <a:pt x="12945" y="1829"/>
                    <a:pt x="12904" y="1788"/>
                  </a:cubicBezTo>
                  <a:cubicBezTo>
                    <a:pt x="12853" y="1788"/>
                    <a:pt x="12812" y="1737"/>
                    <a:pt x="12772" y="1737"/>
                  </a:cubicBezTo>
                  <a:cubicBezTo>
                    <a:pt x="12772" y="1696"/>
                    <a:pt x="12812" y="1655"/>
                    <a:pt x="12853" y="1615"/>
                  </a:cubicBezTo>
                  <a:cubicBezTo>
                    <a:pt x="12853" y="1574"/>
                    <a:pt x="12904" y="1574"/>
                    <a:pt x="12945" y="1574"/>
                  </a:cubicBezTo>
                  <a:lnTo>
                    <a:pt x="13068" y="1574"/>
                  </a:lnTo>
                  <a:cubicBezTo>
                    <a:pt x="13109" y="1533"/>
                    <a:pt x="13109" y="1533"/>
                    <a:pt x="13160" y="1533"/>
                  </a:cubicBezTo>
                  <a:cubicBezTo>
                    <a:pt x="13282" y="1482"/>
                    <a:pt x="13364" y="1482"/>
                    <a:pt x="13456" y="1482"/>
                  </a:cubicBezTo>
                  <a:lnTo>
                    <a:pt x="13456" y="1482"/>
                  </a:lnTo>
                  <a:cubicBezTo>
                    <a:pt x="13415" y="1441"/>
                    <a:pt x="13364" y="1441"/>
                    <a:pt x="13364" y="1400"/>
                  </a:cubicBezTo>
                  <a:cubicBezTo>
                    <a:pt x="13282" y="1400"/>
                    <a:pt x="13160" y="1359"/>
                    <a:pt x="13068" y="1400"/>
                  </a:cubicBezTo>
                  <a:cubicBezTo>
                    <a:pt x="12986" y="1400"/>
                    <a:pt x="12904" y="1441"/>
                    <a:pt x="12853" y="1482"/>
                  </a:cubicBezTo>
                  <a:lnTo>
                    <a:pt x="12731" y="1482"/>
                  </a:lnTo>
                  <a:lnTo>
                    <a:pt x="12690" y="1482"/>
                  </a:lnTo>
                  <a:cubicBezTo>
                    <a:pt x="12649" y="1482"/>
                    <a:pt x="12598" y="1441"/>
                    <a:pt x="12598" y="1441"/>
                  </a:cubicBezTo>
                  <a:cubicBezTo>
                    <a:pt x="12557" y="1441"/>
                    <a:pt x="12516" y="1482"/>
                    <a:pt x="12475" y="1482"/>
                  </a:cubicBezTo>
                  <a:lnTo>
                    <a:pt x="12393" y="1482"/>
                  </a:lnTo>
                  <a:cubicBezTo>
                    <a:pt x="12342" y="1482"/>
                    <a:pt x="12302" y="1533"/>
                    <a:pt x="12302" y="1533"/>
                  </a:cubicBezTo>
                  <a:lnTo>
                    <a:pt x="12302" y="1400"/>
                  </a:lnTo>
                  <a:cubicBezTo>
                    <a:pt x="12342" y="1400"/>
                    <a:pt x="12342" y="1359"/>
                    <a:pt x="12393" y="1359"/>
                  </a:cubicBezTo>
                  <a:lnTo>
                    <a:pt x="12393" y="1318"/>
                  </a:lnTo>
                  <a:lnTo>
                    <a:pt x="12342" y="1277"/>
                  </a:lnTo>
                  <a:cubicBezTo>
                    <a:pt x="12220" y="1226"/>
                    <a:pt x="11964" y="1318"/>
                    <a:pt x="11883" y="1359"/>
                  </a:cubicBezTo>
                  <a:cubicBezTo>
                    <a:pt x="11832" y="1359"/>
                    <a:pt x="11791" y="1400"/>
                    <a:pt x="11750" y="1441"/>
                  </a:cubicBezTo>
                  <a:cubicBezTo>
                    <a:pt x="11709" y="1441"/>
                    <a:pt x="11668" y="1400"/>
                    <a:pt x="11668" y="1400"/>
                  </a:cubicBezTo>
                  <a:lnTo>
                    <a:pt x="11668" y="1400"/>
                  </a:lnTo>
                  <a:cubicBezTo>
                    <a:pt x="11709" y="1359"/>
                    <a:pt x="11750" y="1359"/>
                    <a:pt x="11750" y="1359"/>
                  </a:cubicBezTo>
                  <a:cubicBezTo>
                    <a:pt x="11709" y="1318"/>
                    <a:pt x="11709" y="1277"/>
                    <a:pt x="11709" y="1277"/>
                  </a:cubicBezTo>
                  <a:cubicBezTo>
                    <a:pt x="11576" y="1226"/>
                    <a:pt x="11535" y="1226"/>
                    <a:pt x="11454" y="1185"/>
                  </a:cubicBezTo>
                  <a:lnTo>
                    <a:pt x="11454" y="1104"/>
                  </a:lnTo>
                  <a:lnTo>
                    <a:pt x="11494" y="1063"/>
                  </a:lnTo>
                  <a:cubicBezTo>
                    <a:pt x="11535" y="1022"/>
                    <a:pt x="11627" y="1022"/>
                    <a:pt x="11668" y="1022"/>
                  </a:cubicBezTo>
                  <a:lnTo>
                    <a:pt x="11832" y="1022"/>
                  </a:lnTo>
                  <a:cubicBezTo>
                    <a:pt x="11883" y="1022"/>
                    <a:pt x="11924" y="971"/>
                    <a:pt x="12005" y="971"/>
                  </a:cubicBezTo>
                  <a:cubicBezTo>
                    <a:pt x="12046" y="1022"/>
                    <a:pt x="12087" y="1022"/>
                    <a:pt x="12138" y="1063"/>
                  </a:cubicBezTo>
                  <a:cubicBezTo>
                    <a:pt x="12138" y="1022"/>
                    <a:pt x="12138" y="971"/>
                    <a:pt x="12179" y="971"/>
                  </a:cubicBezTo>
                  <a:cubicBezTo>
                    <a:pt x="12220" y="930"/>
                    <a:pt x="12302" y="889"/>
                    <a:pt x="12393" y="889"/>
                  </a:cubicBezTo>
                  <a:cubicBezTo>
                    <a:pt x="12393" y="930"/>
                    <a:pt x="12434" y="930"/>
                    <a:pt x="12475" y="930"/>
                  </a:cubicBezTo>
                  <a:cubicBezTo>
                    <a:pt x="12557" y="971"/>
                    <a:pt x="12649" y="930"/>
                    <a:pt x="12731" y="971"/>
                  </a:cubicBezTo>
                  <a:cubicBezTo>
                    <a:pt x="12772" y="971"/>
                    <a:pt x="13068" y="1063"/>
                    <a:pt x="13109" y="1063"/>
                  </a:cubicBezTo>
                  <a:lnTo>
                    <a:pt x="13109" y="1022"/>
                  </a:lnTo>
                  <a:lnTo>
                    <a:pt x="13109" y="1022"/>
                  </a:lnTo>
                  <a:cubicBezTo>
                    <a:pt x="13068" y="1022"/>
                    <a:pt x="13027" y="971"/>
                    <a:pt x="13027" y="971"/>
                  </a:cubicBezTo>
                  <a:cubicBezTo>
                    <a:pt x="12945" y="930"/>
                    <a:pt x="12904" y="889"/>
                    <a:pt x="12853" y="848"/>
                  </a:cubicBezTo>
                  <a:lnTo>
                    <a:pt x="12853" y="807"/>
                  </a:lnTo>
                  <a:cubicBezTo>
                    <a:pt x="12945" y="807"/>
                    <a:pt x="12986" y="767"/>
                    <a:pt x="13027" y="715"/>
                  </a:cubicBezTo>
                  <a:cubicBezTo>
                    <a:pt x="13068" y="715"/>
                    <a:pt x="13160" y="715"/>
                    <a:pt x="13201" y="675"/>
                  </a:cubicBezTo>
                  <a:lnTo>
                    <a:pt x="13323" y="675"/>
                  </a:lnTo>
                  <a:cubicBezTo>
                    <a:pt x="13364" y="675"/>
                    <a:pt x="13456" y="715"/>
                    <a:pt x="13538" y="715"/>
                  </a:cubicBezTo>
                  <a:cubicBezTo>
                    <a:pt x="13620" y="767"/>
                    <a:pt x="13620" y="848"/>
                    <a:pt x="13711" y="848"/>
                  </a:cubicBezTo>
                  <a:lnTo>
                    <a:pt x="13711" y="807"/>
                  </a:lnTo>
                  <a:cubicBezTo>
                    <a:pt x="13711" y="767"/>
                    <a:pt x="13620" y="675"/>
                    <a:pt x="13620" y="675"/>
                  </a:cubicBezTo>
                  <a:lnTo>
                    <a:pt x="13620" y="634"/>
                  </a:lnTo>
                  <a:cubicBezTo>
                    <a:pt x="13711" y="634"/>
                    <a:pt x="13793" y="634"/>
                    <a:pt x="13834" y="675"/>
                  </a:cubicBezTo>
                  <a:lnTo>
                    <a:pt x="13967" y="675"/>
                  </a:lnTo>
                  <a:cubicBezTo>
                    <a:pt x="14008" y="715"/>
                    <a:pt x="14049" y="767"/>
                    <a:pt x="14090" y="767"/>
                  </a:cubicBezTo>
                  <a:lnTo>
                    <a:pt x="14090" y="634"/>
                  </a:lnTo>
                  <a:lnTo>
                    <a:pt x="14090" y="634"/>
                  </a:lnTo>
                  <a:lnTo>
                    <a:pt x="14304" y="634"/>
                  </a:lnTo>
                  <a:cubicBezTo>
                    <a:pt x="14345" y="675"/>
                    <a:pt x="14386" y="715"/>
                    <a:pt x="14386" y="767"/>
                  </a:cubicBezTo>
                  <a:lnTo>
                    <a:pt x="14437" y="767"/>
                  </a:lnTo>
                  <a:lnTo>
                    <a:pt x="14437" y="634"/>
                  </a:lnTo>
                  <a:cubicBezTo>
                    <a:pt x="14600" y="593"/>
                    <a:pt x="14774" y="715"/>
                    <a:pt x="14897" y="715"/>
                  </a:cubicBezTo>
                  <a:lnTo>
                    <a:pt x="15029" y="715"/>
                  </a:lnTo>
                  <a:lnTo>
                    <a:pt x="15285" y="715"/>
                  </a:lnTo>
                  <a:cubicBezTo>
                    <a:pt x="15285" y="715"/>
                    <a:pt x="15326" y="715"/>
                    <a:pt x="15367" y="767"/>
                  </a:cubicBezTo>
                  <a:lnTo>
                    <a:pt x="15459" y="767"/>
                  </a:lnTo>
                  <a:cubicBezTo>
                    <a:pt x="15499" y="767"/>
                    <a:pt x="15540" y="807"/>
                    <a:pt x="15581" y="807"/>
                  </a:cubicBezTo>
                  <a:lnTo>
                    <a:pt x="15714" y="807"/>
                  </a:lnTo>
                  <a:cubicBezTo>
                    <a:pt x="15755" y="848"/>
                    <a:pt x="15755" y="848"/>
                    <a:pt x="15796" y="889"/>
                  </a:cubicBezTo>
                  <a:lnTo>
                    <a:pt x="15755" y="930"/>
                  </a:lnTo>
                  <a:cubicBezTo>
                    <a:pt x="15663" y="930"/>
                    <a:pt x="15622" y="1022"/>
                    <a:pt x="15499" y="1063"/>
                  </a:cubicBezTo>
                  <a:close/>
                  <a:moveTo>
                    <a:pt x="11668" y="1482"/>
                  </a:moveTo>
                  <a:cubicBezTo>
                    <a:pt x="11668" y="1533"/>
                    <a:pt x="11709" y="1533"/>
                    <a:pt x="11709" y="1533"/>
                  </a:cubicBezTo>
                  <a:cubicBezTo>
                    <a:pt x="11709" y="1574"/>
                    <a:pt x="11750" y="1655"/>
                    <a:pt x="11750" y="1696"/>
                  </a:cubicBezTo>
                  <a:lnTo>
                    <a:pt x="11883" y="1696"/>
                  </a:lnTo>
                  <a:lnTo>
                    <a:pt x="11883" y="1615"/>
                  </a:lnTo>
                  <a:lnTo>
                    <a:pt x="11883" y="1574"/>
                  </a:lnTo>
                  <a:cubicBezTo>
                    <a:pt x="11924" y="1615"/>
                    <a:pt x="12005" y="1655"/>
                    <a:pt x="12005" y="1696"/>
                  </a:cubicBezTo>
                  <a:lnTo>
                    <a:pt x="12005" y="1870"/>
                  </a:lnTo>
                  <a:cubicBezTo>
                    <a:pt x="12046" y="1870"/>
                    <a:pt x="12046" y="1911"/>
                    <a:pt x="12046" y="1911"/>
                  </a:cubicBezTo>
                  <a:cubicBezTo>
                    <a:pt x="12179" y="1911"/>
                    <a:pt x="12261" y="1911"/>
                    <a:pt x="12302" y="1993"/>
                  </a:cubicBezTo>
                  <a:cubicBezTo>
                    <a:pt x="12302" y="1952"/>
                    <a:pt x="12261" y="1952"/>
                    <a:pt x="12220" y="1952"/>
                  </a:cubicBezTo>
                  <a:cubicBezTo>
                    <a:pt x="12138" y="2044"/>
                    <a:pt x="12005" y="1993"/>
                    <a:pt x="11964" y="2166"/>
                  </a:cubicBezTo>
                  <a:cubicBezTo>
                    <a:pt x="11883" y="2166"/>
                    <a:pt x="11883" y="2125"/>
                    <a:pt x="11791" y="2125"/>
                  </a:cubicBezTo>
                  <a:lnTo>
                    <a:pt x="11791" y="2166"/>
                  </a:lnTo>
                  <a:lnTo>
                    <a:pt x="11791" y="2248"/>
                  </a:lnTo>
                  <a:cubicBezTo>
                    <a:pt x="11791" y="2248"/>
                    <a:pt x="11791" y="2299"/>
                    <a:pt x="11750" y="2299"/>
                  </a:cubicBezTo>
                  <a:cubicBezTo>
                    <a:pt x="11709" y="2248"/>
                    <a:pt x="11668" y="2207"/>
                    <a:pt x="11627" y="2207"/>
                  </a:cubicBezTo>
                  <a:cubicBezTo>
                    <a:pt x="11627" y="2248"/>
                    <a:pt x="11576" y="2299"/>
                    <a:pt x="11576" y="2299"/>
                  </a:cubicBezTo>
                  <a:cubicBezTo>
                    <a:pt x="11454" y="2299"/>
                    <a:pt x="11372" y="2299"/>
                    <a:pt x="11239" y="2248"/>
                  </a:cubicBezTo>
                  <a:lnTo>
                    <a:pt x="11198" y="2248"/>
                  </a:lnTo>
                  <a:cubicBezTo>
                    <a:pt x="11198" y="2207"/>
                    <a:pt x="11157" y="2166"/>
                    <a:pt x="11116" y="2125"/>
                  </a:cubicBezTo>
                  <a:cubicBezTo>
                    <a:pt x="11065" y="2125"/>
                    <a:pt x="11024" y="2085"/>
                    <a:pt x="10984" y="2044"/>
                  </a:cubicBezTo>
                  <a:cubicBezTo>
                    <a:pt x="11024" y="1993"/>
                    <a:pt x="11065" y="1993"/>
                    <a:pt x="11116" y="1993"/>
                  </a:cubicBezTo>
                  <a:cubicBezTo>
                    <a:pt x="11198" y="1952"/>
                    <a:pt x="11454" y="1993"/>
                    <a:pt x="11494" y="2044"/>
                  </a:cubicBezTo>
                  <a:cubicBezTo>
                    <a:pt x="11454" y="1993"/>
                    <a:pt x="11239" y="1870"/>
                    <a:pt x="11157" y="1911"/>
                  </a:cubicBezTo>
                  <a:lnTo>
                    <a:pt x="11065" y="1911"/>
                  </a:lnTo>
                  <a:lnTo>
                    <a:pt x="10984" y="1911"/>
                  </a:lnTo>
                  <a:cubicBezTo>
                    <a:pt x="10943" y="1911"/>
                    <a:pt x="10902" y="1952"/>
                    <a:pt x="10861" y="1952"/>
                  </a:cubicBezTo>
                  <a:cubicBezTo>
                    <a:pt x="10810" y="1911"/>
                    <a:pt x="10810" y="1870"/>
                    <a:pt x="10769" y="1829"/>
                  </a:cubicBezTo>
                  <a:cubicBezTo>
                    <a:pt x="10728" y="1829"/>
                    <a:pt x="10687" y="1788"/>
                    <a:pt x="10646" y="1788"/>
                  </a:cubicBezTo>
                  <a:lnTo>
                    <a:pt x="10646" y="1696"/>
                  </a:lnTo>
                  <a:lnTo>
                    <a:pt x="10646" y="1696"/>
                  </a:lnTo>
                  <a:cubicBezTo>
                    <a:pt x="10769" y="1737"/>
                    <a:pt x="10810" y="1696"/>
                    <a:pt x="10943" y="1696"/>
                  </a:cubicBezTo>
                  <a:cubicBezTo>
                    <a:pt x="10902" y="1655"/>
                    <a:pt x="10861" y="1655"/>
                    <a:pt x="10810" y="1615"/>
                  </a:cubicBezTo>
                  <a:lnTo>
                    <a:pt x="10810" y="1574"/>
                  </a:lnTo>
                  <a:cubicBezTo>
                    <a:pt x="10861" y="1533"/>
                    <a:pt x="10984" y="1574"/>
                    <a:pt x="10984" y="1533"/>
                  </a:cubicBezTo>
                  <a:lnTo>
                    <a:pt x="10984" y="1533"/>
                  </a:lnTo>
                  <a:cubicBezTo>
                    <a:pt x="10943" y="1482"/>
                    <a:pt x="10902" y="1441"/>
                    <a:pt x="10861" y="1400"/>
                  </a:cubicBezTo>
                  <a:lnTo>
                    <a:pt x="10861" y="1400"/>
                  </a:lnTo>
                  <a:cubicBezTo>
                    <a:pt x="10943" y="1359"/>
                    <a:pt x="10984" y="1359"/>
                    <a:pt x="11024" y="1359"/>
                  </a:cubicBezTo>
                  <a:lnTo>
                    <a:pt x="11157" y="1359"/>
                  </a:lnTo>
                  <a:cubicBezTo>
                    <a:pt x="11157" y="1318"/>
                    <a:pt x="11116" y="1277"/>
                    <a:pt x="11116" y="1226"/>
                  </a:cubicBezTo>
                  <a:cubicBezTo>
                    <a:pt x="11321" y="1277"/>
                    <a:pt x="11321" y="1318"/>
                    <a:pt x="11413" y="1441"/>
                  </a:cubicBezTo>
                  <a:cubicBezTo>
                    <a:pt x="11454" y="1482"/>
                    <a:pt x="11494" y="1482"/>
                    <a:pt x="11535" y="1533"/>
                  </a:cubicBezTo>
                  <a:cubicBezTo>
                    <a:pt x="11576" y="1533"/>
                    <a:pt x="11627" y="1482"/>
                    <a:pt x="11668" y="1482"/>
                  </a:cubicBezTo>
                  <a:close/>
                  <a:moveTo>
                    <a:pt x="10861" y="2299"/>
                  </a:moveTo>
                  <a:lnTo>
                    <a:pt x="10861" y="2381"/>
                  </a:lnTo>
                  <a:cubicBezTo>
                    <a:pt x="10646" y="2422"/>
                    <a:pt x="10514" y="2422"/>
                    <a:pt x="10432" y="2248"/>
                  </a:cubicBezTo>
                  <a:cubicBezTo>
                    <a:pt x="10391" y="2207"/>
                    <a:pt x="10391" y="2207"/>
                    <a:pt x="10391" y="2166"/>
                  </a:cubicBezTo>
                  <a:lnTo>
                    <a:pt x="10391" y="2125"/>
                  </a:lnTo>
                  <a:lnTo>
                    <a:pt x="10473" y="2125"/>
                  </a:lnTo>
                  <a:cubicBezTo>
                    <a:pt x="10606" y="2125"/>
                    <a:pt x="10687" y="2207"/>
                    <a:pt x="10769" y="2207"/>
                  </a:cubicBezTo>
                  <a:cubicBezTo>
                    <a:pt x="10810" y="2248"/>
                    <a:pt x="10861" y="2248"/>
                    <a:pt x="10861" y="2299"/>
                  </a:cubicBezTo>
                  <a:close/>
                  <a:moveTo>
                    <a:pt x="10473" y="2973"/>
                  </a:moveTo>
                  <a:cubicBezTo>
                    <a:pt x="10473" y="2973"/>
                    <a:pt x="10514" y="3014"/>
                    <a:pt x="10473" y="3065"/>
                  </a:cubicBezTo>
                  <a:cubicBezTo>
                    <a:pt x="10473" y="3106"/>
                    <a:pt x="10432" y="3106"/>
                    <a:pt x="10432" y="3147"/>
                  </a:cubicBezTo>
                  <a:cubicBezTo>
                    <a:pt x="10391" y="3188"/>
                    <a:pt x="10432" y="3229"/>
                    <a:pt x="10432" y="3270"/>
                  </a:cubicBezTo>
                  <a:lnTo>
                    <a:pt x="10432" y="3270"/>
                  </a:lnTo>
                  <a:lnTo>
                    <a:pt x="10299" y="3270"/>
                  </a:lnTo>
                  <a:cubicBezTo>
                    <a:pt x="10217" y="3270"/>
                    <a:pt x="10095" y="3321"/>
                    <a:pt x="10095" y="3229"/>
                  </a:cubicBezTo>
                  <a:cubicBezTo>
                    <a:pt x="10095" y="3188"/>
                    <a:pt x="10095" y="3188"/>
                    <a:pt x="10136" y="3147"/>
                  </a:cubicBezTo>
                  <a:lnTo>
                    <a:pt x="10136" y="3147"/>
                  </a:lnTo>
                  <a:lnTo>
                    <a:pt x="10136" y="3106"/>
                  </a:lnTo>
                  <a:cubicBezTo>
                    <a:pt x="10044" y="3065"/>
                    <a:pt x="9880" y="3106"/>
                    <a:pt x="9839" y="3147"/>
                  </a:cubicBezTo>
                  <a:cubicBezTo>
                    <a:pt x="9788" y="3106"/>
                    <a:pt x="9788" y="3106"/>
                    <a:pt x="9747" y="3106"/>
                  </a:cubicBezTo>
                  <a:lnTo>
                    <a:pt x="9747" y="3065"/>
                  </a:lnTo>
                  <a:cubicBezTo>
                    <a:pt x="9839" y="3065"/>
                    <a:pt x="9839" y="3014"/>
                    <a:pt x="9880" y="3014"/>
                  </a:cubicBezTo>
                  <a:lnTo>
                    <a:pt x="9880" y="2973"/>
                  </a:lnTo>
                  <a:lnTo>
                    <a:pt x="9880" y="2851"/>
                  </a:lnTo>
                  <a:cubicBezTo>
                    <a:pt x="10003" y="2851"/>
                    <a:pt x="10044" y="3014"/>
                    <a:pt x="10136" y="3014"/>
                  </a:cubicBezTo>
                  <a:lnTo>
                    <a:pt x="10176" y="3014"/>
                  </a:lnTo>
                  <a:cubicBezTo>
                    <a:pt x="10136" y="2933"/>
                    <a:pt x="10095" y="2892"/>
                    <a:pt x="10044" y="2851"/>
                  </a:cubicBezTo>
                  <a:lnTo>
                    <a:pt x="10044" y="2851"/>
                  </a:lnTo>
                  <a:cubicBezTo>
                    <a:pt x="10136" y="2759"/>
                    <a:pt x="10217" y="2892"/>
                    <a:pt x="10299" y="2892"/>
                  </a:cubicBezTo>
                  <a:lnTo>
                    <a:pt x="10299" y="2851"/>
                  </a:lnTo>
                  <a:lnTo>
                    <a:pt x="10350" y="2810"/>
                  </a:lnTo>
                  <a:cubicBezTo>
                    <a:pt x="10432" y="2851"/>
                    <a:pt x="10473" y="2851"/>
                    <a:pt x="10473" y="2973"/>
                  </a:cubicBezTo>
                  <a:close/>
                  <a:moveTo>
                    <a:pt x="10136" y="2463"/>
                  </a:moveTo>
                  <a:cubicBezTo>
                    <a:pt x="10044" y="2422"/>
                    <a:pt x="10044" y="2340"/>
                    <a:pt x="9962" y="2299"/>
                  </a:cubicBezTo>
                  <a:lnTo>
                    <a:pt x="9880" y="2299"/>
                  </a:lnTo>
                  <a:lnTo>
                    <a:pt x="9706" y="2299"/>
                  </a:lnTo>
                  <a:cubicBezTo>
                    <a:pt x="9584" y="2299"/>
                    <a:pt x="9451" y="2299"/>
                    <a:pt x="9410" y="2207"/>
                  </a:cubicBezTo>
                  <a:lnTo>
                    <a:pt x="9410" y="2166"/>
                  </a:lnTo>
                  <a:lnTo>
                    <a:pt x="9533" y="2166"/>
                  </a:lnTo>
                  <a:cubicBezTo>
                    <a:pt x="9584" y="2207"/>
                    <a:pt x="9584" y="2207"/>
                    <a:pt x="9625" y="2207"/>
                  </a:cubicBezTo>
                  <a:cubicBezTo>
                    <a:pt x="9625" y="2085"/>
                    <a:pt x="9451" y="2044"/>
                    <a:pt x="9328" y="1993"/>
                  </a:cubicBezTo>
                  <a:lnTo>
                    <a:pt x="9328" y="1993"/>
                  </a:lnTo>
                  <a:lnTo>
                    <a:pt x="9328" y="1952"/>
                  </a:lnTo>
                  <a:cubicBezTo>
                    <a:pt x="9410" y="1952"/>
                    <a:pt x="9533" y="1911"/>
                    <a:pt x="9625" y="1952"/>
                  </a:cubicBezTo>
                  <a:cubicBezTo>
                    <a:pt x="9706" y="1952"/>
                    <a:pt x="9706" y="2044"/>
                    <a:pt x="9747" y="2085"/>
                  </a:cubicBezTo>
                  <a:lnTo>
                    <a:pt x="9880" y="2085"/>
                  </a:lnTo>
                  <a:cubicBezTo>
                    <a:pt x="10095" y="2125"/>
                    <a:pt x="10136" y="2125"/>
                    <a:pt x="10217" y="2299"/>
                  </a:cubicBezTo>
                  <a:cubicBezTo>
                    <a:pt x="10258" y="2340"/>
                    <a:pt x="10258" y="2340"/>
                    <a:pt x="10258" y="2422"/>
                  </a:cubicBezTo>
                  <a:cubicBezTo>
                    <a:pt x="10258" y="2463"/>
                    <a:pt x="10176" y="2463"/>
                    <a:pt x="10136" y="2463"/>
                  </a:cubicBezTo>
                  <a:close/>
                  <a:moveTo>
                    <a:pt x="9236" y="3270"/>
                  </a:moveTo>
                  <a:cubicBezTo>
                    <a:pt x="9236" y="3321"/>
                    <a:pt x="9196" y="3321"/>
                    <a:pt x="9196" y="3321"/>
                  </a:cubicBezTo>
                  <a:lnTo>
                    <a:pt x="9155" y="3321"/>
                  </a:lnTo>
                  <a:lnTo>
                    <a:pt x="9022" y="3321"/>
                  </a:lnTo>
                  <a:cubicBezTo>
                    <a:pt x="8940" y="3321"/>
                    <a:pt x="8858" y="3270"/>
                    <a:pt x="8818" y="3270"/>
                  </a:cubicBezTo>
                  <a:cubicBezTo>
                    <a:pt x="8603" y="3321"/>
                    <a:pt x="8429" y="3525"/>
                    <a:pt x="8174" y="3443"/>
                  </a:cubicBezTo>
                  <a:cubicBezTo>
                    <a:pt x="8133" y="3443"/>
                    <a:pt x="8092" y="3443"/>
                    <a:pt x="8051" y="3403"/>
                  </a:cubicBezTo>
                  <a:lnTo>
                    <a:pt x="8051" y="3362"/>
                  </a:lnTo>
                  <a:lnTo>
                    <a:pt x="8051" y="3362"/>
                  </a:lnTo>
                  <a:lnTo>
                    <a:pt x="8174" y="3362"/>
                  </a:lnTo>
                  <a:lnTo>
                    <a:pt x="8215" y="3321"/>
                  </a:lnTo>
                  <a:cubicBezTo>
                    <a:pt x="8307" y="3321"/>
                    <a:pt x="8388" y="3321"/>
                    <a:pt x="8470" y="3270"/>
                  </a:cubicBezTo>
                  <a:lnTo>
                    <a:pt x="8470" y="3229"/>
                  </a:lnTo>
                  <a:lnTo>
                    <a:pt x="8470" y="3229"/>
                  </a:lnTo>
                  <a:cubicBezTo>
                    <a:pt x="8388" y="3188"/>
                    <a:pt x="8307" y="3188"/>
                    <a:pt x="8215" y="3188"/>
                  </a:cubicBezTo>
                  <a:cubicBezTo>
                    <a:pt x="8215" y="3229"/>
                    <a:pt x="8174" y="3229"/>
                    <a:pt x="8133" y="3229"/>
                  </a:cubicBezTo>
                  <a:cubicBezTo>
                    <a:pt x="8092" y="3270"/>
                    <a:pt x="8000" y="3229"/>
                    <a:pt x="7959" y="3270"/>
                  </a:cubicBezTo>
                  <a:lnTo>
                    <a:pt x="7878" y="3270"/>
                  </a:lnTo>
                  <a:cubicBezTo>
                    <a:pt x="7837" y="3270"/>
                    <a:pt x="7837" y="3229"/>
                    <a:pt x="7796" y="3229"/>
                  </a:cubicBezTo>
                  <a:cubicBezTo>
                    <a:pt x="7704" y="3321"/>
                    <a:pt x="7622" y="3229"/>
                    <a:pt x="7581" y="3188"/>
                  </a:cubicBezTo>
                  <a:lnTo>
                    <a:pt x="7581" y="3188"/>
                  </a:lnTo>
                  <a:cubicBezTo>
                    <a:pt x="7581" y="3147"/>
                    <a:pt x="7622" y="3147"/>
                    <a:pt x="7622" y="3147"/>
                  </a:cubicBezTo>
                  <a:cubicBezTo>
                    <a:pt x="7663" y="3106"/>
                    <a:pt x="7704" y="3106"/>
                    <a:pt x="7745" y="3106"/>
                  </a:cubicBezTo>
                  <a:lnTo>
                    <a:pt x="7878" y="3106"/>
                  </a:lnTo>
                  <a:cubicBezTo>
                    <a:pt x="7837" y="3065"/>
                    <a:pt x="7796" y="3065"/>
                    <a:pt x="7745" y="3014"/>
                  </a:cubicBezTo>
                  <a:lnTo>
                    <a:pt x="7745" y="2933"/>
                  </a:lnTo>
                  <a:cubicBezTo>
                    <a:pt x="7796" y="2933"/>
                    <a:pt x="7918" y="2851"/>
                    <a:pt x="8000" y="2892"/>
                  </a:cubicBezTo>
                  <a:cubicBezTo>
                    <a:pt x="8051" y="2892"/>
                    <a:pt x="8092" y="2933"/>
                    <a:pt x="8133" y="2973"/>
                  </a:cubicBezTo>
                  <a:cubicBezTo>
                    <a:pt x="8174" y="2973"/>
                    <a:pt x="8215" y="2973"/>
                    <a:pt x="8215" y="2933"/>
                  </a:cubicBezTo>
                  <a:cubicBezTo>
                    <a:pt x="8307" y="2973"/>
                    <a:pt x="8388" y="3106"/>
                    <a:pt x="8470" y="3106"/>
                  </a:cubicBezTo>
                  <a:cubicBezTo>
                    <a:pt x="8470" y="3147"/>
                    <a:pt x="8511" y="3106"/>
                    <a:pt x="8562" y="3106"/>
                  </a:cubicBezTo>
                  <a:cubicBezTo>
                    <a:pt x="8603" y="3106"/>
                    <a:pt x="8644" y="3147"/>
                    <a:pt x="8685" y="3147"/>
                  </a:cubicBezTo>
                  <a:cubicBezTo>
                    <a:pt x="8726" y="3106"/>
                    <a:pt x="8766" y="3106"/>
                    <a:pt x="8766" y="3106"/>
                  </a:cubicBezTo>
                  <a:cubicBezTo>
                    <a:pt x="8818" y="2973"/>
                    <a:pt x="8685" y="2933"/>
                    <a:pt x="8603" y="2892"/>
                  </a:cubicBezTo>
                  <a:lnTo>
                    <a:pt x="8603" y="2892"/>
                  </a:lnTo>
                  <a:cubicBezTo>
                    <a:pt x="8644" y="2851"/>
                    <a:pt x="8685" y="2810"/>
                    <a:pt x="8685" y="2810"/>
                  </a:cubicBezTo>
                  <a:cubicBezTo>
                    <a:pt x="8726" y="2759"/>
                    <a:pt x="8766" y="2759"/>
                    <a:pt x="8818" y="2759"/>
                  </a:cubicBezTo>
                  <a:lnTo>
                    <a:pt x="8818" y="2759"/>
                  </a:lnTo>
                  <a:cubicBezTo>
                    <a:pt x="8899" y="2810"/>
                    <a:pt x="8899" y="2933"/>
                    <a:pt x="8940" y="3014"/>
                  </a:cubicBezTo>
                  <a:cubicBezTo>
                    <a:pt x="9022" y="3065"/>
                    <a:pt x="9073" y="3065"/>
                    <a:pt x="9155" y="3106"/>
                  </a:cubicBezTo>
                  <a:cubicBezTo>
                    <a:pt x="9155" y="3065"/>
                    <a:pt x="9114" y="3014"/>
                    <a:pt x="9155" y="2973"/>
                  </a:cubicBezTo>
                  <a:cubicBezTo>
                    <a:pt x="9236" y="2973"/>
                    <a:pt x="9277" y="3014"/>
                    <a:pt x="9328" y="3065"/>
                  </a:cubicBezTo>
                  <a:cubicBezTo>
                    <a:pt x="9328" y="3147"/>
                    <a:pt x="9328" y="3270"/>
                    <a:pt x="9236" y="3270"/>
                  </a:cubicBezTo>
                  <a:close/>
                  <a:moveTo>
                    <a:pt x="8562" y="2555"/>
                  </a:moveTo>
                  <a:cubicBezTo>
                    <a:pt x="8470" y="2555"/>
                    <a:pt x="8256" y="2595"/>
                    <a:pt x="8215" y="2503"/>
                  </a:cubicBezTo>
                  <a:cubicBezTo>
                    <a:pt x="8215" y="2503"/>
                    <a:pt x="8215" y="2463"/>
                    <a:pt x="8174" y="2463"/>
                  </a:cubicBezTo>
                  <a:lnTo>
                    <a:pt x="8215" y="2422"/>
                  </a:lnTo>
                  <a:cubicBezTo>
                    <a:pt x="8256" y="2422"/>
                    <a:pt x="8256" y="2422"/>
                    <a:pt x="8307" y="2381"/>
                  </a:cubicBezTo>
                  <a:lnTo>
                    <a:pt x="8388" y="2381"/>
                  </a:lnTo>
                  <a:cubicBezTo>
                    <a:pt x="8429" y="2381"/>
                    <a:pt x="8470" y="2422"/>
                    <a:pt x="8511" y="2381"/>
                  </a:cubicBezTo>
                  <a:cubicBezTo>
                    <a:pt x="8603" y="2381"/>
                    <a:pt x="8644" y="2422"/>
                    <a:pt x="8726" y="2422"/>
                  </a:cubicBezTo>
                  <a:lnTo>
                    <a:pt x="8685" y="2422"/>
                  </a:lnTo>
                  <a:cubicBezTo>
                    <a:pt x="8644" y="2463"/>
                    <a:pt x="8603" y="2503"/>
                    <a:pt x="8562" y="2555"/>
                  </a:cubicBezTo>
                  <a:close/>
                  <a:moveTo>
                    <a:pt x="7704" y="2636"/>
                  </a:moveTo>
                  <a:cubicBezTo>
                    <a:pt x="7663" y="2677"/>
                    <a:pt x="7704" y="2759"/>
                    <a:pt x="7745" y="2759"/>
                  </a:cubicBezTo>
                  <a:cubicBezTo>
                    <a:pt x="7704" y="2759"/>
                    <a:pt x="7663" y="2810"/>
                    <a:pt x="7622" y="2810"/>
                  </a:cubicBezTo>
                  <a:cubicBezTo>
                    <a:pt x="7622" y="2851"/>
                    <a:pt x="7581" y="2851"/>
                    <a:pt x="7581" y="2892"/>
                  </a:cubicBezTo>
                  <a:lnTo>
                    <a:pt x="7489" y="2892"/>
                  </a:lnTo>
                  <a:cubicBezTo>
                    <a:pt x="7489" y="2851"/>
                    <a:pt x="7448" y="2718"/>
                    <a:pt x="7367" y="2718"/>
                  </a:cubicBezTo>
                  <a:lnTo>
                    <a:pt x="7367" y="2718"/>
                  </a:lnTo>
                  <a:cubicBezTo>
                    <a:pt x="7326" y="2810"/>
                    <a:pt x="7326" y="2851"/>
                    <a:pt x="7285" y="2892"/>
                  </a:cubicBezTo>
                  <a:lnTo>
                    <a:pt x="7234" y="2933"/>
                  </a:lnTo>
                  <a:cubicBezTo>
                    <a:pt x="7234" y="2933"/>
                    <a:pt x="7234" y="2973"/>
                    <a:pt x="7193" y="2973"/>
                  </a:cubicBezTo>
                  <a:cubicBezTo>
                    <a:pt x="7193" y="2973"/>
                    <a:pt x="7193" y="3014"/>
                    <a:pt x="7152" y="3014"/>
                  </a:cubicBezTo>
                  <a:cubicBezTo>
                    <a:pt x="7070" y="3065"/>
                    <a:pt x="7070" y="2973"/>
                    <a:pt x="6978" y="2933"/>
                  </a:cubicBezTo>
                  <a:cubicBezTo>
                    <a:pt x="6897" y="2933"/>
                    <a:pt x="6897" y="3014"/>
                    <a:pt x="6774" y="2933"/>
                  </a:cubicBezTo>
                  <a:lnTo>
                    <a:pt x="6774" y="2851"/>
                  </a:lnTo>
                  <a:cubicBezTo>
                    <a:pt x="6856" y="2851"/>
                    <a:pt x="6897" y="2851"/>
                    <a:pt x="6938" y="2810"/>
                  </a:cubicBezTo>
                  <a:cubicBezTo>
                    <a:pt x="6978" y="2810"/>
                    <a:pt x="6978" y="2759"/>
                    <a:pt x="7030" y="2759"/>
                  </a:cubicBezTo>
                  <a:cubicBezTo>
                    <a:pt x="7030" y="2718"/>
                    <a:pt x="7070" y="2718"/>
                    <a:pt x="7111" y="2718"/>
                  </a:cubicBezTo>
                  <a:cubicBezTo>
                    <a:pt x="7152" y="2677"/>
                    <a:pt x="7152" y="2636"/>
                    <a:pt x="7234" y="2595"/>
                  </a:cubicBezTo>
                  <a:lnTo>
                    <a:pt x="7448" y="2595"/>
                  </a:lnTo>
                  <a:lnTo>
                    <a:pt x="7581" y="2595"/>
                  </a:lnTo>
                  <a:cubicBezTo>
                    <a:pt x="7622" y="2555"/>
                    <a:pt x="7622" y="2555"/>
                    <a:pt x="7663" y="2555"/>
                  </a:cubicBezTo>
                  <a:lnTo>
                    <a:pt x="7704" y="2555"/>
                  </a:lnTo>
                  <a:cubicBezTo>
                    <a:pt x="7745" y="2555"/>
                    <a:pt x="7796" y="2555"/>
                    <a:pt x="7837" y="2595"/>
                  </a:cubicBezTo>
                  <a:cubicBezTo>
                    <a:pt x="7796" y="2595"/>
                    <a:pt x="7745" y="2636"/>
                    <a:pt x="7704" y="2636"/>
                  </a:cubicBezTo>
                  <a:close/>
                  <a:moveTo>
                    <a:pt x="6978" y="3443"/>
                  </a:moveTo>
                  <a:cubicBezTo>
                    <a:pt x="7070" y="3443"/>
                    <a:pt x="7152" y="3525"/>
                    <a:pt x="7234" y="3576"/>
                  </a:cubicBezTo>
                  <a:lnTo>
                    <a:pt x="7408" y="3576"/>
                  </a:lnTo>
                  <a:cubicBezTo>
                    <a:pt x="7448" y="3525"/>
                    <a:pt x="7489" y="3525"/>
                    <a:pt x="7540" y="3576"/>
                  </a:cubicBezTo>
                  <a:cubicBezTo>
                    <a:pt x="7622" y="3576"/>
                    <a:pt x="7745" y="3658"/>
                    <a:pt x="7837" y="3699"/>
                  </a:cubicBezTo>
                  <a:lnTo>
                    <a:pt x="7796" y="3740"/>
                  </a:lnTo>
                  <a:cubicBezTo>
                    <a:pt x="7704" y="3740"/>
                    <a:pt x="7448" y="3873"/>
                    <a:pt x="7367" y="3913"/>
                  </a:cubicBezTo>
                  <a:cubicBezTo>
                    <a:pt x="7326" y="3954"/>
                    <a:pt x="7285" y="4036"/>
                    <a:pt x="7234" y="4087"/>
                  </a:cubicBezTo>
                  <a:lnTo>
                    <a:pt x="7111" y="4087"/>
                  </a:lnTo>
                  <a:cubicBezTo>
                    <a:pt x="7111" y="4291"/>
                    <a:pt x="7070" y="4343"/>
                    <a:pt x="6897" y="4291"/>
                  </a:cubicBezTo>
                  <a:cubicBezTo>
                    <a:pt x="6856" y="4424"/>
                    <a:pt x="6774" y="4424"/>
                    <a:pt x="6682" y="4383"/>
                  </a:cubicBezTo>
                  <a:cubicBezTo>
                    <a:pt x="6641" y="4291"/>
                    <a:pt x="6600" y="4251"/>
                    <a:pt x="6519" y="4210"/>
                  </a:cubicBezTo>
                  <a:cubicBezTo>
                    <a:pt x="6427" y="4169"/>
                    <a:pt x="6345" y="4210"/>
                    <a:pt x="6304" y="4128"/>
                  </a:cubicBezTo>
                  <a:cubicBezTo>
                    <a:pt x="6345" y="4128"/>
                    <a:pt x="6386" y="4087"/>
                    <a:pt x="6427" y="4036"/>
                  </a:cubicBezTo>
                  <a:cubicBezTo>
                    <a:pt x="6427" y="3995"/>
                    <a:pt x="6386" y="3954"/>
                    <a:pt x="6386" y="3913"/>
                  </a:cubicBezTo>
                  <a:cubicBezTo>
                    <a:pt x="6468" y="3913"/>
                    <a:pt x="6427" y="3873"/>
                    <a:pt x="6468" y="3832"/>
                  </a:cubicBezTo>
                  <a:cubicBezTo>
                    <a:pt x="6519" y="3781"/>
                    <a:pt x="6600" y="3740"/>
                    <a:pt x="6600" y="3658"/>
                  </a:cubicBezTo>
                  <a:cubicBezTo>
                    <a:pt x="6519" y="3617"/>
                    <a:pt x="6468" y="3576"/>
                    <a:pt x="6427" y="3484"/>
                  </a:cubicBezTo>
                  <a:lnTo>
                    <a:pt x="6468" y="3484"/>
                  </a:lnTo>
                  <a:cubicBezTo>
                    <a:pt x="6600" y="3484"/>
                    <a:pt x="6774" y="3484"/>
                    <a:pt x="6897" y="3443"/>
                  </a:cubicBezTo>
                  <a:lnTo>
                    <a:pt x="6978" y="3443"/>
                  </a:lnTo>
                  <a:close/>
                  <a:moveTo>
                    <a:pt x="13711" y="5150"/>
                  </a:moveTo>
                  <a:cubicBezTo>
                    <a:pt x="13752" y="5150"/>
                    <a:pt x="13793" y="5191"/>
                    <a:pt x="13834" y="5191"/>
                  </a:cubicBezTo>
                  <a:lnTo>
                    <a:pt x="13834" y="5364"/>
                  </a:lnTo>
                  <a:cubicBezTo>
                    <a:pt x="13793" y="5405"/>
                    <a:pt x="13620" y="5487"/>
                    <a:pt x="13538" y="5405"/>
                  </a:cubicBezTo>
                  <a:cubicBezTo>
                    <a:pt x="13456" y="5364"/>
                    <a:pt x="13538" y="5191"/>
                    <a:pt x="13620" y="5191"/>
                  </a:cubicBezTo>
                  <a:cubicBezTo>
                    <a:pt x="13620" y="5150"/>
                    <a:pt x="13671" y="5150"/>
                    <a:pt x="13711" y="5150"/>
                  </a:cubicBezTo>
                  <a:close/>
                  <a:moveTo>
                    <a:pt x="13068" y="6294"/>
                  </a:moveTo>
                  <a:lnTo>
                    <a:pt x="13068" y="6294"/>
                  </a:lnTo>
                  <a:cubicBezTo>
                    <a:pt x="13027" y="6294"/>
                    <a:pt x="13027" y="6294"/>
                    <a:pt x="12986" y="6335"/>
                  </a:cubicBezTo>
                  <a:cubicBezTo>
                    <a:pt x="12945" y="6335"/>
                    <a:pt x="12812" y="6335"/>
                    <a:pt x="12772" y="6294"/>
                  </a:cubicBezTo>
                  <a:cubicBezTo>
                    <a:pt x="12690" y="6253"/>
                    <a:pt x="12731" y="6171"/>
                    <a:pt x="12598" y="6171"/>
                  </a:cubicBezTo>
                  <a:lnTo>
                    <a:pt x="12557" y="6212"/>
                  </a:lnTo>
                  <a:cubicBezTo>
                    <a:pt x="12598" y="6212"/>
                    <a:pt x="12598" y="6253"/>
                    <a:pt x="12598" y="6253"/>
                  </a:cubicBezTo>
                  <a:lnTo>
                    <a:pt x="12598" y="6294"/>
                  </a:lnTo>
                  <a:cubicBezTo>
                    <a:pt x="12434" y="6294"/>
                    <a:pt x="12434" y="6427"/>
                    <a:pt x="12302" y="6427"/>
                  </a:cubicBezTo>
                  <a:cubicBezTo>
                    <a:pt x="12302" y="6335"/>
                    <a:pt x="12302" y="6294"/>
                    <a:pt x="12261" y="6294"/>
                  </a:cubicBezTo>
                  <a:cubicBezTo>
                    <a:pt x="12220" y="6294"/>
                    <a:pt x="12138" y="6294"/>
                    <a:pt x="12046" y="6335"/>
                  </a:cubicBezTo>
                  <a:lnTo>
                    <a:pt x="12046" y="6294"/>
                  </a:lnTo>
                  <a:cubicBezTo>
                    <a:pt x="12087" y="6253"/>
                    <a:pt x="12138" y="6212"/>
                    <a:pt x="12220" y="6171"/>
                  </a:cubicBezTo>
                  <a:cubicBezTo>
                    <a:pt x="12138" y="6039"/>
                    <a:pt x="12220" y="5875"/>
                    <a:pt x="12261" y="5783"/>
                  </a:cubicBezTo>
                  <a:cubicBezTo>
                    <a:pt x="12302" y="5783"/>
                    <a:pt x="12342" y="5824"/>
                    <a:pt x="12342" y="5824"/>
                  </a:cubicBezTo>
                  <a:lnTo>
                    <a:pt x="12342" y="5875"/>
                  </a:lnTo>
                  <a:cubicBezTo>
                    <a:pt x="12342" y="5916"/>
                    <a:pt x="12393" y="5916"/>
                    <a:pt x="12434" y="5916"/>
                  </a:cubicBezTo>
                  <a:lnTo>
                    <a:pt x="12434" y="5875"/>
                  </a:lnTo>
                  <a:cubicBezTo>
                    <a:pt x="12516" y="5916"/>
                    <a:pt x="12557" y="5957"/>
                    <a:pt x="12649" y="5998"/>
                  </a:cubicBezTo>
                  <a:cubicBezTo>
                    <a:pt x="12772" y="6079"/>
                    <a:pt x="12853" y="5998"/>
                    <a:pt x="12812" y="6212"/>
                  </a:cubicBezTo>
                  <a:cubicBezTo>
                    <a:pt x="12904" y="6212"/>
                    <a:pt x="12945" y="6212"/>
                    <a:pt x="12986" y="6253"/>
                  </a:cubicBezTo>
                  <a:cubicBezTo>
                    <a:pt x="13027" y="6253"/>
                    <a:pt x="13068" y="6253"/>
                    <a:pt x="13068" y="6294"/>
                  </a:cubicBezTo>
                  <a:close/>
                  <a:moveTo>
                    <a:pt x="11535" y="3658"/>
                  </a:moveTo>
                  <a:lnTo>
                    <a:pt x="11535" y="3658"/>
                  </a:lnTo>
                  <a:cubicBezTo>
                    <a:pt x="11454" y="3740"/>
                    <a:pt x="11413" y="3873"/>
                    <a:pt x="11321" y="3954"/>
                  </a:cubicBezTo>
                  <a:cubicBezTo>
                    <a:pt x="11239" y="3954"/>
                    <a:pt x="11065" y="3913"/>
                    <a:pt x="10984" y="3954"/>
                  </a:cubicBezTo>
                  <a:lnTo>
                    <a:pt x="11024" y="3954"/>
                  </a:lnTo>
                  <a:cubicBezTo>
                    <a:pt x="11024" y="3995"/>
                    <a:pt x="11065" y="3995"/>
                    <a:pt x="11065" y="4036"/>
                  </a:cubicBezTo>
                  <a:cubicBezTo>
                    <a:pt x="11065" y="4128"/>
                    <a:pt x="10984" y="4128"/>
                    <a:pt x="10861" y="4087"/>
                  </a:cubicBezTo>
                  <a:cubicBezTo>
                    <a:pt x="10861" y="3995"/>
                    <a:pt x="10810" y="3995"/>
                    <a:pt x="10810" y="3954"/>
                  </a:cubicBezTo>
                  <a:cubicBezTo>
                    <a:pt x="10769" y="3832"/>
                    <a:pt x="10810" y="3740"/>
                    <a:pt x="10810" y="3699"/>
                  </a:cubicBezTo>
                  <a:lnTo>
                    <a:pt x="10902" y="3699"/>
                  </a:lnTo>
                  <a:cubicBezTo>
                    <a:pt x="10902" y="3658"/>
                    <a:pt x="10861" y="3617"/>
                    <a:pt x="10861" y="3576"/>
                  </a:cubicBezTo>
                  <a:lnTo>
                    <a:pt x="11024" y="3576"/>
                  </a:lnTo>
                  <a:cubicBezTo>
                    <a:pt x="11157" y="3576"/>
                    <a:pt x="11198" y="3617"/>
                    <a:pt x="11280" y="3617"/>
                  </a:cubicBezTo>
                  <a:lnTo>
                    <a:pt x="11372" y="3617"/>
                  </a:lnTo>
                  <a:cubicBezTo>
                    <a:pt x="11454" y="3617"/>
                    <a:pt x="11494" y="3576"/>
                    <a:pt x="11535" y="3658"/>
                  </a:cubicBezTo>
                  <a:close/>
                  <a:moveTo>
                    <a:pt x="10769" y="2677"/>
                  </a:moveTo>
                  <a:cubicBezTo>
                    <a:pt x="10810" y="2677"/>
                    <a:pt x="10861" y="2718"/>
                    <a:pt x="10902" y="2718"/>
                  </a:cubicBezTo>
                  <a:cubicBezTo>
                    <a:pt x="10943" y="2718"/>
                    <a:pt x="10984" y="2718"/>
                    <a:pt x="10984" y="2759"/>
                  </a:cubicBezTo>
                  <a:cubicBezTo>
                    <a:pt x="11024" y="2759"/>
                    <a:pt x="11024" y="2759"/>
                    <a:pt x="11065" y="2810"/>
                  </a:cubicBezTo>
                  <a:cubicBezTo>
                    <a:pt x="11024" y="2851"/>
                    <a:pt x="11065" y="2851"/>
                    <a:pt x="11024" y="2892"/>
                  </a:cubicBezTo>
                  <a:lnTo>
                    <a:pt x="10810" y="2892"/>
                  </a:lnTo>
                  <a:lnTo>
                    <a:pt x="10769" y="2892"/>
                  </a:lnTo>
                  <a:lnTo>
                    <a:pt x="10769" y="2892"/>
                  </a:lnTo>
                  <a:lnTo>
                    <a:pt x="10606" y="2718"/>
                  </a:lnTo>
                  <a:lnTo>
                    <a:pt x="10687" y="2718"/>
                  </a:lnTo>
                  <a:cubicBezTo>
                    <a:pt x="10728" y="2718"/>
                    <a:pt x="10728" y="2718"/>
                    <a:pt x="10769" y="2677"/>
                  </a:cubicBezTo>
                  <a:close/>
                  <a:moveTo>
                    <a:pt x="10350" y="4894"/>
                  </a:moveTo>
                  <a:cubicBezTo>
                    <a:pt x="10391" y="4894"/>
                    <a:pt x="10391" y="4802"/>
                    <a:pt x="10432" y="4761"/>
                  </a:cubicBezTo>
                  <a:lnTo>
                    <a:pt x="10473" y="4761"/>
                  </a:lnTo>
                  <a:cubicBezTo>
                    <a:pt x="10514" y="4761"/>
                    <a:pt x="10687" y="4894"/>
                    <a:pt x="10687" y="4894"/>
                  </a:cubicBezTo>
                  <a:cubicBezTo>
                    <a:pt x="10728" y="4976"/>
                    <a:pt x="10769" y="4976"/>
                    <a:pt x="10810" y="5017"/>
                  </a:cubicBezTo>
                  <a:lnTo>
                    <a:pt x="10810" y="5017"/>
                  </a:lnTo>
                  <a:cubicBezTo>
                    <a:pt x="10769" y="5058"/>
                    <a:pt x="10728" y="5058"/>
                    <a:pt x="10687" y="5109"/>
                  </a:cubicBezTo>
                  <a:cubicBezTo>
                    <a:pt x="10606" y="5150"/>
                    <a:pt x="10432" y="5017"/>
                    <a:pt x="10350" y="5017"/>
                  </a:cubicBezTo>
                  <a:cubicBezTo>
                    <a:pt x="10299" y="5017"/>
                    <a:pt x="10258" y="5017"/>
                    <a:pt x="10217" y="4976"/>
                  </a:cubicBezTo>
                  <a:lnTo>
                    <a:pt x="10258" y="4976"/>
                  </a:lnTo>
                  <a:cubicBezTo>
                    <a:pt x="10258" y="4935"/>
                    <a:pt x="10299" y="4935"/>
                    <a:pt x="10350" y="4894"/>
                  </a:cubicBezTo>
                  <a:close/>
                  <a:moveTo>
                    <a:pt x="9625" y="4547"/>
                  </a:moveTo>
                  <a:cubicBezTo>
                    <a:pt x="9747" y="4639"/>
                    <a:pt x="10003" y="4598"/>
                    <a:pt x="10003" y="4802"/>
                  </a:cubicBezTo>
                  <a:lnTo>
                    <a:pt x="10003" y="4802"/>
                  </a:lnTo>
                  <a:cubicBezTo>
                    <a:pt x="9921" y="4802"/>
                    <a:pt x="9880" y="4761"/>
                    <a:pt x="9788" y="4761"/>
                  </a:cubicBezTo>
                  <a:cubicBezTo>
                    <a:pt x="9747" y="4761"/>
                    <a:pt x="9706" y="4802"/>
                    <a:pt x="9666" y="4802"/>
                  </a:cubicBezTo>
                  <a:lnTo>
                    <a:pt x="9625" y="4802"/>
                  </a:lnTo>
                  <a:cubicBezTo>
                    <a:pt x="9666" y="4853"/>
                    <a:pt x="9666" y="4853"/>
                    <a:pt x="9666" y="4894"/>
                  </a:cubicBezTo>
                  <a:cubicBezTo>
                    <a:pt x="9706" y="4894"/>
                    <a:pt x="9788" y="4853"/>
                    <a:pt x="9839" y="4853"/>
                  </a:cubicBezTo>
                  <a:cubicBezTo>
                    <a:pt x="9839" y="4894"/>
                    <a:pt x="9880" y="4894"/>
                    <a:pt x="9880" y="4935"/>
                  </a:cubicBezTo>
                  <a:cubicBezTo>
                    <a:pt x="9839" y="4976"/>
                    <a:pt x="9839" y="4976"/>
                    <a:pt x="9747" y="5017"/>
                  </a:cubicBezTo>
                  <a:cubicBezTo>
                    <a:pt x="9584" y="5058"/>
                    <a:pt x="9369" y="4976"/>
                    <a:pt x="9236" y="4935"/>
                  </a:cubicBezTo>
                  <a:cubicBezTo>
                    <a:pt x="9236" y="4894"/>
                    <a:pt x="9236" y="4894"/>
                    <a:pt x="9196" y="4853"/>
                  </a:cubicBezTo>
                  <a:lnTo>
                    <a:pt x="9114" y="4853"/>
                  </a:lnTo>
                  <a:cubicBezTo>
                    <a:pt x="9114" y="4935"/>
                    <a:pt x="9022" y="4976"/>
                    <a:pt x="8940" y="4976"/>
                  </a:cubicBezTo>
                  <a:lnTo>
                    <a:pt x="8858" y="4976"/>
                  </a:lnTo>
                  <a:cubicBezTo>
                    <a:pt x="8818" y="4976"/>
                    <a:pt x="8818" y="5017"/>
                    <a:pt x="8766" y="5017"/>
                  </a:cubicBezTo>
                  <a:cubicBezTo>
                    <a:pt x="8685" y="5058"/>
                    <a:pt x="8511" y="5109"/>
                    <a:pt x="8429" y="5058"/>
                  </a:cubicBezTo>
                  <a:lnTo>
                    <a:pt x="8307" y="5058"/>
                  </a:lnTo>
                  <a:cubicBezTo>
                    <a:pt x="8215" y="5109"/>
                    <a:pt x="8133" y="5109"/>
                    <a:pt x="8133" y="5058"/>
                  </a:cubicBezTo>
                  <a:cubicBezTo>
                    <a:pt x="8133" y="5017"/>
                    <a:pt x="8174" y="4976"/>
                    <a:pt x="8133" y="4935"/>
                  </a:cubicBezTo>
                  <a:cubicBezTo>
                    <a:pt x="8092" y="4894"/>
                    <a:pt x="7878" y="4935"/>
                    <a:pt x="7796" y="4894"/>
                  </a:cubicBezTo>
                  <a:cubicBezTo>
                    <a:pt x="7704" y="4894"/>
                    <a:pt x="7581" y="4761"/>
                    <a:pt x="7540" y="4721"/>
                  </a:cubicBezTo>
                  <a:lnTo>
                    <a:pt x="7540" y="4721"/>
                  </a:lnTo>
                  <a:cubicBezTo>
                    <a:pt x="7581" y="4721"/>
                    <a:pt x="7581" y="4680"/>
                    <a:pt x="7622" y="4680"/>
                  </a:cubicBezTo>
                  <a:lnTo>
                    <a:pt x="7663" y="4680"/>
                  </a:lnTo>
                  <a:cubicBezTo>
                    <a:pt x="7704" y="4680"/>
                    <a:pt x="7704" y="4680"/>
                    <a:pt x="7745" y="4639"/>
                  </a:cubicBezTo>
                  <a:lnTo>
                    <a:pt x="7878" y="4639"/>
                  </a:lnTo>
                  <a:lnTo>
                    <a:pt x="8051" y="4639"/>
                  </a:lnTo>
                  <a:cubicBezTo>
                    <a:pt x="8133" y="4680"/>
                    <a:pt x="8388" y="4639"/>
                    <a:pt x="8429" y="4639"/>
                  </a:cubicBezTo>
                  <a:cubicBezTo>
                    <a:pt x="8307" y="4506"/>
                    <a:pt x="7918" y="4506"/>
                    <a:pt x="7622" y="4506"/>
                  </a:cubicBezTo>
                  <a:cubicBezTo>
                    <a:pt x="7581" y="4506"/>
                    <a:pt x="7367" y="4506"/>
                    <a:pt x="7408" y="4424"/>
                  </a:cubicBezTo>
                  <a:cubicBezTo>
                    <a:pt x="7448" y="4383"/>
                    <a:pt x="7745" y="4424"/>
                    <a:pt x="7837" y="4343"/>
                  </a:cubicBezTo>
                  <a:lnTo>
                    <a:pt x="7837" y="4343"/>
                  </a:lnTo>
                  <a:lnTo>
                    <a:pt x="7837" y="4291"/>
                  </a:lnTo>
                  <a:cubicBezTo>
                    <a:pt x="7745" y="4291"/>
                    <a:pt x="7663" y="4291"/>
                    <a:pt x="7581" y="4343"/>
                  </a:cubicBezTo>
                  <a:cubicBezTo>
                    <a:pt x="7540" y="4291"/>
                    <a:pt x="7489" y="4251"/>
                    <a:pt x="7448" y="4251"/>
                  </a:cubicBezTo>
                  <a:lnTo>
                    <a:pt x="7408" y="4251"/>
                  </a:lnTo>
                  <a:lnTo>
                    <a:pt x="7367" y="4251"/>
                  </a:lnTo>
                  <a:cubicBezTo>
                    <a:pt x="7367" y="4210"/>
                    <a:pt x="7367" y="4210"/>
                    <a:pt x="7326" y="4210"/>
                  </a:cubicBezTo>
                  <a:cubicBezTo>
                    <a:pt x="7326" y="4036"/>
                    <a:pt x="7622" y="3913"/>
                    <a:pt x="7796" y="3873"/>
                  </a:cubicBezTo>
                  <a:cubicBezTo>
                    <a:pt x="7837" y="3832"/>
                    <a:pt x="8000" y="3740"/>
                    <a:pt x="8051" y="3832"/>
                  </a:cubicBezTo>
                  <a:cubicBezTo>
                    <a:pt x="8000" y="3913"/>
                    <a:pt x="8000" y="3913"/>
                    <a:pt x="8000" y="3995"/>
                  </a:cubicBezTo>
                  <a:cubicBezTo>
                    <a:pt x="8133" y="3995"/>
                    <a:pt x="8133" y="3954"/>
                    <a:pt x="8174" y="3913"/>
                  </a:cubicBezTo>
                  <a:cubicBezTo>
                    <a:pt x="8215" y="3873"/>
                    <a:pt x="8388" y="3954"/>
                    <a:pt x="8429" y="3995"/>
                  </a:cubicBezTo>
                  <a:cubicBezTo>
                    <a:pt x="8429" y="3995"/>
                    <a:pt x="8429" y="4036"/>
                    <a:pt x="8388" y="4087"/>
                  </a:cubicBezTo>
                  <a:cubicBezTo>
                    <a:pt x="8470" y="4087"/>
                    <a:pt x="8511" y="4036"/>
                    <a:pt x="8562" y="4036"/>
                  </a:cubicBezTo>
                  <a:lnTo>
                    <a:pt x="8603" y="4036"/>
                  </a:lnTo>
                  <a:lnTo>
                    <a:pt x="8644" y="4036"/>
                  </a:lnTo>
                  <a:cubicBezTo>
                    <a:pt x="8644" y="3995"/>
                    <a:pt x="8562" y="3913"/>
                    <a:pt x="8603" y="3913"/>
                  </a:cubicBezTo>
                  <a:lnTo>
                    <a:pt x="8603" y="3913"/>
                  </a:lnTo>
                  <a:cubicBezTo>
                    <a:pt x="8685" y="3913"/>
                    <a:pt x="8766" y="3913"/>
                    <a:pt x="8818" y="3954"/>
                  </a:cubicBezTo>
                  <a:cubicBezTo>
                    <a:pt x="8818" y="3995"/>
                    <a:pt x="8818" y="4036"/>
                    <a:pt x="8858" y="4087"/>
                  </a:cubicBezTo>
                  <a:cubicBezTo>
                    <a:pt x="8858" y="4128"/>
                    <a:pt x="8899" y="4210"/>
                    <a:pt x="8940" y="4251"/>
                  </a:cubicBezTo>
                  <a:cubicBezTo>
                    <a:pt x="8981" y="4210"/>
                    <a:pt x="8981" y="4210"/>
                    <a:pt x="9022" y="4210"/>
                  </a:cubicBezTo>
                  <a:cubicBezTo>
                    <a:pt x="9022" y="4128"/>
                    <a:pt x="8981" y="4087"/>
                    <a:pt x="8940" y="3995"/>
                  </a:cubicBezTo>
                  <a:cubicBezTo>
                    <a:pt x="8899" y="3954"/>
                    <a:pt x="8899" y="3873"/>
                    <a:pt x="8940" y="3781"/>
                  </a:cubicBezTo>
                  <a:cubicBezTo>
                    <a:pt x="9073" y="3832"/>
                    <a:pt x="9236" y="3873"/>
                    <a:pt x="9328" y="3954"/>
                  </a:cubicBezTo>
                  <a:cubicBezTo>
                    <a:pt x="9369" y="3995"/>
                    <a:pt x="9369" y="4036"/>
                    <a:pt x="9369" y="4087"/>
                  </a:cubicBezTo>
                  <a:cubicBezTo>
                    <a:pt x="9410" y="4169"/>
                    <a:pt x="9451" y="4210"/>
                    <a:pt x="9492" y="4251"/>
                  </a:cubicBezTo>
                  <a:cubicBezTo>
                    <a:pt x="9492" y="4343"/>
                    <a:pt x="9451" y="4383"/>
                    <a:pt x="9451" y="4424"/>
                  </a:cubicBezTo>
                  <a:cubicBezTo>
                    <a:pt x="9492" y="4465"/>
                    <a:pt x="9533" y="4506"/>
                    <a:pt x="9625" y="4547"/>
                  </a:cubicBezTo>
                  <a:close/>
                  <a:moveTo>
                    <a:pt x="10473" y="3913"/>
                  </a:moveTo>
                  <a:cubicBezTo>
                    <a:pt x="10514" y="3913"/>
                    <a:pt x="10646" y="3954"/>
                    <a:pt x="10687" y="3995"/>
                  </a:cubicBezTo>
                  <a:lnTo>
                    <a:pt x="10687" y="4036"/>
                  </a:lnTo>
                  <a:lnTo>
                    <a:pt x="10646" y="4087"/>
                  </a:lnTo>
                  <a:cubicBezTo>
                    <a:pt x="10606" y="4169"/>
                    <a:pt x="10646" y="4291"/>
                    <a:pt x="10473" y="4291"/>
                  </a:cubicBezTo>
                  <a:cubicBezTo>
                    <a:pt x="10432" y="4251"/>
                    <a:pt x="10432" y="4210"/>
                    <a:pt x="10391" y="4210"/>
                  </a:cubicBezTo>
                  <a:lnTo>
                    <a:pt x="10391" y="4210"/>
                  </a:lnTo>
                  <a:cubicBezTo>
                    <a:pt x="10391" y="4251"/>
                    <a:pt x="10432" y="4291"/>
                    <a:pt x="10432" y="4291"/>
                  </a:cubicBezTo>
                  <a:lnTo>
                    <a:pt x="10391" y="4343"/>
                  </a:lnTo>
                  <a:cubicBezTo>
                    <a:pt x="10217" y="4343"/>
                    <a:pt x="10176" y="4210"/>
                    <a:pt x="10095" y="4128"/>
                  </a:cubicBezTo>
                  <a:cubicBezTo>
                    <a:pt x="10044" y="4128"/>
                    <a:pt x="10003" y="4128"/>
                    <a:pt x="9921" y="4087"/>
                  </a:cubicBezTo>
                  <a:cubicBezTo>
                    <a:pt x="9880" y="4087"/>
                    <a:pt x="9788" y="3954"/>
                    <a:pt x="9747" y="3954"/>
                  </a:cubicBezTo>
                  <a:cubicBezTo>
                    <a:pt x="9747" y="3913"/>
                    <a:pt x="9788" y="3873"/>
                    <a:pt x="9788" y="3873"/>
                  </a:cubicBezTo>
                  <a:cubicBezTo>
                    <a:pt x="9880" y="3873"/>
                    <a:pt x="9921" y="3954"/>
                    <a:pt x="10003" y="3954"/>
                  </a:cubicBezTo>
                  <a:cubicBezTo>
                    <a:pt x="10044" y="3913"/>
                    <a:pt x="10095" y="3873"/>
                    <a:pt x="10136" y="3873"/>
                  </a:cubicBezTo>
                  <a:lnTo>
                    <a:pt x="10136" y="3832"/>
                  </a:lnTo>
                  <a:lnTo>
                    <a:pt x="10003" y="3699"/>
                  </a:lnTo>
                  <a:lnTo>
                    <a:pt x="10003" y="3658"/>
                  </a:lnTo>
                  <a:lnTo>
                    <a:pt x="10003" y="3658"/>
                  </a:lnTo>
                  <a:lnTo>
                    <a:pt x="10136" y="3658"/>
                  </a:lnTo>
                  <a:cubicBezTo>
                    <a:pt x="10136" y="3658"/>
                    <a:pt x="10136" y="3617"/>
                    <a:pt x="10176" y="3658"/>
                  </a:cubicBezTo>
                  <a:cubicBezTo>
                    <a:pt x="10217" y="3658"/>
                    <a:pt x="10217" y="3658"/>
                    <a:pt x="10258" y="3699"/>
                  </a:cubicBezTo>
                  <a:cubicBezTo>
                    <a:pt x="10299" y="3699"/>
                    <a:pt x="10432" y="3658"/>
                    <a:pt x="10432" y="3617"/>
                  </a:cubicBezTo>
                  <a:cubicBezTo>
                    <a:pt x="10514" y="3617"/>
                    <a:pt x="10554" y="3658"/>
                    <a:pt x="10606" y="3699"/>
                  </a:cubicBezTo>
                  <a:lnTo>
                    <a:pt x="10606" y="3699"/>
                  </a:lnTo>
                  <a:cubicBezTo>
                    <a:pt x="10554" y="3699"/>
                    <a:pt x="10554" y="3699"/>
                    <a:pt x="10514" y="3740"/>
                  </a:cubicBezTo>
                  <a:lnTo>
                    <a:pt x="10514" y="3781"/>
                  </a:lnTo>
                  <a:cubicBezTo>
                    <a:pt x="10473" y="3781"/>
                    <a:pt x="10432" y="3832"/>
                    <a:pt x="10391" y="3832"/>
                  </a:cubicBezTo>
                  <a:lnTo>
                    <a:pt x="10391" y="3913"/>
                  </a:lnTo>
                  <a:lnTo>
                    <a:pt x="10432" y="3913"/>
                  </a:lnTo>
                  <a:cubicBezTo>
                    <a:pt x="10473" y="3913"/>
                    <a:pt x="10473" y="3873"/>
                    <a:pt x="10473" y="3913"/>
                  </a:cubicBezTo>
                  <a:close/>
                  <a:moveTo>
                    <a:pt x="11750" y="3188"/>
                  </a:moveTo>
                  <a:cubicBezTo>
                    <a:pt x="11791" y="3188"/>
                    <a:pt x="11832" y="3188"/>
                    <a:pt x="11832" y="3147"/>
                  </a:cubicBezTo>
                  <a:lnTo>
                    <a:pt x="11924" y="3147"/>
                  </a:lnTo>
                  <a:lnTo>
                    <a:pt x="11964" y="3106"/>
                  </a:lnTo>
                  <a:cubicBezTo>
                    <a:pt x="12046" y="3106"/>
                    <a:pt x="12087" y="3188"/>
                    <a:pt x="12179" y="3188"/>
                  </a:cubicBezTo>
                  <a:cubicBezTo>
                    <a:pt x="12220" y="3188"/>
                    <a:pt x="12220" y="3147"/>
                    <a:pt x="12220" y="3147"/>
                  </a:cubicBezTo>
                  <a:cubicBezTo>
                    <a:pt x="12302" y="3106"/>
                    <a:pt x="12690" y="3014"/>
                    <a:pt x="12853" y="3065"/>
                  </a:cubicBezTo>
                  <a:cubicBezTo>
                    <a:pt x="12904" y="3106"/>
                    <a:pt x="12945" y="3106"/>
                    <a:pt x="12986" y="3147"/>
                  </a:cubicBezTo>
                  <a:cubicBezTo>
                    <a:pt x="13068" y="3188"/>
                    <a:pt x="13109" y="3147"/>
                    <a:pt x="13201" y="3229"/>
                  </a:cubicBezTo>
                  <a:lnTo>
                    <a:pt x="13160" y="3229"/>
                  </a:lnTo>
                  <a:cubicBezTo>
                    <a:pt x="13160" y="3270"/>
                    <a:pt x="13027" y="3321"/>
                    <a:pt x="13027" y="3362"/>
                  </a:cubicBezTo>
                  <a:lnTo>
                    <a:pt x="13027" y="3443"/>
                  </a:lnTo>
                  <a:cubicBezTo>
                    <a:pt x="12986" y="3443"/>
                    <a:pt x="12772" y="3484"/>
                    <a:pt x="12731" y="3443"/>
                  </a:cubicBezTo>
                  <a:cubicBezTo>
                    <a:pt x="12731" y="3443"/>
                    <a:pt x="12690" y="3443"/>
                    <a:pt x="12649" y="3403"/>
                  </a:cubicBezTo>
                  <a:lnTo>
                    <a:pt x="12649" y="3321"/>
                  </a:lnTo>
                  <a:lnTo>
                    <a:pt x="12598" y="3321"/>
                  </a:lnTo>
                  <a:lnTo>
                    <a:pt x="12557" y="3321"/>
                  </a:lnTo>
                  <a:lnTo>
                    <a:pt x="12557" y="3403"/>
                  </a:lnTo>
                  <a:cubicBezTo>
                    <a:pt x="12557" y="3403"/>
                    <a:pt x="12393" y="3443"/>
                    <a:pt x="12342" y="3443"/>
                  </a:cubicBezTo>
                  <a:cubicBezTo>
                    <a:pt x="12261" y="3403"/>
                    <a:pt x="12220" y="3403"/>
                    <a:pt x="12179" y="3362"/>
                  </a:cubicBezTo>
                  <a:lnTo>
                    <a:pt x="12179" y="3443"/>
                  </a:lnTo>
                  <a:lnTo>
                    <a:pt x="11883" y="3443"/>
                  </a:lnTo>
                  <a:cubicBezTo>
                    <a:pt x="11883" y="3403"/>
                    <a:pt x="11832" y="3362"/>
                    <a:pt x="11832" y="3321"/>
                  </a:cubicBezTo>
                  <a:lnTo>
                    <a:pt x="11750" y="3362"/>
                  </a:lnTo>
                  <a:lnTo>
                    <a:pt x="11709" y="3403"/>
                  </a:lnTo>
                  <a:cubicBezTo>
                    <a:pt x="11627" y="3484"/>
                    <a:pt x="11535" y="3362"/>
                    <a:pt x="11454" y="3321"/>
                  </a:cubicBezTo>
                  <a:lnTo>
                    <a:pt x="11454" y="3321"/>
                  </a:lnTo>
                  <a:cubicBezTo>
                    <a:pt x="11454" y="3362"/>
                    <a:pt x="11413" y="3362"/>
                    <a:pt x="11413" y="3403"/>
                  </a:cubicBezTo>
                  <a:cubicBezTo>
                    <a:pt x="11413" y="3403"/>
                    <a:pt x="11372" y="3403"/>
                    <a:pt x="11321" y="3362"/>
                  </a:cubicBezTo>
                  <a:cubicBezTo>
                    <a:pt x="11321" y="3321"/>
                    <a:pt x="11280" y="3270"/>
                    <a:pt x="11280" y="3188"/>
                  </a:cubicBezTo>
                  <a:cubicBezTo>
                    <a:pt x="11372" y="3106"/>
                    <a:pt x="11239" y="3014"/>
                    <a:pt x="11198" y="2933"/>
                  </a:cubicBezTo>
                  <a:cubicBezTo>
                    <a:pt x="11198" y="2933"/>
                    <a:pt x="11157" y="2892"/>
                    <a:pt x="11157" y="2851"/>
                  </a:cubicBezTo>
                  <a:cubicBezTo>
                    <a:pt x="11198" y="2851"/>
                    <a:pt x="11239" y="2851"/>
                    <a:pt x="11280" y="2810"/>
                  </a:cubicBezTo>
                  <a:lnTo>
                    <a:pt x="11454" y="2810"/>
                  </a:lnTo>
                  <a:cubicBezTo>
                    <a:pt x="11535" y="2851"/>
                    <a:pt x="11576" y="2892"/>
                    <a:pt x="11668" y="2892"/>
                  </a:cubicBezTo>
                  <a:lnTo>
                    <a:pt x="11627" y="2892"/>
                  </a:lnTo>
                  <a:cubicBezTo>
                    <a:pt x="11627" y="2933"/>
                    <a:pt x="11494" y="2933"/>
                    <a:pt x="11454" y="2973"/>
                  </a:cubicBezTo>
                  <a:lnTo>
                    <a:pt x="11454" y="3014"/>
                  </a:lnTo>
                  <a:cubicBezTo>
                    <a:pt x="11535" y="3014"/>
                    <a:pt x="11627" y="3065"/>
                    <a:pt x="11668" y="3065"/>
                  </a:cubicBezTo>
                  <a:cubicBezTo>
                    <a:pt x="11709" y="3106"/>
                    <a:pt x="11750" y="3147"/>
                    <a:pt x="11750" y="3188"/>
                  </a:cubicBezTo>
                  <a:close/>
                  <a:moveTo>
                    <a:pt x="15755" y="5487"/>
                  </a:moveTo>
                  <a:cubicBezTo>
                    <a:pt x="15796" y="5528"/>
                    <a:pt x="15837" y="5528"/>
                    <a:pt x="15877" y="5569"/>
                  </a:cubicBezTo>
                  <a:lnTo>
                    <a:pt x="15877" y="5569"/>
                  </a:lnTo>
                  <a:cubicBezTo>
                    <a:pt x="15877" y="5620"/>
                    <a:pt x="15837" y="5660"/>
                    <a:pt x="15837" y="5660"/>
                  </a:cubicBezTo>
                  <a:lnTo>
                    <a:pt x="15755" y="5660"/>
                  </a:lnTo>
                  <a:cubicBezTo>
                    <a:pt x="15755" y="5620"/>
                    <a:pt x="15714" y="5620"/>
                    <a:pt x="15663" y="5660"/>
                  </a:cubicBezTo>
                  <a:lnTo>
                    <a:pt x="15663" y="5660"/>
                  </a:lnTo>
                  <a:cubicBezTo>
                    <a:pt x="15714" y="5660"/>
                    <a:pt x="15755" y="5701"/>
                    <a:pt x="15755" y="5742"/>
                  </a:cubicBezTo>
                  <a:cubicBezTo>
                    <a:pt x="15714" y="5742"/>
                    <a:pt x="15663" y="5783"/>
                    <a:pt x="15622" y="5824"/>
                  </a:cubicBezTo>
                  <a:cubicBezTo>
                    <a:pt x="15622" y="5824"/>
                    <a:pt x="15581" y="5783"/>
                    <a:pt x="15581" y="5742"/>
                  </a:cubicBezTo>
                  <a:lnTo>
                    <a:pt x="15540" y="5742"/>
                  </a:lnTo>
                  <a:lnTo>
                    <a:pt x="15540" y="5875"/>
                  </a:lnTo>
                  <a:cubicBezTo>
                    <a:pt x="15540" y="5916"/>
                    <a:pt x="15540" y="5957"/>
                    <a:pt x="15581" y="5957"/>
                  </a:cubicBezTo>
                  <a:lnTo>
                    <a:pt x="15540" y="5957"/>
                  </a:lnTo>
                  <a:cubicBezTo>
                    <a:pt x="15540" y="5998"/>
                    <a:pt x="15459" y="5957"/>
                    <a:pt x="15408" y="5916"/>
                  </a:cubicBezTo>
                  <a:lnTo>
                    <a:pt x="15408" y="5875"/>
                  </a:lnTo>
                  <a:lnTo>
                    <a:pt x="15326" y="5875"/>
                  </a:lnTo>
                  <a:cubicBezTo>
                    <a:pt x="15326" y="5875"/>
                    <a:pt x="15285" y="5824"/>
                    <a:pt x="15285" y="5783"/>
                  </a:cubicBezTo>
                  <a:cubicBezTo>
                    <a:pt x="15285" y="5783"/>
                    <a:pt x="15326" y="5783"/>
                    <a:pt x="15326" y="5742"/>
                  </a:cubicBezTo>
                  <a:lnTo>
                    <a:pt x="15203" y="5742"/>
                  </a:lnTo>
                  <a:cubicBezTo>
                    <a:pt x="15111" y="5701"/>
                    <a:pt x="15111" y="5620"/>
                    <a:pt x="14989" y="5569"/>
                  </a:cubicBezTo>
                  <a:cubicBezTo>
                    <a:pt x="14989" y="5620"/>
                    <a:pt x="14897" y="5620"/>
                    <a:pt x="14897" y="5660"/>
                  </a:cubicBezTo>
                  <a:cubicBezTo>
                    <a:pt x="14948" y="5660"/>
                    <a:pt x="14989" y="5701"/>
                    <a:pt x="14989" y="5742"/>
                  </a:cubicBezTo>
                  <a:lnTo>
                    <a:pt x="14989" y="5742"/>
                  </a:lnTo>
                  <a:lnTo>
                    <a:pt x="14948" y="5742"/>
                  </a:lnTo>
                  <a:cubicBezTo>
                    <a:pt x="14897" y="5701"/>
                    <a:pt x="14856" y="5701"/>
                    <a:pt x="14815" y="5660"/>
                  </a:cubicBezTo>
                  <a:cubicBezTo>
                    <a:pt x="14815" y="5742"/>
                    <a:pt x="14856" y="5783"/>
                    <a:pt x="14897" y="5824"/>
                  </a:cubicBezTo>
                  <a:lnTo>
                    <a:pt x="14989" y="5824"/>
                  </a:lnTo>
                  <a:cubicBezTo>
                    <a:pt x="15029" y="5916"/>
                    <a:pt x="15029" y="5957"/>
                    <a:pt x="15070" y="6039"/>
                  </a:cubicBezTo>
                  <a:lnTo>
                    <a:pt x="15111" y="6039"/>
                  </a:lnTo>
                  <a:lnTo>
                    <a:pt x="15111" y="5998"/>
                  </a:lnTo>
                  <a:cubicBezTo>
                    <a:pt x="15152" y="5998"/>
                    <a:pt x="15203" y="6039"/>
                    <a:pt x="15244" y="6079"/>
                  </a:cubicBezTo>
                  <a:cubicBezTo>
                    <a:pt x="15244" y="6079"/>
                    <a:pt x="15285" y="6130"/>
                    <a:pt x="15326" y="6130"/>
                  </a:cubicBezTo>
                  <a:lnTo>
                    <a:pt x="15326" y="6130"/>
                  </a:lnTo>
                  <a:lnTo>
                    <a:pt x="15285" y="6130"/>
                  </a:lnTo>
                  <a:lnTo>
                    <a:pt x="15244" y="6171"/>
                  </a:lnTo>
                  <a:cubicBezTo>
                    <a:pt x="15326" y="6253"/>
                    <a:pt x="15408" y="6212"/>
                    <a:pt x="15408" y="6386"/>
                  </a:cubicBezTo>
                  <a:lnTo>
                    <a:pt x="15408" y="6386"/>
                  </a:lnTo>
                  <a:cubicBezTo>
                    <a:pt x="15367" y="6335"/>
                    <a:pt x="15326" y="6294"/>
                    <a:pt x="15285" y="6253"/>
                  </a:cubicBezTo>
                  <a:cubicBezTo>
                    <a:pt x="15285" y="6335"/>
                    <a:pt x="15367" y="6386"/>
                    <a:pt x="15367" y="6468"/>
                  </a:cubicBezTo>
                  <a:lnTo>
                    <a:pt x="15367" y="6468"/>
                  </a:lnTo>
                  <a:lnTo>
                    <a:pt x="15285" y="6468"/>
                  </a:lnTo>
                  <a:cubicBezTo>
                    <a:pt x="15326" y="6509"/>
                    <a:pt x="15326" y="6549"/>
                    <a:pt x="15367" y="6549"/>
                  </a:cubicBezTo>
                  <a:cubicBezTo>
                    <a:pt x="15285" y="6549"/>
                    <a:pt x="15244" y="6509"/>
                    <a:pt x="15203" y="6468"/>
                  </a:cubicBezTo>
                  <a:cubicBezTo>
                    <a:pt x="15070" y="6468"/>
                    <a:pt x="14989" y="6335"/>
                    <a:pt x="14897" y="6253"/>
                  </a:cubicBezTo>
                  <a:cubicBezTo>
                    <a:pt x="14897" y="6294"/>
                    <a:pt x="14897" y="6335"/>
                    <a:pt x="14948" y="6335"/>
                  </a:cubicBezTo>
                  <a:cubicBezTo>
                    <a:pt x="14856" y="6335"/>
                    <a:pt x="14856" y="6294"/>
                    <a:pt x="14733" y="6294"/>
                  </a:cubicBezTo>
                  <a:cubicBezTo>
                    <a:pt x="14774" y="6386"/>
                    <a:pt x="14897" y="6427"/>
                    <a:pt x="14989" y="6468"/>
                  </a:cubicBezTo>
                  <a:cubicBezTo>
                    <a:pt x="15070" y="6549"/>
                    <a:pt x="15152" y="6641"/>
                    <a:pt x="15203" y="6723"/>
                  </a:cubicBezTo>
                  <a:cubicBezTo>
                    <a:pt x="15070" y="6682"/>
                    <a:pt x="14989" y="6641"/>
                    <a:pt x="14856" y="6641"/>
                  </a:cubicBezTo>
                  <a:cubicBezTo>
                    <a:pt x="14815" y="6590"/>
                    <a:pt x="14774" y="6641"/>
                    <a:pt x="14692" y="6590"/>
                  </a:cubicBezTo>
                  <a:cubicBezTo>
                    <a:pt x="14692" y="6549"/>
                    <a:pt x="14641" y="6549"/>
                    <a:pt x="14641" y="6509"/>
                  </a:cubicBezTo>
                  <a:lnTo>
                    <a:pt x="14560" y="6509"/>
                  </a:lnTo>
                  <a:lnTo>
                    <a:pt x="14519" y="6468"/>
                  </a:lnTo>
                  <a:lnTo>
                    <a:pt x="14478" y="6468"/>
                  </a:lnTo>
                  <a:cubicBezTo>
                    <a:pt x="14437" y="6427"/>
                    <a:pt x="14345" y="6427"/>
                    <a:pt x="14345" y="6386"/>
                  </a:cubicBezTo>
                  <a:cubicBezTo>
                    <a:pt x="14345" y="6335"/>
                    <a:pt x="14386" y="6335"/>
                    <a:pt x="14386" y="6294"/>
                  </a:cubicBezTo>
                  <a:cubicBezTo>
                    <a:pt x="14345" y="6294"/>
                    <a:pt x="14345" y="6294"/>
                    <a:pt x="14304" y="6253"/>
                  </a:cubicBezTo>
                  <a:lnTo>
                    <a:pt x="14222" y="6253"/>
                  </a:lnTo>
                  <a:cubicBezTo>
                    <a:pt x="14181" y="6212"/>
                    <a:pt x="14090" y="6171"/>
                    <a:pt x="14090" y="6079"/>
                  </a:cubicBezTo>
                  <a:cubicBezTo>
                    <a:pt x="14008" y="6079"/>
                    <a:pt x="14008" y="6039"/>
                    <a:pt x="13926" y="6039"/>
                  </a:cubicBezTo>
                  <a:lnTo>
                    <a:pt x="13926" y="6039"/>
                  </a:lnTo>
                  <a:lnTo>
                    <a:pt x="13926" y="6130"/>
                  </a:lnTo>
                  <a:lnTo>
                    <a:pt x="13926" y="6130"/>
                  </a:lnTo>
                  <a:cubicBezTo>
                    <a:pt x="13834" y="6130"/>
                    <a:pt x="13793" y="6079"/>
                    <a:pt x="13752" y="6079"/>
                  </a:cubicBezTo>
                  <a:cubicBezTo>
                    <a:pt x="13752" y="6130"/>
                    <a:pt x="13711" y="6130"/>
                    <a:pt x="13711" y="6171"/>
                  </a:cubicBezTo>
                  <a:cubicBezTo>
                    <a:pt x="13579" y="6171"/>
                    <a:pt x="13497" y="6130"/>
                    <a:pt x="13364" y="6079"/>
                  </a:cubicBezTo>
                  <a:cubicBezTo>
                    <a:pt x="13364" y="5998"/>
                    <a:pt x="13415" y="5957"/>
                    <a:pt x="13497" y="5957"/>
                  </a:cubicBezTo>
                  <a:lnTo>
                    <a:pt x="13497" y="5875"/>
                  </a:lnTo>
                  <a:cubicBezTo>
                    <a:pt x="13538" y="5875"/>
                    <a:pt x="13711" y="5916"/>
                    <a:pt x="13711" y="5916"/>
                  </a:cubicBezTo>
                  <a:cubicBezTo>
                    <a:pt x="13752" y="5957"/>
                    <a:pt x="13752" y="5957"/>
                    <a:pt x="13793" y="5998"/>
                  </a:cubicBezTo>
                  <a:lnTo>
                    <a:pt x="13793" y="5998"/>
                  </a:lnTo>
                  <a:lnTo>
                    <a:pt x="13793" y="5916"/>
                  </a:lnTo>
                  <a:cubicBezTo>
                    <a:pt x="13875" y="5916"/>
                    <a:pt x="13926" y="5875"/>
                    <a:pt x="13967" y="5875"/>
                  </a:cubicBezTo>
                  <a:lnTo>
                    <a:pt x="14049" y="5875"/>
                  </a:lnTo>
                  <a:lnTo>
                    <a:pt x="14049" y="5875"/>
                  </a:lnTo>
                  <a:lnTo>
                    <a:pt x="14049" y="5824"/>
                  </a:lnTo>
                  <a:lnTo>
                    <a:pt x="13926" y="5701"/>
                  </a:lnTo>
                  <a:cubicBezTo>
                    <a:pt x="13967" y="5660"/>
                    <a:pt x="14090" y="5620"/>
                    <a:pt x="14130" y="5569"/>
                  </a:cubicBezTo>
                  <a:cubicBezTo>
                    <a:pt x="14130" y="5569"/>
                    <a:pt x="14130" y="5528"/>
                    <a:pt x="14181" y="5528"/>
                  </a:cubicBezTo>
                  <a:cubicBezTo>
                    <a:pt x="14181" y="5487"/>
                    <a:pt x="14222" y="5446"/>
                    <a:pt x="14222" y="5405"/>
                  </a:cubicBezTo>
                  <a:cubicBezTo>
                    <a:pt x="14222" y="5364"/>
                    <a:pt x="14130" y="5191"/>
                    <a:pt x="14090" y="5150"/>
                  </a:cubicBezTo>
                  <a:cubicBezTo>
                    <a:pt x="14049" y="5150"/>
                    <a:pt x="13967" y="5109"/>
                    <a:pt x="13926" y="5058"/>
                  </a:cubicBezTo>
                  <a:lnTo>
                    <a:pt x="13875" y="4976"/>
                  </a:lnTo>
                  <a:cubicBezTo>
                    <a:pt x="13834" y="4976"/>
                    <a:pt x="13834" y="5017"/>
                    <a:pt x="13834" y="5017"/>
                  </a:cubicBezTo>
                  <a:lnTo>
                    <a:pt x="13752" y="5017"/>
                  </a:lnTo>
                  <a:cubicBezTo>
                    <a:pt x="13711" y="5017"/>
                    <a:pt x="13671" y="5017"/>
                    <a:pt x="13620" y="5058"/>
                  </a:cubicBezTo>
                  <a:lnTo>
                    <a:pt x="13620" y="5058"/>
                  </a:lnTo>
                  <a:cubicBezTo>
                    <a:pt x="13620" y="5017"/>
                    <a:pt x="13579" y="4976"/>
                    <a:pt x="13579" y="4976"/>
                  </a:cubicBezTo>
                  <a:cubicBezTo>
                    <a:pt x="13671" y="4976"/>
                    <a:pt x="13711" y="4976"/>
                    <a:pt x="13752" y="4935"/>
                  </a:cubicBezTo>
                  <a:lnTo>
                    <a:pt x="13752" y="4935"/>
                  </a:lnTo>
                  <a:cubicBezTo>
                    <a:pt x="13711" y="4853"/>
                    <a:pt x="13620" y="4802"/>
                    <a:pt x="13538" y="4761"/>
                  </a:cubicBezTo>
                  <a:lnTo>
                    <a:pt x="13497" y="4761"/>
                  </a:lnTo>
                  <a:lnTo>
                    <a:pt x="13456" y="4761"/>
                  </a:lnTo>
                  <a:cubicBezTo>
                    <a:pt x="13456" y="4639"/>
                    <a:pt x="13364" y="4639"/>
                    <a:pt x="13282" y="4598"/>
                  </a:cubicBezTo>
                  <a:lnTo>
                    <a:pt x="13242" y="4547"/>
                  </a:lnTo>
                  <a:lnTo>
                    <a:pt x="13201" y="4547"/>
                  </a:lnTo>
                  <a:cubicBezTo>
                    <a:pt x="13160" y="4547"/>
                    <a:pt x="13068" y="4506"/>
                    <a:pt x="13027" y="4506"/>
                  </a:cubicBezTo>
                  <a:lnTo>
                    <a:pt x="12986" y="4506"/>
                  </a:lnTo>
                  <a:lnTo>
                    <a:pt x="13027" y="4506"/>
                  </a:lnTo>
                  <a:cubicBezTo>
                    <a:pt x="13027" y="4598"/>
                    <a:pt x="13242" y="4598"/>
                    <a:pt x="13282" y="4680"/>
                  </a:cubicBezTo>
                  <a:lnTo>
                    <a:pt x="13282" y="4721"/>
                  </a:lnTo>
                  <a:lnTo>
                    <a:pt x="13242" y="4761"/>
                  </a:lnTo>
                  <a:cubicBezTo>
                    <a:pt x="13160" y="4761"/>
                    <a:pt x="13109" y="4721"/>
                    <a:pt x="13068" y="4721"/>
                  </a:cubicBezTo>
                  <a:cubicBezTo>
                    <a:pt x="13027" y="4680"/>
                    <a:pt x="12986" y="4680"/>
                    <a:pt x="12945" y="4680"/>
                  </a:cubicBezTo>
                  <a:lnTo>
                    <a:pt x="12945" y="4680"/>
                  </a:lnTo>
                  <a:cubicBezTo>
                    <a:pt x="12945" y="4721"/>
                    <a:pt x="12986" y="4761"/>
                    <a:pt x="12986" y="4802"/>
                  </a:cubicBezTo>
                  <a:cubicBezTo>
                    <a:pt x="12945" y="4761"/>
                    <a:pt x="12853" y="4721"/>
                    <a:pt x="12812" y="4721"/>
                  </a:cubicBezTo>
                  <a:lnTo>
                    <a:pt x="12772" y="4761"/>
                  </a:lnTo>
                  <a:cubicBezTo>
                    <a:pt x="12731" y="4721"/>
                    <a:pt x="12690" y="4721"/>
                    <a:pt x="12649" y="4721"/>
                  </a:cubicBezTo>
                  <a:lnTo>
                    <a:pt x="12598" y="4721"/>
                  </a:lnTo>
                  <a:cubicBezTo>
                    <a:pt x="12516" y="4721"/>
                    <a:pt x="12475" y="4721"/>
                    <a:pt x="12393" y="4680"/>
                  </a:cubicBezTo>
                  <a:lnTo>
                    <a:pt x="12220" y="4680"/>
                  </a:lnTo>
                  <a:lnTo>
                    <a:pt x="12179" y="4680"/>
                  </a:lnTo>
                  <a:cubicBezTo>
                    <a:pt x="12179" y="4639"/>
                    <a:pt x="12179" y="4598"/>
                    <a:pt x="12138" y="4598"/>
                  </a:cubicBezTo>
                  <a:cubicBezTo>
                    <a:pt x="12138" y="4598"/>
                    <a:pt x="12087" y="4598"/>
                    <a:pt x="12046" y="4547"/>
                  </a:cubicBezTo>
                  <a:lnTo>
                    <a:pt x="12046" y="4598"/>
                  </a:lnTo>
                  <a:cubicBezTo>
                    <a:pt x="11924" y="4639"/>
                    <a:pt x="11709" y="4598"/>
                    <a:pt x="11750" y="4465"/>
                  </a:cubicBezTo>
                  <a:lnTo>
                    <a:pt x="11832" y="4465"/>
                  </a:lnTo>
                  <a:lnTo>
                    <a:pt x="12046" y="4465"/>
                  </a:lnTo>
                  <a:cubicBezTo>
                    <a:pt x="11924" y="4343"/>
                    <a:pt x="11791" y="4343"/>
                    <a:pt x="11627" y="4291"/>
                  </a:cubicBezTo>
                  <a:cubicBezTo>
                    <a:pt x="11627" y="4210"/>
                    <a:pt x="11627" y="4169"/>
                    <a:pt x="11709" y="4169"/>
                  </a:cubicBezTo>
                  <a:lnTo>
                    <a:pt x="11709" y="4128"/>
                  </a:lnTo>
                  <a:cubicBezTo>
                    <a:pt x="11709" y="4128"/>
                    <a:pt x="11668" y="4087"/>
                    <a:pt x="11627" y="4087"/>
                  </a:cubicBezTo>
                  <a:cubicBezTo>
                    <a:pt x="11627" y="3832"/>
                    <a:pt x="12046" y="3576"/>
                    <a:pt x="12302" y="3658"/>
                  </a:cubicBezTo>
                  <a:lnTo>
                    <a:pt x="12302" y="3699"/>
                  </a:lnTo>
                  <a:cubicBezTo>
                    <a:pt x="12261" y="3699"/>
                    <a:pt x="12087" y="3873"/>
                    <a:pt x="12087" y="3954"/>
                  </a:cubicBezTo>
                  <a:lnTo>
                    <a:pt x="12087" y="3995"/>
                  </a:lnTo>
                  <a:cubicBezTo>
                    <a:pt x="12138" y="3995"/>
                    <a:pt x="12138" y="4036"/>
                    <a:pt x="12179" y="4036"/>
                  </a:cubicBezTo>
                  <a:cubicBezTo>
                    <a:pt x="12087" y="4210"/>
                    <a:pt x="12261" y="4251"/>
                    <a:pt x="12302" y="4343"/>
                  </a:cubicBezTo>
                  <a:lnTo>
                    <a:pt x="12302" y="4343"/>
                  </a:lnTo>
                  <a:cubicBezTo>
                    <a:pt x="12302" y="4343"/>
                    <a:pt x="12261" y="4383"/>
                    <a:pt x="12220" y="4383"/>
                  </a:cubicBezTo>
                  <a:lnTo>
                    <a:pt x="12220" y="4424"/>
                  </a:lnTo>
                  <a:lnTo>
                    <a:pt x="12393" y="4424"/>
                  </a:lnTo>
                  <a:cubicBezTo>
                    <a:pt x="12393" y="4383"/>
                    <a:pt x="12434" y="4383"/>
                    <a:pt x="12434" y="4291"/>
                  </a:cubicBezTo>
                  <a:cubicBezTo>
                    <a:pt x="12393" y="4251"/>
                    <a:pt x="12342" y="4251"/>
                    <a:pt x="12342" y="4251"/>
                  </a:cubicBezTo>
                  <a:cubicBezTo>
                    <a:pt x="12302" y="4210"/>
                    <a:pt x="12302" y="4210"/>
                    <a:pt x="12261" y="4169"/>
                  </a:cubicBezTo>
                  <a:cubicBezTo>
                    <a:pt x="12302" y="4128"/>
                    <a:pt x="12302" y="4128"/>
                    <a:pt x="12342" y="4087"/>
                  </a:cubicBezTo>
                  <a:cubicBezTo>
                    <a:pt x="12393" y="4128"/>
                    <a:pt x="12434" y="4128"/>
                    <a:pt x="12475" y="4128"/>
                  </a:cubicBezTo>
                  <a:lnTo>
                    <a:pt x="12475" y="4087"/>
                  </a:lnTo>
                  <a:cubicBezTo>
                    <a:pt x="12434" y="4087"/>
                    <a:pt x="12434" y="4087"/>
                    <a:pt x="12393" y="4036"/>
                  </a:cubicBezTo>
                  <a:lnTo>
                    <a:pt x="12342" y="4036"/>
                  </a:lnTo>
                  <a:cubicBezTo>
                    <a:pt x="12302" y="4036"/>
                    <a:pt x="12302" y="4036"/>
                    <a:pt x="12302" y="3995"/>
                  </a:cubicBezTo>
                  <a:cubicBezTo>
                    <a:pt x="12261" y="3954"/>
                    <a:pt x="12261" y="3913"/>
                    <a:pt x="12302" y="3913"/>
                  </a:cubicBezTo>
                  <a:lnTo>
                    <a:pt x="12342" y="3873"/>
                  </a:lnTo>
                  <a:lnTo>
                    <a:pt x="12516" y="3873"/>
                  </a:lnTo>
                  <a:lnTo>
                    <a:pt x="12516" y="3873"/>
                  </a:lnTo>
                  <a:cubicBezTo>
                    <a:pt x="12475" y="3832"/>
                    <a:pt x="12434" y="3832"/>
                    <a:pt x="12393" y="3781"/>
                  </a:cubicBezTo>
                  <a:lnTo>
                    <a:pt x="12393" y="3781"/>
                  </a:lnTo>
                  <a:cubicBezTo>
                    <a:pt x="12475" y="3740"/>
                    <a:pt x="12772" y="3617"/>
                    <a:pt x="12853" y="3699"/>
                  </a:cubicBezTo>
                  <a:cubicBezTo>
                    <a:pt x="12904" y="3740"/>
                    <a:pt x="12945" y="3781"/>
                    <a:pt x="12945" y="3781"/>
                  </a:cubicBezTo>
                  <a:cubicBezTo>
                    <a:pt x="12986" y="3832"/>
                    <a:pt x="13027" y="3873"/>
                    <a:pt x="13027" y="3913"/>
                  </a:cubicBezTo>
                  <a:cubicBezTo>
                    <a:pt x="13027" y="3913"/>
                    <a:pt x="12945" y="4036"/>
                    <a:pt x="12945" y="4087"/>
                  </a:cubicBezTo>
                  <a:lnTo>
                    <a:pt x="12945" y="4169"/>
                  </a:lnTo>
                  <a:cubicBezTo>
                    <a:pt x="13027" y="4169"/>
                    <a:pt x="13068" y="4169"/>
                    <a:pt x="13109" y="4087"/>
                  </a:cubicBezTo>
                  <a:lnTo>
                    <a:pt x="13242" y="4087"/>
                  </a:lnTo>
                  <a:lnTo>
                    <a:pt x="13242" y="4169"/>
                  </a:lnTo>
                  <a:cubicBezTo>
                    <a:pt x="13242" y="4210"/>
                    <a:pt x="13282" y="4210"/>
                    <a:pt x="13282" y="4210"/>
                  </a:cubicBezTo>
                  <a:lnTo>
                    <a:pt x="13323" y="4210"/>
                  </a:lnTo>
                  <a:cubicBezTo>
                    <a:pt x="13323" y="4169"/>
                    <a:pt x="13282" y="4128"/>
                    <a:pt x="13282" y="4087"/>
                  </a:cubicBezTo>
                  <a:cubicBezTo>
                    <a:pt x="13364" y="3913"/>
                    <a:pt x="13538" y="3995"/>
                    <a:pt x="13671" y="3995"/>
                  </a:cubicBezTo>
                  <a:cubicBezTo>
                    <a:pt x="13671" y="4036"/>
                    <a:pt x="13711" y="3995"/>
                    <a:pt x="13711" y="3995"/>
                  </a:cubicBezTo>
                  <a:cubicBezTo>
                    <a:pt x="13752" y="3995"/>
                    <a:pt x="13752" y="3995"/>
                    <a:pt x="13793" y="4036"/>
                  </a:cubicBezTo>
                  <a:cubicBezTo>
                    <a:pt x="13834" y="4036"/>
                    <a:pt x="13834" y="4087"/>
                    <a:pt x="13834" y="4087"/>
                  </a:cubicBezTo>
                  <a:cubicBezTo>
                    <a:pt x="13875" y="4128"/>
                    <a:pt x="13926" y="4128"/>
                    <a:pt x="13967" y="4169"/>
                  </a:cubicBezTo>
                  <a:lnTo>
                    <a:pt x="13967" y="4210"/>
                  </a:lnTo>
                  <a:cubicBezTo>
                    <a:pt x="13875" y="4210"/>
                    <a:pt x="13834" y="4251"/>
                    <a:pt x="13793" y="4291"/>
                  </a:cubicBezTo>
                  <a:lnTo>
                    <a:pt x="13834" y="4343"/>
                  </a:lnTo>
                  <a:lnTo>
                    <a:pt x="13875" y="4343"/>
                  </a:lnTo>
                  <a:cubicBezTo>
                    <a:pt x="13875" y="4291"/>
                    <a:pt x="13967" y="4251"/>
                    <a:pt x="14008" y="4251"/>
                  </a:cubicBezTo>
                  <a:cubicBezTo>
                    <a:pt x="14049" y="4291"/>
                    <a:pt x="14049" y="4343"/>
                    <a:pt x="14090" y="4424"/>
                  </a:cubicBezTo>
                  <a:lnTo>
                    <a:pt x="14090" y="4383"/>
                  </a:lnTo>
                  <a:cubicBezTo>
                    <a:pt x="14130" y="4343"/>
                    <a:pt x="14181" y="4291"/>
                    <a:pt x="14222" y="4291"/>
                  </a:cubicBezTo>
                  <a:cubicBezTo>
                    <a:pt x="14263" y="4291"/>
                    <a:pt x="14345" y="4343"/>
                    <a:pt x="14386" y="4343"/>
                  </a:cubicBezTo>
                  <a:lnTo>
                    <a:pt x="14386" y="4343"/>
                  </a:lnTo>
                  <a:cubicBezTo>
                    <a:pt x="14345" y="4383"/>
                    <a:pt x="14345" y="4424"/>
                    <a:pt x="14304" y="4465"/>
                  </a:cubicBezTo>
                  <a:cubicBezTo>
                    <a:pt x="14386" y="4465"/>
                    <a:pt x="14386" y="4424"/>
                    <a:pt x="14478" y="4424"/>
                  </a:cubicBezTo>
                  <a:lnTo>
                    <a:pt x="14478" y="4506"/>
                  </a:lnTo>
                  <a:cubicBezTo>
                    <a:pt x="14519" y="4506"/>
                    <a:pt x="14519" y="4547"/>
                    <a:pt x="14519" y="4547"/>
                  </a:cubicBezTo>
                  <a:cubicBezTo>
                    <a:pt x="14641" y="4547"/>
                    <a:pt x="14733" y="4465"/>
                    <a:pt x="14815" y="4547"/>
                  </a:cubicBezTo>
                  <a:cubicBezTo>
                    <a:pt x="14774" y="4639"/>
                    <a:pt x="14692" y="4639"/>
                    <a:pt x="14641" y="4680"/>
                  </a:cubicBezTo>
                  <a:lnTo>
                    <a:pt x="14641" y="4680"/>
                  </a:lnTo>
                  <a:lnTo>
                    <a:pt x="14641" y="4721"/>
                  </a:lnTo>
                  <a:cubicBezTo>
                    <a:pt x="14692" y="4721"/>
                    <a:pt x="14733" y="4721"/>
                    <a:pt x="14733" y="4680"/>
                  </a:cubicBezTo>
                  <a:lnTo>
                    <a:pt x="14815" y="4680"/>
                  </a:lnTo>
                  <a:cubicBezTo>
                    <a:pt x="14856" y="4680"/>
                    <a:pt x="14856" y="4639"/>
                    <a:pt x="14856" y="4639"/>
                  </a:cubicBezTo>
                  <a:cubicBezTo>
                    <a:pt x="14948" y="4639"/>
                    <a:pt x="14989" y="4721"/>
                    <a:pt x="15029" y="4761"/>
                  </a:cubicBezTo>
                  <a:cubicBezTo>
                    <a:pt x="14948" y="4761"/>
                    <a:pt x="14897" y="4761"/>
                    <a:pt x="14856" y="4802"/>
                  </a:cubicBezTo>
                  <a:lnTo>
                    <a:pt x="14856" y="4802"/>
                  </a:lnTo>
                  <a:cubicBezTo>
                    <a:pt x="14856" y="4853"/>
                    <a:pt x="14989" y="4853"/>
                    <a:pt x="15029" y="4853"/>
                  </a:cubicBezTo>
                  <a:cubicBezTo>
                    <a:pt x="15029" y="4894"/>
                    <a:pt x="15070" y="4894"/>
                    <a:pt x="15070" y="4935"/>
                  </a:cubicBezTo>
                  <a:lnTo>
                    <a:pt x="15070" y="4935"/>
                  </a:lnTo>
                  <a:lnTo>
                    <a:pt x="14948" y="4935"/>
                  </a:lnTo>
                  <a:cubicBezTo>
                    <a:pt x="14897" y="4935"/>
                    <a:pt x="14856" y="4894"/>
                    <a:pt x="14815" y="4894"/>
                  </a:cubicBezTo>
                  <a:lnTo>
                    <a:pt x="14815" y="4935"/>
                  </a:lnTo>
                  <a:lnTo>
                    <a:pt x="14815" y="4935"/>
                  </a:lnTo>
                  <a:lnTo>
                    <a:pt x="14856" y="4976"/>
                  </a:lnTo>
                  <a:lnTo>
                    <a:pt x="14856" y="5017"/>
                  </a:lnTo>
                  <a:lnTo>
                    <a:pt x="14774" y="5017"/>
                  </a:lnTo>
                  <a:cubicBezTo>
                    <a:pt x="14815" y="5109"/>
                    <a:pt x="14948" y="5109"/>
                    <a:pt x="15029" y="5150"/>
                  </a:cubicBezTo>
                  <a:cubicBezTo>
                    <a:pt x="15029" y="5191"/>
                    <a:pt x="15029" y="5231"/>
                    <a:pt x="15070" y="5272"/>
                  </a:cubicBezTo>
                  <a:cubicBezTo>
                    <a:pt x="15152" y="5231"/>
                    <a:pt x="15152" y="5231"/>
                    <a:pt x="15244" y="5272"/>
                  </a:cubicBezTo>
                  <a:lnTo>
                    <a:pt x="15285" y="5272"/>
                  </a:lnTo>
                  <a:cubicBezTo>
                    <a:pt x="15285" y="5231"/>
                    <a:pt x="15326" y="5231"/>
                    <a:pt x="15326" y="5231"/>
                  </a:cubicBezTo>
                  <a:cubicBezTo>
                    <a:pt x="15408" y="5272"/>
                    <a:pt x="15459" y="5313"/>
                    <a:pt x="15499" y="5405"/>
                  </a:cubicBezTo>
                  <a:lnTo>
                    <a:pt x="15459" y="5405"/>
                  </a:lnTo>
                  <a:lnTo>
                    <a:pt x="15367" y="5405"/>
                  </a:lnTo>
                  <a:lnTo>
                    <a:pt x="15367" y="5446"/>
                  </a:lnTo>
                  <a:lnTo>
                    <a:pt x="15622" y="5446"/>
                  </a:lnTo>
                  <a:cubicBezTo>
                    <a:pt x="15622" y="5487"/>
                    <a:pt x="15622" y="5487"/>
                    <a:pt x="15581" y="5528"/>
                  </a:cubicBezTo>
                  <a:cubicBezTo>
                    <a:pt x="15663" y="5528"/>
                    <a:pt x="15714" y="5528"/>
                    <a:pt x="15755" y="5487"/>
                  </a:cubicBezTo>
                  <a:close/>
                  <a:moveTo>
                    <a:pt x="16092" y="3106"/>
                  </a:moveTo>
                  <a:cubicBezTo>
                    <a:pt x="16092" y="3065"/>
                    <a:pt x="16092" y="3065"/>
                    <a:pt x="16133" y="3014"/>
                  </a:cubicBezTo>
                  <a:lnTo>
                    <a:pt x="16133" y="3014"/>
                  </a:lnTo>
                  <a:lnTo>
                    <a:pt x="16133" y="3106"/>
                  </a:lnTo>
                  <a:lnTo>
                    <a:pt x="16092" y="3106"/>
                  </a:lnTo>
                  <a:close/>
                  <a:moveTo>
                    <a:pt x="16307" y="3995"/>
                  </a:moveTo>
                  <a:cubicBezTo>
                    <a:pt x="16307" y="3954"/>
                    <a:pt x="16347" y="3954"/>
                    <a:pt x="16388" y="3913"/>
                  </a:cubicBezTo>
                  <a:cubicBezTo>
                    <a:pt x="16480" y="3913"/>
                    <a:pt x="16521" y="3913"/>
                    <a:pt x="16562" y="3954"/>
                  </a:cubicBezTo>
                  <a:cubicBezTo>
                    <a:pt x="16603" y="3995"/>
                    <a:pt x="16603" y="3995"/>
                    <a:pt x="16644" y="3995"/>
                  </a:cubicBezTo>
                  <a:cubicBezTo>
                    <a:pt x="16685" y="4036"/>
                    <a:pt x="16777" y="4036"/>
                    <a:pt x="16736" y="4087"/>
                  </a:cubicBezTo>
                  <a:cubicBezTo>
                    <a:pt x="16736" y="4128"/>
                    <a:pt x="16685" y="4169"/>
                    <a:pt x="16644" y="4169"/>
                  </a:cubicBezTo>
                  <a:lnTo>
                    <a:pt x="16562" y="4169"/>
                  </a:lnTo>
                  <a:cubicBezTo>
                    <a:pt x="16521" y="4210"/>
                    <a:pt x="16521" y="4210"/>
                    <a:pt x="16480" y="4210"/>
                  </a:cubicBezTo>
                  <a:lnTo>
                    <a:pt x="16388" y="4169"/>
                  </a:lnTo>
                  <a:lnTo>
                    <a:pt x="16429" y="4128"/>
                  </a:lnTo>
                  <a:lnTo>
                    <a:pt x="16480" y="4128"/>
                  </a:lnTo>
                  <a:lnTo>
                    <a:pt x="16480" y="4128"/>
                  </a:lnTo>
                  <a:lnTo>
                    <a:pt x="16429" y="4128"/>
                  </a:lnTo>
                  <a:lnTo>
                    <a:pt x="16429" y="4128"/>
                  </a:lnTo>
                  <a:lnTo>
                    <a:pt x="16429" y="4128"/>
                  </a:lnTo>
                  <a:lnTo>
                    <a:pt x="16388" y="4128"/>
                  </a:lnTo>
                  <a:lnTo>
                    <a:pt x="16347" y="4128"/>
                  </a:lnTo>
                  <a:lnTo>
                    <a:pt x="16307" y="4087"/>
                  </a:lnTo>
                  <a:lnTo>
                    <a:pt x="16307" y="4087"/>
                  </a:lnTo>
                  <a:lnTo>
                    <a:pt x="16347" y="4087"/>
                  </a:lnTo>
                  <a:cubicBezTo>
                    <a:pt x="16347" y="4036"/>
                    <a:pt x="16307" y="4036"/>
                    <a:pt x="16307" y="4036"/>
                  </a:cubicBezTo>
                  <a:lnTo>
                    <a:pt x="16307" y="3995"/>
                  </a:lnTo>
                  <a:lnTo>
                    <a:pt x="16347" y="3995"/>
                  </a:lnTo>
                  <a:lnTo>
                    <a:pt x="16307" y="3995"/>
                  </a:lnTo>
                  <a:close/>
                  <a:moveTo>
                    <a:pt x="13620" y="14600"/>
                  </a:moveTo>
                  <a:lnTo>
                    <a:pt x="13620" y="14600"/>
                  </a:lnTo>
                  <a:lnTo>
                    <a:pt x="13538" y="14600"/>
                  </a:lnTo>
                  <a:lnTo>
                    <a:pt x="13497" y="14600"/>
                  </a:lnTo>
                  <a:cubicBezTo>
                    <a:pt x="13456" y="14641"/>
                    <a:pt x="13323" y="14560"/>
                    <a:pt x="13323" y="14560"/>
                  </a:cubicBezTo>
                  <a:lnTo>
                    <a:pt x="13364" y="14508"/>
                  </a:lnTo>
                  <a:cubicBezTo>
                    <a:pt x="13456" y="14508"/>
                    <a:pt x="13579" y="14560"/>
                    <a:pt x="13620" y="14600"/>
                  </a:cubicBezTo>
                  <a:close/>
                  <a:moveTo>
                    <a:pt x="13711" y="11617"/>
                  </a:moveTo>
                  <a:lnTo>
                    <a:pt x="13711" y="11658"/>
                  </a:lnTo>
                  <a:lnTo>
                    <a:pt x="13711" y="11658"/>
                  </a:lnTo>
                  <a:lnTo>
                    <a:pt x="13711" y="11617"/>
                  </a:ln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13752" y="11750"/>
                  </a:moveTo>
                  <a:lnTo>
                    <a:pt x="13752" y="11750"/>
                  </a:lnTo>
                  <a:cubicBezTo>
                    <a:pt x="13752" y="11699"/>
                    <a:pt x="13711" y="11699"/>
                    <a:pt x="13711" y="11658"/>
                  </a:cubicBezTo>
                  <a:cubicBezTo>
                    <a:pt x="13752" y="11699"/>
                    <a:pt x="13752" y="11699"/>
                    <a:pt x="13752" y="11750"/>
                  </a:cubicBezTo>
                  <a:close/>
                  <a:moveTo>
                    <a:pt x="13926" y="14253"/>
                  </a:moveTo>
                  <a:lnTo>
                    <a:pt x="13926" y="14253"/>
                  </a:lnTo>
                  <a:cubicBezTo>
                    <a:pt x="13875" y="14253"/>
                    <a:pt x="13834" y="14304"/>
                    <a:pt x="13752" y="14304"/>
                  </a:cubicBezTo>
                  <a:lnTo>
                    <a:pt x="13620" y="14304"/>
                  </a:lnTo>
                  <a:cubicBezTo>
                    <a:pt x="13579" y="14253"/>
                    <a:pt x="13538" y="14304"/>
                    <a:pt x="13497" y="14304"/>
                  </a:cubicBezTo>
                  <a:lnTo>
                    <a:pt x="13415" y="14304"/>
                  </a:lnTo>
                  <a:lnTo>
                    <a:pt x="13415" y="14304"/>
                  </a:lnTo>
                  <a:lnTo>
                    <a:pt x="13456" y="14253"/>
                  </a:lnTo>
                  <a:lnTo>
                    <a:pt x="13497" y="14212"/>
                  </a:lnTo>
                  <a:cubicBezTo>
                    <a:pt x="13456" y="14171"/>
                    <a:pt x="13364" y="14171"/>
                    <a:pt x="13282" y="14130"/>
                  </a:cubicBezTo>
                  <a:lnTo>
                    <a:pt x="13282" y="14049"/>
                  </a:lnTo>
                  <a:lnTo>
                    <a:pt x="13201" y="14049"/>
                  </a:lnTo>
                  <a:lnTo>
                    <a:pt x="13109" y="14049"/>
                  </a:lnTo>
                  <a:cubicBezTo>
                    <a:pt x="13068" y="13998"/>
                    <a:pt x="13027" y="13957"/>
                    <a:pt x="12945" y="13957"/>
                  </a:cubicBezTo>
                  <a:cubicBezTo>
                    <a:pt x="12904" y="13916"/>
                    <a:pt x="12812" y="13957"/>
                    <a:pt x="12731" y="13916"/>
                  </a:cubicBezTo>
                  <a:lnTo>
                    <a:pt x="12812" y="13916"/>
                  </a:lnTo>
                  <a:lnTo>
                    <a:pt x="12812" y="13875"/>
                  </a:lnTo>
                  <a:lnTo>
                    <a:pt x="12812" y="13875"/>
                  </a:lnTo>
                  <a:cubicBezTo>
                    <a:pt x="12649" y="13834"/>
                    <a:pt x="12649" y="13916"/>
                    <a:pt x="12557" y="13916"/>
                  </a:cubicBezTo>
                  <a:cubicBezTo>
                    <a:pt x="12557" y="13957"/>
                    <a:pt x="12516" y="13957"/>
                    <a:pt x="12475" y="13957"/>
                  </a:cubicBezTo>
                  <a:cubicBezTo>
                    <a:pt x="12475" y="13998"/>
                    <a:pt x="12434" y="14049"/>
                    <a:pt x="12393" y="13998"/>
                  </a:cubicBezTo>
                  <a:lnTo>
                    <a:pt x="12393" y="13998"/>
                  </a:lnTo>
                  <a:lnTo>
                    <a:pt x="12434" y="13957"/>
                  </a:lnTo>
                  <a:lnTo>
                    <a:pt x="12434" y="13875"/>
                  </a:lnTo>
                  <a:cubicBezTo>
                    <a:pt x="12475" y="13875"/>
                    <a:pt x="12557" y="13834"/>
                    <a:pt x="12649" y="13834"/>
                  </a:cubicBezTo>
                  <a:cubicBezTo>
                    <a:pt x="12690" y="13793"/>
                    <a:pt x="12731" y="13793"/>
                    <a:pt x="12772" y="13793"/>
                  </a:cubicBezTo>
                  <a:cubicBezTo>
                    <a:pt x="12853" y="13793"/>
                    <a:pt x="12945" y="13834"/>
                    <a:pt x="13027" y="13834"/>
                  </a:cubicBezTo>
                  <a:lnTo>
                    <a:pt x="13068" y="13834"/>
                  </a:lnTo>
                  <a:cubicBezTo>
                    <a:pt x="13109" y="13875"/>
                    <a:pt x="13160" y="13875"/>
                    <a:pt x="13160" y="13916"/>
                  </a:cubicBezTo>
                  <a:cubicBezTo>
                    <a:pt x="13242" y="13957"/>
                    <a:pt x="13364" y="13957"/>
                    <a:pt x="13415" y="13998"/>
                  </a:cubicBezTo>
                  <a:cubicBezTo>
                    <a:pt x="13456" y="13998"/>
                    <a:pt x="13456" y="14049"/>
                    <a:pt x="13497" y="14049"/>
                  </a:cubicBezTo>
                  <a:cubicBezTo>
                    <a:pt x="13538" y="14090"/>
                    <a:pt x="13671" y="14090"/>
                    <a:pt x="13711" y="14130"/>
                  </a:cubicBezTo>
                  <a:lnTo>
                    <a:pt x="13711" y="14171"/>
                  </a:lnTo>
                  <a:lnTo>
                    <a:pt x="13711" y="14171"/>
                  </a:lnTo>
                  <a:cubicBezTo>
                    <a:pt x="13834" y="14171"/>
                    <a:pt x="13875" y="14212"/>
                    <a:pt x="13926" y="14253"/>
                  </a:cubicBezTo>
                  <a:close/>
                  <a:moveTo>
                    <a:pt x="14049" y="14345"/>
                  </a:moveTo>
                  <a:lnTo>
                    <a:pt x="14049" y="14304"/>
                  </a:lnTo>
                  <a:lnTo>
                    <a:pt x="14049" y="14304"/>
                  </a:lnTo>
                  <a:lnTo>
                    <a:pt x="14090" y="14304"/>
                  </a:lnTo>
                  <a:lnTo>
                    <a:pt x="14263" y="14304"/>
                  </a:lnTo>
                  <a:cubicBezTo>
                    <a:pt x="14304" y="14345"/>
                    <a:pt x="14304" y="14304"/>
                    <a:pt x="14304" y="14304"/>
                  </a:cubicBezTo>
                  <a:lnTo>
                    <a:pt x="14386" y="14304"/>
                  </a:lnTo>
                  <a:lnTo>
                    <a:pt x="14437" y="14304"/>
                  </a:lnTo>
                  <a:cubicBezTo>
                    <a:pt x="14437" y="14345"/>
                    <a:pt x="14519" y="14345"/>
                    <a:pt x="14560" y="14345"/>
                  </a:cubicBezTo>
                  <a:cubicBezTo>
                    <a:pt x="14600" y="14427"/>
                    <a:pt x="14733" y="14427"/>
                    <a:pt x="14774" y="14508"/>
                  </a:cubicBezTo>
                  <a:cubicBezTo>
                    <a:pt x="14774" y="14508"/>
                    <a:pt x="14774" y="14560"/>
                    <a:pt x="14733" y="14560"/>
                  </a:cubicBezTo>
                  <a:cubicBezTo>
                    <a:pt x="14733" y="14560"/>
                    <a:pt x="14692" y="14468"/>
                    <a:pt x="14600" y="14508"/>
                  </a:cubicBezTo>
                  <a:lnTo>
                    <a:pt x="14560" y="14508"/>
                  </a:lnTo>
                  <a:cubicBezTo>
                    <a:pt x="14560" y="14508"/>
                    <a:pt x="14519" y="14560"/>
                    <a:pt x="14478" y="14560"/>
                  </a:cubicBezTo>
                  <a:lnTo>
                    <a:pt x="14437" y="14508"/>
                  </a:lnTo>
                  <a:cubicBezTo>
                    <a:pt x="14386" y="14560"/>
                    <a:pt x="14386" y="14600"/>
                    <a:pt x="14345" y="14641"/>
                  </a:cubicBezTo>
                  <a:cubicBezTo>
                    <a:pt x="14304" y="14641"/>
                    <a:pt x="14263" y="14560"/>
                    <a:pt x="14263" y="14560"/>
                  </a:cubicBezTo>
                  <a:lnTo>
                    <a:pt x="14130" y="14560"/>
                  </a:lnTo>
                  <a:lnTo>
                    <a:pt x="14008" y="14560"/>
                  </a:lnTo>
                  <a:lnTo>
                    <a:pt x="13967" y="14560"/>
                  </a:lnTo>
                  <a:cubicBezTo>
                    <a:pt x="13926" y="14560"/>
                    <a:pt x="13926" y="14560"/>
                    <a:pt x="13875" y="14508"/>
                  </a:cubicBezTo>
                  <a:lnTo>
                    <a:pt x="13875" y="14508"/>
                  </a:lnTo>
                  <a:lnTo>
                    <a:pt x="13926" y="14468"/>
                  </a:lnTo>
                  <a:cubicBezTo>
                    <a:pt x="14008" y="14508"/>
                    <a:pt x="14130" y="14508"/>
                    <a:pt x="14222" y="14468"/>
                  </a:cubicBezTo>
                  <a:lnTo>
                    <a:pt x="14222" y="14468"/>
                  </a:lnTo>
                  <a:cubicBezTo>
                    <a:pt x="14090" y="14427"/>
                    <a:pt x="14181" y="14427"/>
                    <a:pt x="14130" y="14386"/>
                  </a:cubicBezTo>
                  <a:cubicBezTo>
                    <a:pt x="14130" y="14345"/>
                    <a:pt x="14049" y="14345"/>
                    <a:pt x="14049" y="14345"/>
                  </a:cubicBezTo>
                  <a:close/>
                  <a:moveTo>
                    <a:pt x="14948" y="14508"/>
                  </a:moveTo>
                  <a:lnTo>
                    <a:pt x="14989" y="14508"/>
                  </a:lnTo>
                  <a:lnTo>
                    <a:pt x="15029" y="14508"/>
                  </a:lnTo>
                  <a:lnTo>
                    <a:pt x="15203" y="14508"/>
                  </a:lnTo>
                  <a:cubicBezTo>
                    <a:pt x="15152" y="14600"/>
                    <a:pt x="15152" y="14600"/>
                    <a:pt x="15111" y="14600"/>
                  </a:cubicBezTo>
                  <a:lnTo>
                    <a:pt x="15070" y="14600"/>
                  </a:lnTo>
                  <a:lnTo>
                    <a:pt x="14989" y="14600"/>
                  </a:lnTo>
                  <a:cubicBezTo>
                    <a:pt x="14989" y="14560"/>
                    <a:pt x="14989" y="14560"/>
                    <a:pt x="14948" y="14508"/>
                  </a:cubicBezTo>
                  <a:close/>
                  <a:moveTo>
                    <a:pt x="15029" y="16347"/>
                  </a:moveTo>
                  <a:lnTo>
                    <a:pt x="15029" y="16347"/>
                  </a:lnTo>
                  <a:cubicBezTo>
                    <a:pt x="15029" y="16347"/>
                    <a:pt x="15070" y="16347"/>
                    <a:pt x="15111" y="16296"/>
                  </a:cubicBezTo>
                  <a:lnTo>
                    <a:pt x="15111" y="16296"/>
                  </a:lnTo>
                  <a:lnTo>
                    <a:pt x="15111" y="16296"/>
                  </a:lnTo>
                  <a:lnTo>
                    <a:pt x="15111" y="16429"/>
                  </a:lnTo>
                  <a:lnTo>
                    <a:pt x="14989" y="16429"/>
                  </a:lnTo>
                  <a:lnTo>
                    <a:pt x="14989" y="16429"/>
                  </a:lnTo>
                  <a:lnTo>
                    <a:pt x="14989" y="16429"/>
                  </a:lnTo>
                  <a:cubicBezTo>
                    <a:pt x="15029" y="16429"/>
                    <a:pt x="15029" y="16388"/>
                    <a:pt x="15029" y="16388"/>
                  </a:cubicBezTo>
                  <a:lnTo>
                    <a:pt x="15029" y="16347"/>
                  </a:lnTo>
                  <a:lnTo>
                    <a:pt x="15029" y="16347"/>
                  </a:lnTo>
                  <a:close/>
                  <a:moveTo>
                    <a:pt x="15918" y="9962"/>
                  </a:moveTo>
                  <a:cubicBezTo>
                    <a:pt x="16010" y="9962"/>
                    <a:pt x="16010" y="9829"/>
                    <a:pt x="16092" y="9911"/>
                  </a:cubicBezTo>
                  <a:cubicBezTo>
                    <a:pt x="16051" y="10003"/>
                    <a:pt x="15877" y="10044"/>
                    <a:pt x="15837" y="9962"/>
                  </a:cubicBezTo>
                  <a:cubicBezTo>
                    <a:pt x="15837" y="9870"/>
                    <a:pt x="15918" y="9788"/>
                    <a:pt x="15969" y="9747"/>
                  </a:cubicBezTo>
                  <a:cubicBezTo>
                    <a:pt x="15969" y="9747"/>
                    <a:pt x="16010" y="9747"/>
                    <a:pt x="16010" y="9788"/>
                  </a:cubicBezTo>
                  <a:cubicBezTo>
                    <a:pt x="16010" y="9788"/>
                    <a:pt x="16010" y="9870"/>
                    <a:pt x="15969" y="9870"/>
                  </a:cubicBezTo>
                  <a:cubicBezTo>
                    <a:pt x="15969" y="9911"/>
                    <a:pt x="15877" y="9911"/>
                    <a:pt x="15918" y="9962"/>
                  </a:cubicBezTo>
                  <a:lnTo>
                    <a:pt x="15918" y="9962"/>
                  </a:lnTo>
                  <a:close/>
                  <a:moveTo>
                    <a:pt x="16991" y="17962"/>
                  </a:moveTo>
                  <a:cubicBezTo>
                    <a:pt x="16991" y="18003"/>
                    <a:pt x="16991" y="18084"/>
                    <a:pt x="16940" y="18135"/>
                  </a:cubicBezTo>
                  <a:cubicBezTo>
                    <a:pt x="16899" y="18176"/>
                    <a:pt x="16777" y="18176"/>
                    <a:pt x="16685" y="18176"/>
                  </a:cubicBezTo>
                  <a:cubicBezTo>
                    <a:pt x="16685" y="18135"/>
                    <a:pt x="16644" y="18003"/>
                    <a:pt x="16685" y="17962"/>
                  </a:cubicBezTo>
                  <a:lnTo>
                    <a:pt x="16991" y="17962"/>
                  </a:lnTo>
                  <a:close/>
                  <a:moveTo>
                    <a:pt x="17114" y="9655"/>
                  </a:moveTo>
                  <a:cubicBezTo>
                    <a:pt x="17155" y="9706"/>
                    <a:pt x="17114" y="9747"/>
                    <a:pt x="17073" y="9829"/>
                  </a:cubicBezTo>
                  <a:cubicBezTo>
                    <a:pt x="17073" y="9788"/>
                    <a:pt x="17032" y="9788"/>
                    <a:pt x="16991" y="9788"/>
                  </a:cubicBezTo>
                  <a:lnTo>
                    <a:pt x="16991" y="9747"/>
                  </a:lnTo>
                  <a:lnTo>
                    <a:pt x="16940" y="9747"/>
                  </a:lnTo>
                  <a:lnTo>
                    <a:pt x="16940" y="9747"/>
                  </a:lnTo>
                  <a:lnTo>
                    <a:pt x="16940" y="9747"/>
                  </a:lnTo>
                  <a:lnTo>
                    <a:pt x="16940" y="9655"/>
                  </a:lnTo>
                  <a:lnTo>
                    <a:pt x="16940" y="9614"/>
                  </a:lnTo>
                  <a:lnTo>
                    <a:pt x="16899" y="9614"/>
                  </a:lnTo>
                  <a:cubicBezTo>
                    <a:pt x="16899" y="9655"/>
                    <a:pt x="16777" y="9706"/>
                    <a:pt x="16736" y="9788"/>
                  </a:cubicBezTo>
                  <a:cubicBezTo>
                    <a:pt x="16736" y="9788"/>
                    <a:pt x="16685" y="9788"/>
                    <a:pt x="16685" y="9747"/>
                  </a:cubicBezTo>
                  <a:lnTo>
                    <a:pt x="16685" y="9747"/>
                  </a:lnTo>
                  <a:cubicBezTo>
                    <a:pt x="16736" y="9706"/>
                    <a:pt x="16777" y="9655"/>
                    <a:pt x="16817" y="9614"/>
                  </a:cubicBezTo>
                  <a:lnTo>
                    <a:pt x="16817" y="9614"/>
                  </a:lnTo>
                  <a:lnTo>
                    <a:pt x="16736" y="9614"/>
                  </a:lnTo>
                  <a:lnTo>
                    <a:pt x="16736" y="9655"/>
                  </a:lnTo>
                  <a:lnTo>
                    <a:pt x="16685" y="9655"/>
                  </a:lnTo>
                  <a:lnTo>
                    <a:pt x="16685" y="9655"/>
                  </a:lnTo>
                  <a:lnTo>
                    <a:pt x="16685" y="9614"/>
                  </a:lnTo>
                  <a:lnTo>
                    <a:pt x="16644" y="9614"/>
                  </a:lnTo>
                  <a:cubicBezTo>
                    <a:pt x="16644" y="9655"/>
                    <a:pt x="16562" y="9655"/>
                    <a:pt x="16521" y="9655"/>
                  </a:cubicBezTo>
                  <a:cubicBezTo>
                    <a:pt x="16429" y="9614"/>
                    <a:pt x="16388" y="9614"/>
                    <a:pt x="16347" y="9614"/>
                  </a:cubicBezTo>
                  <a:lnTo>
                    <a:pt x="16174" y="9614"/>
                  </a:lnTo>
                  <a:lnTo>
                    <a:pt x="16174" y="9574"/>
                  </a:lnTo>
                  <a:cubicBezTo>
                    <a:pt x="16174" y="9533"/>
                    <a:pt x="16307" y="9492"/>
                    <a:pt x="16347" y="9451"/>
                  </a:cubicBezTo>
                  <a:lnTo>
                    <a:pt x="16266" y="9451"/>
                  </a:lnTo>
                  <a:lnTo>
                    <a:pt x="16266" y="9451"/>
                  </a:lnTo>
                  <a:cubicBezTo>
                    <a:pt x="16307" y="9359"/>
                    <a:pt x="16347" y="9400"/>
                    <a:pt x="16388" y="9359"/>
                  </a:cubicBezTo>
                  <a:cubicBezTo>
                    <a:pt x="16347" y="9318"/>
                    <a:pt x="16347" y="9318"/>
                    <a:pt x="16347" y="9277"/>
                  </a:cubicBezTo>
                  <a:cubicBezTo>
                    <a:pt x="16388" y="9144"/>
                    <a:pt x="16480" y="8981"/>
                    <a:pt x="16603" y="8940"/>
                  </a:cubicBezTo>
                  <a:cubicBezTo>
                    <a:pt x="16644" y="8889"/>
                    <a:pt x="16685" y="8889"/>
                    <a:pt x="16736" y="8889"/>
                  </a:cubicBezTo>
                  <a:lnTo>
                    <a:pt x="16736" y="8889"/>
                  </a:lnTo>
                  <a:lnTo>
                    <a:pt x="16736" y="8889"/>
                  </a:lnTo>
                  <a:lnTo>
                    <a:pt x="16736" y="8940"/>
                  </a:lnTo>
                  <a:lnTo>
                    <a:pt x="16644" y="8940"/>
                  </a:lnTo>
                  <a:cubicBezTo>
                    <a:pt x="16736" y="9063"/>
                    <a:pt x="16521" y="9104"/>
                    <a:pt x="16562" y="9236"/>
                  </a:cubicBezTo>
                  <a:cubicBezTo>
                    <a:pt x="16603" y="9236"/>
                    <a:pt x="16603" y="9196"/>
                    <a:pt x="16644" y="9196"/>
                  </a:cubicBezTo>
                  <a:lnTo>
                    <a:pt x="16736" y="9196"/>
                  </a:lnTo>
                  <a:cubicBezTo>
                    <a:pt x="16685" y="9236"/>
                    <a:pt x="16685" y="9236"/>
                    <a:pt x="16644" y="9236"/>
                  </a:cubicBezTo>
                  <a:lnTo>
                    <a:pt x="16644" y="9277"/>
                  </a:lnTo>
                  <a:lnTo>
                    <a:pt x="16644" y="9277"/>
                  </a:lnTo>
                  <a:cubicBezTo>
                    <a:pt x="16685" y="9277"/>
                    <a:pt x="16777" y="9359"/>
                    <a:pt x="16817" y="9318"/>
                  </a:cubicBezTo>
                  <a:lnTo>
                    <a:pt x="16858" y="9277"/>
                  </a:lnTo>
                  <a:cubicBezTo>
                    <a:pt x="16899" y="9277"/>
                    <a:pt x="16991" y="9318"/>
                    <a:pt x="17032" y="9318"/>
                  </a:cubicBezTo>
                  <a:lnTo>
                    <a:pt x="16991" y="9359"/>
                  </a:lnTo>
                  <a:lnTo>
                    <a:pt x="16940" y="9400"/>
                  </a:lnTo>
                  <a:lnTo>
                    <a:pt x="16940" y="9451"/>
                  </a:lnTo>
                  <a:cubicBezTo>
                    <a:pt x="16940" y="9451"/>
                    <a:pt x="16991" y="9451"/>
                    <a:pt x="16991" y="9492"/>
                  </a:cubicBezTo>
                  <a:cubicBezTo>
                    <a:pt x="17032" y="9492"/>
                    <a:pt x="17032" y="9451"/>
                    <a:pt x="17073" y="9451"/>
                  </a:cubicBezTo>
                  <a:lnTo>
                    <a:pt x="17073" y="9451"/>
                  </a:lnTo>
                  <a:lnTo>
                    <a:pt x="17073" y="9492"/>
                  </a:lnTo>
                  <a:cubicBezTo>
                    <a:pt x="17032" y="9533"/>
                    <a:pt x="17032" y="9492"/>
                    <a:pt x="16991" y="9533"/>
                  </a:cubicBezTo>
                  <a:lnTo>
                    <a:pt x="16991" y="9533"/>
                  </a:lnTo>
                  <a:cubicBezTo>
                    <a:pt x="16991" y="9574"/>
                    <a:pt x="16991" y="9614"/>
                    <a:pt x="17032" y="9614"/>
                  </a:cubicBezTo>
                  <a:lnTo>
                    <a:pt x="17032" y="9614"/>
                  </a:lnTo>
                  <a:lnTo>
                    <a:pt x="17032" y="9574"/>
                  </a:lnTo>
                  <a:lnTo>
                    <a:pt x="17073" y="9574"/>
                  </a:lnTo>
                  <a:lnTo>
                    <a:pt x="17073" y="9614"/>
                  </a:lnTo>
                  <a:cubicBezTo>
                    <a:pt x="17073" y="9655"/>
                    <a:pt x="17073" y="9655"/>
                    <a:pt x="17114" y="9655"/>
                  </a:cubicBezTo>
                  <a:close/>
                  <a:moveTo>
                    <a:pt x="17880" y="6468"/>
                  </a:moveTo>
                  <a:cubicBezTo>
                    <a:pt x="17880" y="6427"/>
                    <a:pt x="17921" y="6427"/>
                    <a:pt x="17921" y="6427"/>
                  </a:cubicBezTo>
                  <a:lnTo>
                    <a:pt x="17962" y="6427"/>
                  </a:lnTo>
                  <a:lnTo>
                    <a:pt x="17962" y="6427"/>
                  </a:lnTo>
                  <a:cubicBezTo>
                    <a:pt x="17921" y="6427"/>
                    <a:pt x="17921" y="6468"/>
                    <a:pt x="17880" y="6468"/>
                  </a:cubicBezTo>
                  <a:lnTo>
                    <a:pt x="17880" y="6468"/>
                  </a:lnTo>
                  <a:close/>
                  <a:moveTo>
                    <a:pt x="13242" y="24817"/>
                  </a:moveTo>
                  <a:lnTo>
                    <a:pt x="13242" y="24817"/>
                  </a:lnTo>
                  <a:cubicBezTo>
                    <a:pt x="13201" y="24777"/>
                    <a:pt x="13201" y="24777"/>
                    <a:pt x="13160" y="24777"/>
                  </a:cubicBezTo>
                  <a:cubicBezTo>
                    <a:pt x="13201" y="24685"/>
                    <a:pt x="13201" y="24603"/>
                    <a:pt x="13201" y="24521"/>
                  </a:cubicBezTo>
                  <a:lnTo>
                    <a:pt x="13242" y="24521"/>
                  </a:lnTo>
                  <a:lnTo>
                    <a:pt x="13282" y="24521"/>
                  </a:lnTo>
                  <a:lnTo>
                    <a:pt x="13282" y="24562"/>
                  </a:lnTo>
                  <a:cubicBezTo>
                    <a:pt x="13282" y="24603"/>
                    <a:pt x="13242" y="24603"/>
                    <a:pt x="13242" y="24644"/>
                  </a:cubicBezTo>
                  <a:cubicBezTo>
                    <a:pt x="13242" y="24644"/>
                    <a:pt x="13282" y="24644"/>
                    <a:pt x="13282" y="24685"/>
                  </a:cubicBezTo>
                  <a:cubicBezTo>
                    <a:pt x="13282" y="24725"/>
                    <a:pt x="13242" y="24777"/>
                    <a:pt x="13242" y="24817"/>
                  </a:cubicBezTo>
                  <a:close/>
                  <a:moveTo>
                    <a:pt x="6427" y="4894"/>
                  </a:moveTo>
                  <a:cubicBezTo>
                    <a:pt x="6386" y="4853"/>
                    <a:pt x="6345" y="4802"/>
                    <a:pt x="6386" y="4761"/>
                  </a:cubicBezTo>
                  <a:cubicBezTo>
                    <a:pt x="6427" y="4761"/>
                    <a:pt x="6468" y="4721"/>
                    <a:pt x="6468" y="4721"/>
                  </a:cubicBezTo>
                  <a:cubicBezTo>
                    <a:pt x="6519" y="4761"/>
                    <a:pt x="6519" y="4802"/>
                    <a:pt x="6519" y="4853"/>
                  </a:cubicBezTo>
                  <a:cubicBezTo>
                    <a:pt x="6600" y="4935"/>
                    <a:pt x="6682" y="4761"/>
                    <a:pt x="6723" y="4761"/>
                  </a:cubicBezTo>
                  <a:cubicBezTo>
                    <a:pt x="6815" y="4721"/>
                    <a:pt x="6938" y="4802"/>
                    <a:pt x="7030" y="4802"/>
                  </a:cubicBezTo>
                  <a:cubicBezTo>
                    <a:pt x="7193" y="4894"/>
                    <a:pt x="7540" y="5017"/>
                    <a:pt x="7796" y="4976"/>
                  </a:cubicBezTo>
                  <a:cubicBezTo>
                    <a:pt x="7878" y="4976"/>
                    <a:pt x="8051" y="5109"/>
                    <a:pt x="8051" y="5150"/>
                  </a:cubicBezTo>
                  <a:cubicBezTo>
                    <a:pt x="8000" y="5150"/>
                    <a:pt x="7918" y="5150"/>
                    <a:pt x="7878" y="5191"/>
                  </a:cubicBezTo>
                  <a:cubicBezTo>
                    <a:pt x="7837" y="5191"/>
                    <a:pt x="7837" y="5231"/>
                    <a:pt x="7837" y="5272"/>
                  </a:cubicBezTo>
                  <a:cubicBezTo>
                    <a:pt x="7959" y="5272"/>
                    <a:pt x="8133" y="5364"/>
                    <a:pt x="8307" y="5313"/>
                  </a:cubicBezTo>
                  <a:cubicBezTo>
                    <a:pt x="8388" y="5313"/>
                    <a:pt x="8511" y="5272"/>
                    <a:pt x="8603" y="5272"/>
                  </a:cubicBezTo>
                  <a:cubicBezTo>
                    <a:pt x="8644" y="5231"/>
                    <a:pt x="8685" y="5313"/>
                    <a:pt x="8726" y="5313"/>
                  </a:cubicBezTo>
                  <a:cubicBezTo>
                    <a:pt x="8818" y="5364"/>
                    <a:pt x="8899" y="5364"/>
                    <a:pt x="8940" y="5405"/>
                  </a:cubicBezTo>
                  <a:lnTo>
                    <a:pt x="8940" y="5446"/>
                  </a:lnTo>
                  <a:cubicBezTo>
                    <a:pt x="8899" y="5446"/>
                    <a:pt x="8899" y="5446"/>
                    <a:pt x="8899" y="5487"/>
                  </a:cubicBezTo>
                  <a:cubicBezTo>
                    <a:pt x="8940" y="5528"/>
                    <a:pt x="8981" y="5569"/>
                    <a:pt x="9022" y="5569"/>
                  </a:cubicBezTo>
                  <a:lnTo>
                    <a:pt x="9022" y="5528"/>
                  </a:lnTo>
                  <a:lnTo>
                    <a:pt x="9073" y="5487"/>
                  </a:lnTo>
                  <a:cubicBezTo>
                    <a:pt x="9073" y="5405"/>
                    <a:pt x="8940" y="5405"/>
                    <a:pt x="9022" y="5231"/>
                  </a:cubicBezTo>
                  <a:cubicBezTo>
                    <a:pt x="9073" y="5231"/>
                    <a:pt x="9155" y="5231"/>
                    <a:pt x="9236" y="5191"/>
                  </a:cubicBezTo>
                  <a:cubicBezTo>
                    <a:pt x="9236" y="5191"/>
                    <a:pt x="9236" y="5150"/>
                    <a:pt x="9277" y="5150"/>
                  </a:cubicBezTo>
                  <a:cubicBezTo>
                    <a:pt x="9328" y="5150"/>
                    <a:pt x="9369" y="5150"/>
                    <a:pt x="9410" y="5191"/>
                  </a:cubicBezTo>
                  <a:cubicBezTo>
                    <a:pt x="9451" y="5191"/>
                    <a:pt x="9533" y="5231"/>
                    <a:pt x="9625" y="5191"/>
                  </a:cubicBezTo>
                  <a:cubicBezTo>
                    <a:pt x="9666" y="5272"/>
                    <a:pt x="9788" y="5364"/>
                    <a:pt x="9921" y="5313"/>
                  </a:cubicBezTo>
                  <a:cubicBezTo>
                    <a:pt x="9962" y="5313"/>
                    <a:pt x="9962" y="5272"/>
                    <a:pt x="10003" y="5272"/>
                  </a:cubicBezTo>
                  <a:cubicBezTo>
                    <a:pt x="10136" y="5272"/>
                    <a:pt x="10299" y="5272"/>
                    <a:pt x="10391" y="5231"/>
                  </a:cubicBezTo>
                  <a:cubicBezTo>
                    <a:pt x="10432" y="5272"/>
                    <a:pt x="10473" y="5364"/>
                    <a:pt x="10554" y="5364"/>
                  </a:cubicBezTo>
                  <a:lnTo>
                    <a:pt x="10554" y="5231"/>
                  </a:lnTo>
                  <a:cubicBezTo>
                    <a:pt x="10514" y="5191"/>
                    <a:pt x="10432" y="5231"/>
                    <a:pt x="10391" y="5191"/>
                  </a:cubicBezTo>
                  <a:lnTo>
                    <a:pt x="10391" y="5150"/>
                  </a:lnTo>
                  <a:cubicBezTo>
                    <a:pt x="10473" y="5150"/>
                    <a:pt x="10514" y="5150"/>
                    <a:pt x="10606" y="5191"/>
                  </a:cubicBezTo>
                  <a:cubicBezTo>
                    <a:pt x="10646" y="5191"/>
                    <a:pt x="10687" y="5191"/>
                    <a:pt x="10687" y="5231"/>
                  </a:cubicBezTo>
                  <a:lnTo>
                    <a:pt x="10687" y="5364"/>
                  </a:lnTo>
                  <a:cubicBezTo>
                    <a:pt x="10687" y="5446"/>
                    <a:pt x="10769" y="5446"/>
                    <a:pt x="10861" y="5487"/>
                  </a:cubicBezTo>
                  <a:cubicBezTo>
                    <a:pt x="10861" y="5405"/>
                    <a:pt x="10769" y="5272"/>
                    <a:pt x="10810" y="5231"/>
                  </a:cubicBezTo>
                  <a:lnTo>
                    <a:pt x="10943" y="5231"/>
                  </a:lnTo>
                  <a:cubicBezTo>
                    <a:pt x="10943" y="5191"/>
                    <a:pt x="10984" y="5150"/>
                    <a:pt x="11024" y="5109"/>
                  </a:cubicBezTo>
                  <a:lnTo>
                    <a:pt x="11116" y="5109"/>
                  </a:lnTo>
                  <a:cubicBezTo>
                    <a:pt x="11116" y="5058"/>
                    <a:pt x="11116" y="5017"/>
                    <a:pt x="11065" y="4976"/>
                  </a:cubicBezTo>
                  <a:cubicBezTo>
                    <a:pt x="11024" y="5017"/>
                    <a:pt x="10984" y="5017"/>
                    <a:pt x="10943" y="5017"/>
                  </a:cubicBezTo>
                  <a:lnTo>
                    <a:pt x="10943" y="5017"/>
                  </a:lnTo>
                  <a:cubicBezTo>
                    <a:pt x="10943" y="4976"/>
                    <a:pt x="10984" y="4976"/>
                    <a:pt x="10984" y="4935"/>
                  </a:cubicBezTo>
                  <a:lnTo>
                    <a:pt x="11116" y="4935"/>
                  </a:lnTo>
                  <a:cubicBezTo>
                    <a:pt x="11116" y="4935"/>
                    <a:pt x="11157" y="4976"/>
                    <a:pt x="11198" y="4976"/>
                  </a:cubicBezTo>
                  <a:lnTo>
                    <a:pt x="11198" y="4853"/>
                  </a:lnTo>
                  <a:lnTo>
                    <a:pt x="11157" y="4853"/>
                  </a:lnTo>
                  <a:cubicBezTo>
                    <a:pt x="11065" y="4894"/>
                    <a:pt x="11024" y="4802"/>
                    <a:pt x="10984" y="4802"/>
                  </a:cubicBezTo>
                  <a:lnTo>
                    <a:pt x="10902" y="4802"/>
                  </a:lnTo>
                  <a:cubicBezTo>
                    <a:pt x="10810" y="4802"/>
                    <a:pt x="10646" y="4721"/>
                    <a:pt x="10646" y="4639"/>
                  </a:cubicBezTo>
                  <a:cubicBezTo>
                    <a:pt x="10687" y="4639"/>
                    <a:pt x="10728" y="4598"/>
                    <a:pt x="10728" y="4547"/>
                  </a:cubicBezTo>
                  <a:lnTo>
                    <a:pt x="10646" y="4506"/>
                  </a:lnTo>
                  <a:cubicBezTo>
                    <a:pt x="10646" y="4424"/>
                    <a:pt x="10687" y="4383"/>
                    <a:pt x="10728" y="4343"/>
                  </a:cubicBezTo>
                  <a:cubicBezTo>
                    <a:pt x="10769" y="4343"/>
                    <a:pt x="10769" y="4383"/>
                    <a:pt x="10810" y="4383"/>
                  </a:cubicBezTo>
                  <a:lnTo>
                    <a:pt x="10810" y="4343"/>
                  </a:lnTo>
                  <a:cubicBezTo>
                    <a:pt x="10810" y="4343"/>
                    <a:pt x="10769" y="4291"/>
                    <a:pt x="10769" y="4251"/>
                  </a:cubicBezTo>
                  <a:cubicBezTo>
                    <a:pt x="10810" y="4251"/>
                    <a:pt x="10810" y="4210"/>
                    <a:pt x="10810" y="4210"/>
                  </a:cubicBezTo>
                  <a:cubicBezTo>
                    <a:pt x="10943" y="4169"/>
                    <a:pt x="11116" y="4251"/>
                    <a:pt x="11157" y="4343"/>
                  </a:cubicBezTo>
                  <a:cubicBezTo>
                    <a:pt x="11198" y="4383"/>
                    <a:pt x="11157" y="4424"/>
                    <a:pt x="11157" y="4465"/>
                  </a:cubicBezTo>
                  <a:cubicBezTo>
                    <a:pt x="11198" y="4465"/>
                    <a:pt x="11321" y="4598"/>
                    <a:pt x="11372" y="4639"/>
                  </a:cubicBezTo>
                  <a:lnTo>
                    <a:pt x="11372" y="4680"/>
                  </a:lnTo>
                  <a:cubicBezTo>
                    <a:pt x="11280" y="4680"/>
                    <a:pt x="11280" y="4680"/>
                    <a:pt x="11239" y="4721"/>
                  </a:cubicBezTo>
                  <a:lnTo>
                    <a:pt x="11239" y="4802"/>
                  </a:lnTo>
                  <a:lnTo>
                    <a:pt x="11321" y="4802"/>
                  </a:lnTo>
                  <a:cubicBezTo>
                    <a:pt x="11372" y="4853"/>
                    <a:pt x="11372" y="4802"/>
                    <a:pt x="11413" y="4802"/>
                  </a:cubicBezTo>
                  <a:cubicBezTo>
                    <a:pt x="11454" y="4802"/>
                    <a:pt x="11535" y="4853"/>
                    <a:pt x="11535" y="4853"/>
                  </a:cubicBezTo>
                  <a:cubicBezTo>
                    <a:pt x="11535" y="4894"/>
                    <a:pt x="11494" y="4894"/>
                    <a:pt x="11494" y="4935"/>
                  </a:cubicBezTo>
                  <a:cubicBezTo>
                    <a:pt x="11494" y="4976"/>
                    <a:pt x="11535" y="4976"/>
                    <a:pt x="11535" y="4976"/>
                  </a:cubicBezTo>
                  <a:cubicBezTo>
                    <a:pt x="11576" y="5017"/>
                    <a:pt x="11576" y="5109"/>
                    <a:pt x="11576" y="5150"/>
                  </a:cubicBezTo>
                  <a:cubicBezTo>
                    <a:pt x="11709" y="5150"/>
                    <a:pt x="11668" y="4976"/>
                    <a:pt x="11750" y="4935"/>
                  </a:cubicBezTo>
                  <a:cubicBezTo>
                    <a:pt x="11832" y="4935"/>
                    <a:pt x="11964" y="5058"/>
                    <a:pt x="11924" y="5150"/>
                  </a:cubicBezTo>
                  <a:lnTo>
                    <a:pt x="11883" y="5150"/>
                  </a:lnTo>
                  <a:cubicBezTo>
                    <a:pt x="11832" y="5191"/>
                    <a:pt x="11832" y="5231"/>
                    <a:pt x="11832" y="5231"/>
                  </a:cubicBezTo>
                  <a:cubicBezTo>
                    <a:pt x="11832" y="5272"/>
                    <a:pt x="11964" y="5405"/>
                    <a:pt x="12005" y="5446"/>
                  </a:cubicBezTo>
                  <a:cubicBezTo>
                    <a:pt x="12046" y="5446"/>
                    <a:pt x="12087" y="5405"/>
                    <a:pt x="12138" y="5405"/>
                  </a:cubicBezTo>
                  <a:cubicBezTo>
                    <a:pt x="12138" y="5272"/>
                    <a:pt x="12220" y="5272"/>
                    <a:pt x="12261" y="5231"/>
                  </a:cubicBezTo>
                  <a:cubicBezTo>
                    <a:pt x="12261" y="5191"/>
                    <a:pt x="12261" y="5058"/>
                    <a:pt x="12302" y="5058"/>
                  </a:cubicBezTo>
                  <a:cubicBezTo>
                    <a:pt x="12342" y="5058"/>
                    <a:pt x="12393" y="5058"/>
                    <a:pt x="12434" y="5017"/>
                  </a:cubicBezTo>
                  <a:lnTo>
                    <a:pt x="12434" y="4976"/>
                  </a:lnTo>
                  <a:cubicBezTo>
                    <a:pt x="12393" y="4976"/>
                    <a:pt x="12342" y="4935"/>
                    <a:pt x="12302" y="4894"/>
                  </a:cubicBezTo>
                  <a:lnTo>
                    <a:pt x="12302" y="4802"/>
                  </a:lnTo>
                  <a:lnTo>
                    <a:pt x="12342" y="4761"/>
                  </a:lnTo>
                  <a:cubicBezTo>
                    <a:pt x="12475" y="4761"/>
                    <a:pt x="12516" y="4761"/>
                    <a:pt x="12598" y="4802"/>
                  </a:cubicBezTo>
                  <a:cubicBezTo>
                    <a:pt x="12649" y="4802"/>
                    <a:pt x="12649" y="4802"/>
                    <a:pt x="12690" y="4853"/>
                  </a:cubicBezTo>
                  <a:cubicBezTo>
                    <a:pt x="12731" y="4853"/>
                    <a:pt x="12772" y="4894"/>
                    <a:pt x="12772" y="4935"/>
                  </a:cubicBezTo>
                  <a:cubicBezTo>
                    <a:pt x="12812" y="4935"/>
                    <a:pt x="12853" y="4894"/>
                    <a:pt x="12853" y="4935"/>
                  </a:cubicBezTo>
                  <a:cubicBezTo>
                    <a:pt x="12904" y="4935"/>
                    <a:pt x="12904" y="5058"/>
                    <a:pt x="12904" y="5058"/>
                  </a:cubicBezTo>
                  <a:cubicBezTo>
                    <a:pt x="12853" y="5058"/>
                    <a:pt x="12853" y="5109"/>
                    <a:pt x="12812" y="5109"/>
                  </a:cubicBezTo>
                  <a:cubicBezTo>
                    <a:pt x="12812" y="5058"/>
                    <a:pt x="12772" y="5058"/>
                    <a:pt x="12772" y="5017"/>
                  </a:cubicBezTo>
                  <a:cubicBezTo>
                    <a:pt x="12731" y="5017"/>
                    <a:pt x="12731" y="5058"/>
                    <a:pt x="12690" y="5058"/>
                  </a:cubicBezTo>
                  <a:cubicBezTo>
                    <a:pt x="12731" y="5231"/>
                    <a:pt x="12812" y="5272"/>
                    <a:pt x="12904" y="5364"/>
                  </a:cubicBezTo>
                  <a:cubicBezTo>
                    <a:pt x="12904" y="5446"/>
                    <a:pt x="12812" y="5569"/>
                    <a:pt x="12772" y="5569"/>
                  </a:cubicBezTo>
                  <a:cubicBezTo>
                    <a:pt x="12690" y="5620"/>
                    <a:pt x="12690" y="5620"/>
                    <a:pt x="12649" y="5660"/>
                  </a:cubicBezTo>
                  <a:cubicBezTo>
                    <a:pt x="12516" y="5620"/>
                    <a:pt x="12516" y="5487"/>
                    <a:pt x="12393" y="5487"/>
                  </a:cubicBezTo>
                  <a:lnTo>
                    <a:pt x="12342" y="5487"/>
                  </a:lnTo>
                  <a:lnTo>
                    <a:pt x="12342" y="5528"/>
                  </a:lnTo>
                  <a:cubicBezTo>
                    <a:pt x="12434" y="5528"/>
                    <a:pt x="12516" y="5620"/>
                    <a:pt x="12557" y="5660"/>
                  </a:cubicBezTo>
                  <a:lnTo>
                    <a:pt x="12475" y="5660"/>
                  </a:lnTo>
                  <a:lnTo>
                    <a:pt x="12434" y="5660"/>
                  </a:lnTo>
                  <a:cubicBezTo>
                    <a:pt x="12342" y="5660"/>
                    <a:pt x="12342" y="5660"/>
                    <a:pt x="12302" y="5569"/>
                  </a:cubicBezTo>
                  <a:cubicBezTo>
                    <a:pt x="12220" y="5569"/>
                    <a:pt x="12138" y="5569"/>
                    <a:pt x="12087" y="5620"/>
                  </a:cubicBezTo>
                  <a:lnTo>
                    <a:pt x="12087" y="5620"/>
                  </a:lnTo>
                  <a:lnTo>
                    <a:pt x="12087" y="5620"/>
                  </a:lnTo>
                  <a:cubicBezTo>
                    <a:pt x="12138" y="5660"/>
                    <a:pt x="12179" y="5660"/>
                    <a:pt x="12220" y="5701"/>
                  </a:cubicBezTo>
                  <a:cubicBezTo>
                    <a:pt x="12179" y="5742"/>
                    <a:pt x="12005" y="5916"/>
                    <a:pt x="11924" y="5916"/>
                  </a:cubicBezTo>
                  <a:cubicBezTo>
                    <a:pt x="11883" y="5875"/>
                    <a:pt x="11883" y="5824"/>
                    <a:pt x="11832" y="5824"/>
                  </a:cubicBezTo>
                  <a:cubicBezTo>
                    <a:pt x="11791" y="5783"/>
                    <a:pt x="11750" y="5783"/>
                    <a:pt x="11750" y="5783"/>
                  </a:cubicBezTo>
                  <a:cubicBezTo>
                    <a:pt x="11709" y="5783"/>
                    <a:pt x="11668" y="5742"/>
                    <a:pt x="11668" y="5742"/>
                  </a:cubicBezTo>
                  <a:lnTo>
                    <a:pt x="11494" y="5742"/>
                  </a:lnTo>
                  <a:lnTo>
                    <a:pt x="11494" y="5742"/>
                  </a:lnTo>
                  <a:cubicBezTo>
                    <a:pt x="11535" y="5783"/>
                    <a:pt x="11627" y="5783"/>
                    <a:pt x="11668" y="5824"/>
                  </a:cubicBezTo>
                  <a:cubicBezTo>
                    <a:pt x="11709" y="5824"/>
                    <a:pt x="11750" y="5875"/>
                    <a:pt x="11791" y="5916"/>
                  </a:cubicBezTo>
                  <a:cubicBezTo>
                    <a:pt x="11832" y="5957"/>
                    <a:pt x="11924" y="5957"/>
                    <a:pt x="12046" y="5957"/>
                  </a:cubicBezTo>
                  <a:lnTo>
                    <a:pt x="12046" y="5957"/>
                  </a:lnTo>
                  <a:cubicBezTo>
                    <a:pt x="12046" y="5998"/>
                    <a:pt x="12005" y="6039"/>
                    <a:pt x="12005" y="6079"/>
                  </a:cubicBezTo>
                  <a:cubicBezTo>
                    <a:pt x="11964" y="6130"/>
                    <a:pt x="11832" y="6253"/>
                    <a:pt x="11750" y="6212"/>
                  </a:cubicBezTo>
                  <a:cubicBezTo>
                    <a:pt x="11709" y="6212"/>
                    <a:pt x="11668" y="6171"/>
                    <a:pt x="11627" y="6171"/>
                  </a:cubicBezTo>
                  <a:lnTo>
                    <a:pt x="11627" y="6335"/>
                  </a:lnTo>
                  <a:cubicBezTo>
                    <a:pt x="11535" y="6335"/>
                    <a:pt x="11454" y="6294"/>
                    <a:pt x="11372" y="6253"/>
                  </a:cubicBezTo>
                  <a:cubicBezTo>
                    <a:pt x="11280" y="6253"/>
                    <a:pt x="11198" y="6253"/>
                    <a:pt x="11116" y="6212"/>
                  </a:cubicBezTo>
                  <a:lnTo>
                    <a:pt x="11116" y="6212"/>
                  </a:lnTo>
                  <a:lnTo>
                    <a:pt x="11157" y="6212"/>
                  </a:lnTo>
                  <a:cubicBezTo>
                    <a:pt x="11198" y="6253"/>
                    <a:pt x="11239" y="6294"/>
                    <a:pt x="11280" y="6294"/>
                  </a:cubicBezTo>
                  <a:cubicBezTo>
                    <a:pt x="11372" y="6335"/>
                    <a:pt x="11454" y="6335"/>
                    <a:pt x="11535" y="6386"/>
                  </a:cubicBezTo>
                  <a:lnTo>
                    <a:pt x="11535" y="6427"/>
                  </a:lnTo>
                  <a:cubicBezTo>
                    <a:pt x="11494" y="6468"/>
                    <a:pt x="11454" y="6468"/>
                    <a:pt x="11413" y="6468"/>
                  </a:cubicBezTo>
                  <a:cubicBezTo>
                    <a:pt x="11413" y="6509"/>
                    <a:pt x="11372" y="6468"/>
                    <a:pt x="11321" y="6468"/>
                  </a:cubicBezTo>
                  <a:lnTo>
                    <a:pt x="11280" y="6468"/>
                  </a:lnTo>
                  <a:lnTo>
                    <a:pt x="11239" y="6509"/>
                  </a:lnTo>
                  <a:lnTo>
                    <a:pt x="11239" y="6509"/>
                  </a:lnTo>
                  <a:cubicBezTo>
                    <a:pt x="11280" y="6509"/>
                    <a:pt x="11321" y="6509"/>
                    <a:pt x="11321" y="6549"/>
                  </a:cubicBezTo>
                  <a:lnTo>
                    <a:pt x="11321" y="6549"/>
                  </a:lnTo>
                  <a:cubicBezTo>
                    <a:pt x="11321" y="6590"/>
                    <a:pt x="11157" y="6641"/>
                    <a:pt x="11116" y="6723"/>
                  </a:cubicBezTo>
                  <a:lnTo>
                    <a:pt x="11116" y="6805"/>
                  </a:lnTo>
                  <a:cubicBezTo>
                    <a:pt x="11116" y="6805"/>
                    <a:pt x="11065" y="6805"/>
                    <a:pt x="11024" y="6846"/>
                  </a:cubicBezTo>
                  <a:cubicBezTo>
                    <a:pt x="10984" y="6897"/>
                    <a:pt x="10861" y="7275"/>
                    <a:pt x="10943" y="7408"/>
                  </a:cubicBezTo>
                  <a:lnTo>
                    <a:pt x="11065" y="7408"/>
                  </a:lnTo>
                  <a:lnTo>
                    <a:pt x="11157" y="7408"/>
                  </a:lnTo>
                  <a:cubicBezTo>
                    <a:pt x="11198" y="7448"/>
                    <a:pt x="11239" y="7612"/>
                    <a:pt x="11239" y="7704"/>
                  </a:cubicBezTo>
                  <a:lnTo>
                    <a:pt x="11239" y="7786"/>
                  </a:lnTo>
                  <a:cubicBezTo>
                    <a:pt x="11372" y="7786"/>
                    <a:pt x="11413" y="7704"/>
                    <a:pt x="11494" y="7745"/>
                  </a:cubicBezTo>
                  <a:cubicBezTo>
                    <a:pt x="11668" y="7745"/>
                    <a:pt x="11832" y="7827"/>
                    <a:pt x="11924" y="7918"/>
                  </a:cubicBezTo>
                  <a:cubicBezTo>
                    <a:pt x="11964" y="7959"/>
                    <a:pt x="11964" y="8000"/>
                    <a:pt x="12005" y="8000"/>
                  </a:cubicBezTo>
                  <a:cubicBezTo>
                    <a:pt x="12087" y="8041"/>
                    <a:pt x="12138" y="8041"/>
                    <a:pt x="12220" y="8082"/>
                  </a:cubicBezTo>
                  <a:cubicBezTo>
                    <a:pt x="12261" y="8082"/>
                    <a:pt x="12302" y="8123"/>
                    <a:pt x="12342" y="8123"/>
                  </a:cubicBezTo>
                  <a:cubicBezTo>
                    <a:pt x="12434" y="8174"/>
                    <a:pt x="12690" y="8123"/>
                    <a:pt x="12772" y="8215"/>
                  </a:cubicBezTo>
                  <a:cubicBezTo>
                    <a:pt x="12772" y="8256"/>
                    <a:pt x="12772" y="8296"/>
                    <a:pt x="12731" y="8337"/>
                  </a:cubicBezTo>
                  <a:cubicBezTo>
                    <a:pt x="12772" y="8378"/>
                    <a:pt x="12772" y="8378"/>
                    <a:pt x="12772" y="8429"/>
                  </a:cubicBezTo>
                  <a:cubicBezTo>
                    <a:pt x="12812" y="8511"/>
                    <a:pt x="12772" y="8552"/>
                    <a:pt x="12772" y="8593"/>
                  </a:cubicBezTo>
                  <a:cubicBezTo>
                    <a:pt x="12812" y="8634"/>
                    <a:pt x="12853" y="8685"/>
                    <a:pt x="12853" y="8766"/>
                  </a:cubicBezTo>
                  <a:cubicBezTo>
                    <a:pt x="12945" y="8766"/>
                    <a:pt x="13027" y="8848"/>
                    <a:pt x="13027" y="8940"/>
                  </a:cubicBezTo>
                  <a:cubicBezTo>
                    <a:pt x="13109" y="8940"/>
                    <a:pt x="13160" y="8981"/>
                    <a:pt x="13201" y="9022"/>
                  </a:cubicBezTo>
                  <a:cubicBezTo>
                    <a:pt x="13201" y="8981"/>
                    <a:pt x="13160" y="8981"/>
                    <a:pt x="13160" y="8940"/>
                  </a:cubicBezTo>
                  <a:lnTo>
                    <a:pt x="13201" y="8889"/>
                  </a:lnTo>
                  <a:cubicBezTo>
                    <a:pt x="13242" y="8889"/>
                    <a:pt x="13242" y="8940"/>
                    <a:pt x="13282" y="8981"/>
                  </a:cubicBezTo>
                  <a:lnTo>
                    <a:pt x="13282" y="8848"/>
                  </a:lnTo>
                  <a:cubicBezTo>
                    <a:pt x="13364" y="8766"/>
                    <a:pt x="13282" y="8685"/>
                    <a:pt x="13282" y="8593"/>
                  </a:cubicBezTo>
                  <a:lnTo>
                    <a:pt x="13282" y="8552"/>
                  </a:lnTo>
                  <a:cubicBezTo>
                    <a:pt x="13282" y="8511"/>
                    <a:pt x="13242" y="8470"/>
                    <a:pt x="13242" y="8470"/>
                  </a:cubicBezTo>
                  <a:lnTo>
                    <a:pt x="13282" y="8470"/>
                  </a:lnTo>
                  <a:cubicBezTo>
                    <a:pt x="13282" y="8378"/>
                    <a:pt x="13242" y="8378"/>
                    <a:pt x="13201" y="8337"/>
                  </a:cubicBezTo>
                  <a:cubicBezTo>
                    <a:pt x="13201" y="8337"/>
                    <a:pt x="13160" y="8296"/>
                    <a:pt x="13160" y="8256"/>
                  </a:cubicBezTo>
                  <a:cubicBezTo>
                    <a:pt x="13415" y="8215"/>
                    <a:pt x="13793" y="7918"/>
                    <a:pt x="13579" y="7612"/>
                  </a:cubicBezTo>
                  <a:cubicBezTo>
                    <a:pt x="13538" y="7571"/>
                    <a:pt x="13323" y="7489"/>
                    <a:pt x="13323" y="7408"/>
                  </a:cubicBezTo>
                  <a:cubicBezTo>
                    <a:pt x="13364" y="7357"/>
                    <a:pt x="13415" y="7316"/>
                    <a:pt x="13415" y="7275"/>
                  </a:cubicBezTo>
                  <a:cubicBezTo>
                    <a:pt x="13456" y="7275"/>
                    <a:pt x="13456" y="7234"/>
                    <a:pt x="13456" y="7234"/>
                  </a:cubicBezTo>
                  <a:cubicBezTo>
                    <a:pt x="13456" y="7193"/>
                    <a:pt x="13497" y="7234"/>
                    <a:pt x="13497" y="7193"/>
                  </a:cubicBezTo>
                  <a:lnTo>
                    <a:pt x="13497" y="7101"/>
                  </a:lnTo>
                  <a:cubicBezTo>
                    <a:pt x="13497" y="7101"/>
                    <a:pt x="13497" y="7060"/>
                    <a:pt x="13456" y="7060"/>
                  </a:cubicBezTo>
                  <a:cubicBezTo>
                    <a:pt x="13456" y="7019"/>
                    <a:pt x="13497" y="7019"/>
                    <a:pt x="13497" y="6978"/>
                  </a:cubicBezTo>
                  <a:lnTo>
                    <a:pt x="13364" y="6978"/>
                  </a:lnTo>
                  <a:lnTo>
                    <a:pt x="13364" y="6978"/>
                  </a:lnTo>
                  <a:cubicBezTo>
                    <a:pt x="13415" y="6897"/>
                    <a:pt x="13456" y="6846"/>
                    <a:pt x="13497" y="6805"/>
                  </a:cubicBezTo>
                  <a:cubicBezTo>
                    <a:pt x="13456" y="6764"/>
                    <a:pt x="13415" y="6764"/>
                    <a:pt x="13415" y="6723"/>
                  </a:cubicBezTo>
                  <a:cubicBezTo>
                    <a:pt x="13364" y="6641"/>
                    <a:pt x="13456" y="6549"/>
                    <a:pt x="13497" y="6549"/>
                  </a:cubicBezTo>
                  <a:cubicBezTo>
                    <a:pt x="13620" y="6590"/>
                    <a:pt x="13671" y="6641"/>
                    <a:pt x="13793" y="6641"/>
                  </a:cubicBezTo>
                  <a:lnTo>
                    <a:pt x="13967" y="6641"/>
                  </a:lnTo>
                  <a:cubicBezTo>
                    <a:pt x="14008" y="6590"/>
                    <a:pt x="14049" y="6590"/>
                    <a:pt x="14090" y="6590"/>
                  </a:cubicBezTo>
                  <a:cubicBezTo>
                    <a:pt x="14130" y="6641"/>
                    <a:pt x="14263" y="6723"/>
                    <a:pt x="14345" y="6764"/>
                  </a:cubicBezTo>
                  <a:cubicBezTo>
                    <a:pt x="14304" y="6805"/>
                    <a:pt x="14304" y="6805"/>
                    <a:pt x="14345" y="6846"/>
                  </a:cubicBezTo>
                  <a:cubicBezTo>
                    <a:pt x="14386" y="6846"/>
                    <a:pt x="14478" y="6938"/>
                    <a:pt x="14560" y="6938"/>
                  </a:cubicBezTo>
                  <a:lnTo>
                    <a:pt x="14600" y="6938"/>
                  </a:lnTo>
                  <a:cubicBezTo>
                    <a:pt x="14641" y="6938"/>
                    <a:pt x="14641" y="6897"/>
                    <a:pt x="14641" y="6938"/>
                  </a:cubicBezTo>
                  <a:lnTo>
                    <a:pt x="14692" y="6938"/>
                  </a:lnTo>
                  <a:cubicBezTo>
                    <a:pt x="14692" y="6978"/>
                    <a:pt x="14692" y="6978"/>
                    <a:pt x="14641" y="6978"/>
                  </a:cubicBezTo>
                  <a:cubicBezTo>
                    <a:pt x="14560" y="7060"/>
                    <a:pt x="14733" y="7275"/>
                    <a:pt x="14641" y="7357"/>
                  </a:cubicBezTo>
                  <a:lnTo>
                    <a:pt x="14600" y="7357"/>
                  </a:lnTo>
                  <a:lnTo>
                    <a:pt x="14600" y="7448"/>
                  </a:lnTo>
                  <a:lnTo>
                    <a:pt x="14600" y="7448"/>
                  </a:lnTo>
                  <a:cubicBezTo>
                    <a:pt x="14733" y="7408"/>
                    <a:pt x="14774" y="7357"/>
                    <a:pt x="14856" y="7448"/>
                  </a:cubicBezTo>
                  <a:lnTo>
                    <a:pt x="14856" y="7489"/>
                  </a:lnTo>
                  <a:lnTo>
                    <a:pt x="14856" y="7530"/>
                  </a:lnTo>
                  <a:cubicBezTo>
                    <a:pt x="14897" y="7489"/>
                    <a:pt x="15029" y="7530"/>
                    <a:pt x="15070" y="7489"/>
                  </a:cubicBezTo>
                  <a:cubicBezTo>
                    <a:pt x="15070" y="7448"/>
                    <a:pt x="15070" y="7408"/>
                    <a:pt x="15111" y="7408"/>
                  </a:cubicBezTo>
                  <a:cubicBezTo>
                    <a:pt x="15152" y="7408"/>
                    <a:pt x="15152" y="7448"/>
                    <a:pt x="15203" y="7489"/>
                  </a:cubicBezTo>
                  <a:lnTo>
                    <a:pt x="15203" y="7489"/>
                  </a:lnTo>
                  <a:cubicBezTo>
                    <a:pt x="15203" y="7357"/>
                    <a:pt x="15244" y="7316"/>
                    <a:pt x="15285" y="7275"/>
                  </a:cubicBezTo>
                  <a:cubicBezTo>
                    <a:pt x="15203" y="7152"/>
                    <a:pt x="15285" y="7193"/>
                    <a:pt x="15326" y="7152"/>
                  </a:cubicBezTo>
                  <a:lnTo>
                    <a:pt x="15367" y="7101"/>
                  </a:lnTo>
                  <a:lnTo>
                    <a:pt x="15367" y="7101"/>
                  </a:lnTo>
                  <a:cubicBezTo>
                    <a:pt x="15459" y="7152"/>
                    <a:pt x="15581" y="7357"/>
                    <a:pt x="15622" y="7408"/>
                  </a:cubicBezTo>
                  <a:lnTo>
                    <a:pt x="15622" y="7489"/>
                  </a:lnTo>
                  <a:lnTo>
                    <a:pt x="15663" y="7489"/>
                  </a:lnTo>
                  <a:cubicBezTo>
                    <a:pt x="15663" y="7612"/>
                    <a:pt x="15755" y="7571"/>
                    <a:pt x="15796" y="7663"/>
                  </a:cubicBezTo>
                  <a:cubicBezTo>
                    <a:pt x="15755" y="7663"/>
                    <a:pt x="15755" y="7663"/>
                    <a:pt x="15755" y="7704"/>
                  </a:cubicBezTo>
                  <a:cubicBezTo>
                    <a:pt x="15755" y="7745"/>
                    <a:pt x="15837" y="7745"/>
                    <a:pt x="15877" y="7786"/>
                  </a:cubicBezTo>
                  <a:cubicBezTo>
                    <a:pt x="15877" y="7786"/>
                    <a:pt x="15877" y="7827"/>
                    <a:pt x="15837" y="7827"/>
                  </a:cubicBezTo>
                  <a:lnTo>
                    <a:pt x="15796" y="7827"/>
                  </a:lnTo>
                  <a:lnTo>
                    <a:pt x="15714" y="7827"/>
                  </a:lnTo>
                  <a:lnTo>
                    <a:pt x="15714" y="7827"/>
                  </a:lnTo>
                  <a:cubicBezTo>
                    <a:pt x="15755" y="7867"/>
                    <a:pt x="15755" y="7959"/>
                    <a:pt x="15796" y="7959"/>
                  </a:cubicBezTo>
                  <a:lnTo>
                    <a:pt x="15837" y="7959"/>
                  </a:lnTo>
                  <a:cubicBezTo>
                    <a:pt x="15877" y="7959"/>
                    <a:pt x="16010" y="8041"/>
                    <a:pt x="16010" y="8123"/>
                  </a:cubicBezTo>
                  <a:lnTo>
                    <a:pt x="15969" y="8174"/>
                  </a:lnTo>
                  <a:lnTo>
                    <a:pt x="16051" y="8174"/>
                  </a:lnTo>
                  <a:lnTo>
                    <a:pt x="16092" y="8174"/>
                  </a:lnTo>
                  <a:cubicBezTo>
                    <a:pt x="16174" y="8174"/>
                    <a:pt x="16225" y="8215"/>
                    <a:pt x="16266" y="8256"/>
                  </a:cubicBezTo>
                  <a:cubicBezTo>
                    <a:pt x="16307" y="8256"/>
                    <a:pt x="16388" y="8256"/>
                    <a:pt x="16429" y="8296"/>
                  </a:cubicBezTo>
                  <a:cubicBezTo>
                    <a:pt x="16388" y="8337"/>
                    <a:pt x="16347" y="8337"/>
                    <a:pt x="16307" y="8337"/>
                  </a:cubicBezTo>
                  <a:cubicBezTo>
                    <a:pt x="16225" y="8378"/>
                    <a:pt x="16225" y="8429"/>
                    <a:pt x="16133" y="8429"/>
                  </a:cubicBezTo>
                  <a:lnTo>
                    <a:pt x="16051" y="8429"/>
                  </a:lnTo>
                  <a:cubicBezTo>
                    <a:pt x="16051" y="8470"/>
                    <a:pt x="16051" y="8511"/>
                    <a:pt x="16010" y="8552"/>
                  </a:cubicBezTo>
                  <a:cubicBezTo>
                    <a:pt x="16051" y="8511"/>
                    <a:pt x="16133" y="8511"/>
                    <a:pt x="16174" y="8511"/>
                  </a:cubicBezTo>
                  <a:cubicBezTo>
                    <a:pt x="16266" y="8429"/>
                    <a:pt x="16347" y="8296"/>
                    <a:pt x="16480" y="8429"/>
                  </a:cubicBezTo>
                  <a:lnTo>
                    <a:pt x="16480" y="8470"/>
                  </a:lnTo>
                  <a:lnTo>
                    <a:pt x="16480" y="8511"/>
                  </a:lnTo>
                  <a:cubicBezTo>
                    <a:pt x="16521" y="8511"/>
                    <a:pt x="16521" y="8470"/>
                    <a:pt x="16562" y="8470"/>
                  </a:cubicBezTo>
                  <a:cubicBezTo>
                    <a:pt x="16603" y="8470"/>
                    <a:pt x="16685" y="8511"/>
                    <a:pt x="16685" y="8552"/>
                  </a:cubicBezTo>
                  <a:cubicBezTo>
                    <a:pt x="16685" y="8593"/>
                    <a:pt x="16644" y="8634"/>
                    <a:pt x="16644" y="8685"/>
                  </a:cubicBezTo>
                  <a:cubicBezTo>
                    <a:pt x="16644" y="8726"/>
                    <a:pt x="16685" y="8726"/>
                    <a:pt x="16685" y="8766"/>
                  </a:cubicBezTo>
                  <a:lnTo>
                    <a:pt x="16685" y="8766"/>
                  </a:lnTo>
                  <a:cubicBezTo>
                    <a:pt x="16644" y="8807"/>
                    <a:pt x="16562" y="8889"/>
                    <a:pt x="16521" y="8889"/>
                  </a:cubicBezTo>
                  <a:cubicBezTo>
                    <a:pt x="16429" y="8889"/>
                    <a:pt x="16347" y="8940"/>
                    <a:pt x="16266" y="8940"/>
                  </a:cubicBezTo>
                  <a:cubicBezTo>
                    <a:pt x="16225" y="8981"/>
                    <a:pt x="16174" y="9022"/>
                    <a:pt x="16133" y="9063"/>
                  </a:cubicBezTo>
                  <a:cubicBezTo>
                    <a:pt x="16092" y="9104"/>
                    <a:pt x="15969" y="9104"/>
                    <a:pt x="15837" y="9144"/>
                  </a:cubicBezTo>
                  <a:lnTo>
                    <a:pt x="15581" y="9144"/>
                  </a:lnTo>
                  <a:cubicBezTo>
                    <a:pt x="15540" y="9104"/>
                    <a:pt x="15499" y="9104"/>
                    <a:pt x="15459" y="9144"/>
                  </a:cubicBezTo>
                  <a:lnTo>
                    <a:pt x="15326" y="9144"/>
                  </a:lnTo>
                  <a:cubicBezTo>
                    <a:pt x="15285" y="9104"/>
                    <a:pt x="15152" y="9104"/>
                    <a:pt x="15111" y="9144"/>
                  </a:cubicBezTo>
                  <a:cubicBezTo>
                    <a:pt x="15029" y="9144"/>
                    <a:pt x="15029" y="9277"/>
                    <a:pt x="14989" y="9318"/>
                  </a:cubicBezTo>
                  <a:cubicBezTo>
                    <a:pt x="14948" y="9318"/>
                    <a:pt x="14856" y="9318"/>
                    <a:pt x="14815" y="9359"/>
                  </a:cubicBezTo>
                  <a:cubicBezTo>
                    <a:pt x="14692" y="9451"/>
                    <a:pt x="14519" y="9614"/>
                    <a:pt x="14437" y="9788"/>
                  </a:cubicBezTo>
                  <a:cubicBezTo>
                    <a:pt x="14519" y="9747"/>
                    <a:pt x="14600" y="9614"/>
                    <a:pt x="14692" y="9533"/>
                  </a:cubicBezTo>
                  <a:cubicBezTo>
                    <a:pt x="14815" y="9451"/>
                    <a:pt x="14948" y="9451"/>
                    <a:pt x="15111" y="9359"/>
                  </a:cubicBezTo>
                  <a:cubicBezTo>
                    <a:pt x="15244" y="9318"/>
                    <a:pt x="15408" y="9318"/>
                    <a:pt x="15459" y="9451"/>
                  </a:cubicBezTo>
                  <a:cubicBezTo>
                    <a:pt x="15408" y="9492"/>
                    <a:pt x="15285" y="9574"/>
                    <a:pt x="15244" y="9574"/>
                  </a:cubicBezTo>
                  <a:cubicBezTo>
                    <a:pt x="15244" y="9533"/>
                    <a:pt x="15203" y="9533"/>
                    <a:pt x="15203" y="9533"/>
                  </a:cubicBezTo>
                  <a:cubicBezTo>
                    <a:pt x="15152" y="9533"/>
                    <a:pt x="15111" y="9533"/>
                    <a:pt x="15111" y="9574"/>
                  </a:cubicBezTo>
                  <a:lnTo>
                    <a:pt x="15111" y="9574"/>
                  </a:lnTo>
                  <a:cubicBezTo>
                    <a:pt x="15152" y="9574"/>
                    <a:pt x="15203" y="9574"/>
                    <a:pt x="15244" y="9614"/>
                  </a:cubicBezTo>
                  <a:lnTo>
                    <a:pt x="15326" y="9614"/>
                  </a:lnTo>
                  <a:lnTo>
                    <a:pt x="15326" y="9614"/>
                  </a:lnTo>
                  <a:lnTo>
                    <a:pt x="15326" y="9614"/>
                  </a:lnTo>
                  <a:lnTo>
                    <a:pt x="15367" y="9614"/>
                  </a:lnTo>
                  <a:lnTo>
                    <a:pt x="15326" y="9655"/>
                  </a:lnTo>
                  <a:cubicBezTo>
                    <a:pt x="15326" y="9706"/>
                    <a:pt x="15326" y="9706"/>
                    <a:pt x="15285" y="9747"/>
                  </a:cubicBezTo>
                  <a:lnTo>
                    <a:pt x="15367" y="9747"/>
                  </a:lnTo>
                  <a:cubicBezTo>
                    <a:pt x="15326" y="9788"/>
                    <a:pt x="15326" y="9788"/>
                    <a:pt x="15326" y="9829"/>
                  </a:cubicBezTo>
                  <a:lnTo>
                    <a:pt x="15367" y="9829"/>
                  </a:lnTo>
                  <a:cubicBezTo>
                    <a:pt x="15326" y="9911"/>
                    <a:pt x="15459" y="9911"/>
                    <a:pt x="15499" y="9911"/>
                  </a:cubicBezTo>
                  <a:lnTo>
                    <a:pt x="15499" y="9911"/>
                  </a:lnTo>
                  <a:lnTo>
                    <a:pt x="15459" y="9911"/>
                  </a:lnTo>
                  <a:lnTo>
                    <a:pt x="15459" y="9962"/>
                  </a:lnTo>
                  <a:lnTo>
                    <a:pt x="15459" y="9962"/>
                  </a:lnTo>
                  <a:lnTo>
                    <a:pt x="15459" y="9962"/>
                  </a:lnTo>
                  <a:lnTo>
                    <a:pt x="15499" y="9962"/>
                  </a:lnTo>
                  <a:lnTo>
                    <a:pt x="15540" y="9962"/>
                  </a:lnTo>
                  <a:lnTo>
                    <a:pt x="15581" y="10003"/>
                  </a:lnTo>
                  <a:lnTo>
                    <a:pt x="15622" y="10003"/>
                  </a:lnTo>
                  <a:cubicBezTo>
                    <a:pt x="15622" y="9962"/>
                    <a:pt x="15622" y="9962"/>
                    <a:pt x="15663" y="10003"/>
                  </a:cubicBezTo>
                  <a:lnTo>
                    <a:pt x="15663" y="10003"/>
                  </a:lnTo>
                  <a:lnTo>
                    <a:pt x="15663" y="10003"/>
                  </a:lnTo>
                  <a:lnTo>
                    <a:pt x="15663" y="10003"/>
                  </a:lnTo>
                  <a:lnTo>
                    <a:pt x="15714" y="10003"/>
                  </a:lnTo>
                  <a:cubicBezTo>
                    <a:pt x="15755" y="10003"/>
                    <a:pt x="15755" y="9962"/>
                    <a:pt x="15796" y="9962"/>
                  </a:cubicBezTo>
                  <a:lnTo>
                    <a:pt x="15796" y="10003"/>
                  </a:lnTo>
                  <a:lnTo>
                    <a:pt x="15837" y="10003"/>
                  </a:lnTo>
                  <a:lnTo>
                    <a:pt x="15877" y="10044"/>
                  </a:lnTo>
                  <a:lnTo>
                    <a:pt x="15877" y="10044"/>
                  </a:lnTo>
                  <a:lnTo>
                    <a:pt x="15837" y="10044"/>
                  </a:lnTo>
                  <a:lnTo>
                    <a:pt x="15837" y="10044"/>
                  </a:lnTo>
                  <a:cubicBezTo>
                    <a:pt x="15877" y="10044"/>
                    <a:pt x="15918" y="10044"/>
                    <a:pt x="15918" y="10084"/>
                  </a:cubicBezTo>
                  <a:lnTo>
                    <a:pt x="15877" y="10084"/>
                  </a:lnTo>
                  <a:lnTo>
                    <a:pt x="15877" y="10084"/>
                  </a:lnTo>
                  <a:lnTo>
                    <a:pt x="15837" y="10084"/>
                  </a:lnTo>
                  <a:lnTo>
                    <a:pt x="15877" y="10084"/>
                  </a:lnTo>
                  <a:lnTo>
                    <a:pt x="15796" y="10084"/>
                  </a:lnTo>
                  <a:lnTo>
                    <a:pt x="15837" y="10125"/>
                  </a:lnTo>
                  <a:cubicBezTo>
                    <a:pt x="15755" y="10125"/>
                    <a:pt x="15663" y="10166"/>
                    <a:pt x="15622" y="10166"/>
                  </a:cubicBezTo>
                  <a:lnTo>
                    <a:pt x="15581" y="10166"/>
                  </a:lnTo>
                  <a:lnTo>
                    <a:pt x="15581" y="10166"/>
                  </a:lnTo>
                  <a:lnTo>
                    <a:pt x="15581" y="10217"/>
                  </a:lnTo>
                  <a:lnTo>
                    <a:pt x="15540" y="10166"/>
                  </a:lnTo>
                  <a:lnTo>
                    <a:pt x="15540" y="10217"/>
                  </a:lnTo>
                  <a:lnTo>
                    <a:pt x="15499" y="10217"/>
                  </a:lnTo>
                  <a:lnTo>
                    <a:pt x="15499" y="10166"/>
                  </a:lnTo>
                  <a:lnTo>
                    <a:pt x="15499" y="10217"/>
                  </a:lnTo>
                  <a:lnTo>
                    <a:pt x="15459" y="10217"/>
                  </a:lnTo>
                  <a:lnTo>
                    <a:pt x="15459" y="10217"/>
                  </a:lnTo>
                  <a:lnTo>
                    <a:pt x="15459" y="10217"/>
                  </a:lnTo>
                  <a:lnTo>
                    <a:pt x="15408" y="10217"/>
                  </a:lnTo>
                  <a:cubicBezTo>
                    <a:pt x="15408" y="10217"/>
                    <a:pt x="15459" y="10217"/>
                    <a:pt x="15408" y="10258"/>
                  </a:cubicBezTo>
                  <a:cubicBezTo>
                    <a:pt x="15367" y="10258"/>
                    <a:pt x="15367" y="10340"/>
                    <a:pt x="15326" y="10340"/>
                  </a:cubicBezTo>
                  <a:lnTo>
                    <a:pt x="15326" y="10340"/>
                  </a:lnTo>
                  <a:lnTo>
                    <a:pt x="15326" y="10340"/>
                  </a:lnTo>
                  <a:cubicBezTo>
                    <a:pt x="15285" y="10340"/>
                    <a:pt x="15285" y="10340"/>
                    <a:pt x="15244" y="10381"/>
                  </a:cubicBezTo>
                  <a:lnTo>
                    <a:pt x="15244" y="10381"/>
                  </a:lnTo>
                  <a:lnTo>
                    <a:pt x="15203" y="10381"/>
                  </a:lnTo>
                  <a:lnTo>
                    <a:pt x="15203" y="10340"/>
                  </a:lnTo>
                  <a:lnTo>
                    <a:pt x="15152" y="10340"/>
                  </a:lnTo>
                  <a:cubicBezTo>
                    <a:pt x="15152" y="10299"/>
                    <a:pt x="15111" y="10258"/>
                    <a:pt x="15152" y="10217"/>
                  </a:cubicBezTo>
                  <a:lnTo>
                    <a:pt x="15203" y="10217"/>
                  </a:lnTo>
                  <a:lnTo>
                    <a:pt x="15152" y="10217"/>
                  </a:lnTo>
                  <a:lnTo>
                    <a:pt x="15152" y="10217"/>
                  </a:lnTo>
                  <a:lnTo>
                    <a:pt x="15152" y="10217"/>
                  </a:lnTo>
                  <a:cubicBezTo>
                    <a:pt x="15152" y="10217"/>
                    <a:pt x="15203" y="10217"/>
                    <a:pt x="15203" y="10166"/>
                  </a:cubicBezTo>
                  <a:lnTo>
                    <a:pt x="15244" y="10166"/>
                  </a:lnTo>
                  <a:lnTo>
                    <a:pt x="15244" y="10166"/>
                  </a:lnTo>
                  <a:lnTo>
                    <a:pt x="15203" y="10166"/>
                  </a:lnTo>
                  <a:lnTo>
                    <a:pt x="15203" y="10166"/>
                  </a:lnTo>
                  <a:cubicBezTo>
                    <a:pt x="15244" y="10125"/>
                    <a:pt x="15367" y="10044"/>
                    <a:pt x="15408" y="10084"/>
                  </a:cubicBezTo>
                  <a:lnTo>
                    <a:pt x="15408" y="10084"/>
                  </a:lnTo>
                  <a:lnTo>
                    <a:pt x="15459" y="10125"/>
                  </a:lnTo>
                  <a:lnTo>
                    <a:pt x="15459" y="10084"/>
                  </a:lnTo>
                  <a:cubicBezTo>
                    <a:pt x="15499" y="10084"/>
                    <a:pt x="15499" y="10044"/>
                    <a:pt x="15540" y="10084"/>
                  </a:cubicBezTo>
                  <a:lnTo>
                    <a:pt x="15540" y="10044"/>
                  </a:lnTo>
                  <a:cubicBezTo>
                    <a:pt x="15499" y="10044"/>
                    <a:pt x="15367" y="10044"/>
                    <a:pt x="15326" y="10084"/>
                  </a:cubicBezTo>
                  <a:lnTo>
                    <a:pt x="15326" y="10044"/>
                  </a:lnTo>
                  <a:cubicBezTo>
                    <a:pt x="15367" y="10044"/>
                    <a:pt x="15408" y="10003"/>
                    <a:pt x="15408" y="9962"/>
                  </a:cubicBezTo>
                  <a:lnTo>
                    <a:pt x="15408" y="9962"/>
                  </a:lnTo>
                  <a:lnTo>
                    <a:pt x="15408" y="10003"/>
                  </a:lnTo>
                  <a:cubicBezTo>
                    <a:pt x="15408" y="9962"/>
                    <a:pt x="15367" y="9962"/>
                    <a:pt x="15367" y="9962"/>
                  </a:cubicBezTo>
                  <a:lnTo>
                    <a:pt x="15367" y="9962"/>
                  </a:lnTo>
                  <a:lnTo>
                    <a:pt x="15367" y="10003"/>
                  </a:lnTo>
                  <a:cubicBezTo>
                    <a:pt x="15285" y="10003"/>
                    <a:pt x="15244" y="10084"/>
                    <a:pt x="15203" y="10084"/>
                  </a:cubicBezTo>
                  <a:lnTo>
                    <a:pt x="15152" y="10084"/>
                  </a:lnTo>
                  <a:lnTo>
                    <a:pt x="15152" y="10084"/>
                  </a:lnTo>
                  <a:cubicBezTo>
                    <a:pt x="15152" y="10084"/>
                    <a:pt x="15111" y="10084"/>
                    <a:pt x="15111" y="10125"/>
                  </a:cubicBezTo>
                  <a:cubicBezTo>
                    <a:pt x="15070" y="10084"/>
                    <a:pt x="15029" y="10084"/>
                    <a:pt x="15029" y="10125"/>
                  </a:cubicBezTo>
                  <a:lnTo>
                    <a:pt x="14989" y="10084"/>
                  </a:lnTo>
                  <a:lnTo>
                    <a:pt x="15029" y="10125"/>
                  </a:lnTo>
                  <a:lnTo>
                    <a:pt x="14989" y="10166"/>
                  </a:lnTo>
                  <a:lnTo>
                    <a:pt x="15029" y="10166"/>
                  </a:lnTo>
                  <a:lnTo>
                    <a:pt x="15029" y="10166"/>
                  </a:lnTo>
                  <a:cubicBezTo>
                    <a:pt x="14989" y="10166"/>
                    <a:pt x="14989" y="10217"/>
                    <a:pt x="14948" y="10166"/>
                  </a:cubicBezTo>
                  <a:lnTo>
                    <a:pt x="14948" y="10217"/>
                  </a:lnTo>
                  <a:lnTo>
                    <a:pt x="14897" y="10217"/>
                  </a:lnTo>
                  <a:lnTo>
                    <a:pt x="14856" y="10258"/>
                  </a:lnTo>
                  <a:lnTo>
                    <a:pt x="14856" y="10217"/>
                  </a:lnTo>
                  <a:lnTo>
                    <a:pt x="14815" y="10217"/>
                  </a:lnTo>
                  <a:lnTo>
                    <a:pt x="14815" y="10258"/>
                  </a:lnTo>
                  <a:lnTo>
                    <a:pt x="14774" y="10258"/>
                  </a:lnTo>
                  <a:lnTo>
                    <a:pt x="14774" y="10258"/>
                  </a:lnTo>
                  <a:lnTo>
                    <a:pt x="14774" y="10217"/>
                  </a:lnTo>
                  <a:lnTo>
                    <a:pt x="14774" y="10217"/>
                  </a:lnTo>
                  <a:lnTo>
                    <a:pt x="14774" y="10217"/>
                  </a:lnTo>
                  <a:cubicBezTo>
                    <a:pt x="14733" y="10258"/>
                    <a:pt x="14733" y="10299"/>
                    <a:pt x="14692" y="10299"/>
                  </a:cubicBezTo>
                  <a:lnTo>
                    <a:pt x="14692" y="10299"/>
                  </a:lnTo>
                  <a:lnTo>
                    <a:pt x="14641" y="10340"/>
                  </a:lnTo>
                  <a:lnTo>
                    <a:pt x="14641" y="10340"/>
                  </a:lnTo>
                  <a:lnTo>
                    <a:pt x="14641" y="10299"/>
                  </a:lnTo>
                  <a:lnTo>
                    <a:pt x="14600" y="10299"/>
                  </a:lnTo>
                  <a:cubicBezTo>
                    <a:pt x="14641" y="10340"/>
                    <a:pt x="14600" y="10340"/>
                    <a:pt x="14600" y="10340"/>
                  </a:cubicBezTo>
                  <a:lnTo>
                    <a:pt x="14600" y="10340"/>
                  </a:lnTo>
                  <a:lnTo>
                    <a:pt x="14600" y="10340"/>
                  </a:lnTo>
                  <a:lnTo>
                    <a:pt x="14600" y="10340"/>
                  </a:lnTo>
                  <a:lnTo>
                    <a:pt x="14560" y="10340"/>
                  </a:lnTo>
                  <a:lnTo>
                    <a:pt x="14560" y="10381"/>
                  </a:lnTo>
                  <a:cubicBezTo>
                    <a:pt x="14519" y="10381"/>
                    <a:pt x="14478" y="10473"/>
                    <a:pt x="14437" y="10514"/>
                  </a:cubicBezTo>
                  <a:lnTo>
                    <a:pt x="14478" y="10554"/>
                  </a:lnTo>
                  <a:lnTo>
                    <a:pt x="14478" y="10554"/>
                  </a:lnTo>
                  <a:cubicBezTo>
                    <a:pt x="14478" y="10554"/>
                    <a:pt x="14437" y="10554"/>
                    <a:pt x="14437" y="10595"/>
                  </a:cubicBezTo>
                  <a:cubicBezTo>
                    <a:pt x="14478" y="10595"/>
                    <a:pt x="14519" y="10636"/>
                    <a:pt x="14519" y="10728"/>
                  </a:cubicBezTo>
                  <a:lnTo>
                    <a:pt x="14519" y="10728"/>
                  </a:lnTo>
                  <a:lnTo>
                    <a:pt x="14600" y="10677"/>
                  </a:lnTo>
                  <a:lnTo>
                    <a:pt x="14600" y="10677"/>
                  </a:lnTo>
                  <a:lnTo>
                    <a:pt x="14560" y="10677"/>
                  </a:lnTo>
                  <a:lnTo>
                    <a:pt x="14560" y="10636"/>
                  </a:lnTo>
                  <a:lnTo>
                    <a:pt x="14560" y="10636"/>
                  </a:lnTo>
                  <a:lnTo>
                    <a:pt x="14560" y="10636"/>
                  </a:lnTo>
                  <a:cubicBezTo>
                    <a:pt x="14600" y="10677"/>
                    <a:pt x="14600" y="10677"/>
                    <a:pt x="14600" y="10728"/>
                  </a:cubicBezTo>
                  <a:cubicBezTo>
                    <a:pt x="14560" y="10728"/>
                    <a:pt x="14519" y="10728"/>
                    <a:pt x="14478" y="10769"/>
                  </a:cubicBezTo>
                  <a:lnTo>
                    <a:pt x="14478" y="10728"/>
                  </a:lnTo>
                  <a:lnTo>
                    <a:pt x="14478" y="10728"/>
                  </a:lnTo>
                  <a:lnTo>
                    <a:pt x="14437" y="10769"/>
                  </a:lnTo>
                  <a:lnTo>
                    <a:pt x="14386" y="10769"/>
                  </a:lnTo>
                  <a:lnTo>
                    <a:pt x="14386" y="10728"/>
                  </a:lnTo>
                  <a:lnTo>
                    <a:pt x="14386" y="10728"/>
                  </a:lnTo>
                  <a:lnTo>
                    <a:pt x="14345" y="10769"/>
                  </a:lnTo>
                  <a:cubicBezTo>
                    <a:pt x="14181" y="10769"/>
                    <a:pt x="14090" y="10810"/>
                    <a:pt x="14008" y="10892"/>
                  </a:cubicBezTo>
                  <a:lnTo>
                    <a:pt x="14008" y="10810"/>
                  </a:lnTo>
                  <a:cubicBezTo>
                    <a:pt x="14008" y="10851"/>
                    <a:pt x="14008" y="10851"/>
                    <a:pt x="13967" y="10892"/>
                  </a:cubicBezTo>
                  <a:lnTo>
                    <a:pt x="13967" y="10892"/>
                  </a:lnTo>
                  <a:lnTo>
                    <a:pt x="13967" y="10932"/>
                  </a:lnTo>
                  <a:lnTo>
                    <a:pt x="14008" y="10932"/>
                  </a:lnTo>
                  <a:cubicBezTo>
                    <a:pt x="14008" y="11024"/>
                    <a:pt x="13967" y="11065"/>
                    <a:pt x="13967" y="11106"/>
                  </a:cubicBezTo>
                  <a:lnTo>
                    <a:pt x="13926" y="11106"/>
                  </a:lnTo>
                  <a:cubicBezTo>
                    <a:pt x="13926" y="11147"/>
                    <a:pt x="13875" y="11188"/>
                    <a:pt x="13834" y="11188"/>
                  </a:cubicBezTo>
                  <a:lnTo>
                    <a:pt x="13834" y="11188"/>
                  </a:lnTo>
                  <a:lnTo>
                    <a:pt x="13834" y="11188"/>
                  </a:lnTo>
                  <a:lnTo>
                    <a:pt x="13834" y="11147"/>
                  </a:lnTo>
                  <a:cubicBezTo>
                    <a:pt x="13793" y="11147"/>
                    <a:pt x="13793" y="11106"/>
                    <a:pt x="13752" y="11106"/>
                  </a:cubicBezTo>
                  <a:cubicBezTo>
                    <a:pt x="13752" y="11065"/>
                    <a:pt x="13793" y="11065"/>
                    <a:pt x="13793" y="11065"/>
                  </a:cubicBezTo>
                  <a:lnTo>
                    <a:pt x="13793" y="11065"/>
                  </a:lnTo>
                  <a:lnTo>
                    <a:pt x="13752" y="11065"/>
                  </a:lnTo>
                  <a:cubicBezTo>
                    <a:pt x="13752" y="11106"/>
                    <a:pt x="13793" y="11188"/>
                    <a:pt x="13834" y="11239"/>
                  </a:cubicBezTo>
                  <a:lnTo>
                    <a:pt x="13834" y="11280"/>
                  </a:lnTo>
                  <a:cubicBezTo>
                    <a:pt x="13834" y="11321"/>
                    <a:pt x="13793" y="11321"/>
                    <a:pt x="13793" y="11362"/>
                  </a:cubicBezTo>
                  <a:cubicBezTo>
                    <a:pt x="13752" y="11402"/>
                    <a:pt x="13752" y="11402"/>
                    <a:pt x="13752" y="11443"/>
                  </a:cubicBezTo>
                  <a:lnTo>
                    <a:pt x="13752" y="11443"/>
                  </a:lnTo>
                  <a:cubicBezTo>
                    <a:pt x="13711" y="11443"/>
                    <a:pt x="13711" y="11494"/>
                    <a:pt x="13711" y="11494"/>
                  </a:cubicBezTo>
                  <a:lnTo>
                    <a:pt x="13711" y="11494"/>
                  </a:lnTo>
                  <a:lnTo>
                    <a:pt x="13671" y="11494"/>
                  </a:lnTo>
                  <a:cubicBezTo>
                    <a:pt x="13711" y="11443"/>
                    <a:pt x="13711" y="11402"/>
                    <a:pt x="13752" y="11362"/>
                  </a:cubicBezTo>
                  <a:lnTo>
                    <a:pt x="13711" y="11362"/>
                  </a:lnTo>
                  <a:lnTo>
                    <a:pt x="13711" y="11362"/>
                  </a:lnTo>
                  <a:lnTo>
                    <a:pt x="13711" y="11362"/>
                  </a:lnTo>
                  <a:lnTo>
                    <a:pt x="13711" y="11362"/>
                  </a:lnTo>
                  <a:lnTo>
                    <a:pt x="13711" y="11321"/>
                  </a:lnTo>
                  <a:lnTo>
                    <a:pt x="13711" y="11321"/>
                  </a:lnTo>
                  <a:lnTo>
                    <a:pt x="13671" y="11321"/>
                  </a:lnTo>
                  <a:lnTo>
                    <a:pt x="13671" y="11321"/>
                  </a:lnTo>
                  <a:lnTo>
                    <a:pt x="13620" y="11280"/>
                  </a:lnTo>
                  <a:lnTo>
                    <a:pt x="13620" y="11280"/>
                  </a:lnTo>
                  <a:lnTo>
                    <a:pt x="13711" y="11280"/>
                  </a:lnTo>
                  <a:lnTo>
                    <a:pt x="13671" y="11239"/>
                  </a:lnTo>
                  <a:lnTo>
                    <a:pt x="13620" y="11239"/>
                  </a:lnTo>
                  <a:lnTo>
                    <a:pt x="13620" y="11239"/>
                  </a:lnTo>
                  <a:lnTo>
                    <a:pt x="13620" y="11239"/>
                  </a:lnTo>
                  <a:lnTo>
                    <a:pt x="13671" y="11239"/>
                  </a:lnTo>
                  <a:lnTo>
                    <a:pt x="13671" y="11239"/>
                  </a:lnTo>
                  <a:lnTo>
                    <a:pt x="13671" y="11239"/>
                  </a:lnTo>
                  <a:lnTo>
                    <a:pt x="13671" y="11188"/>
                  </a:lnTo>
                  <a:lnTo>
                    <a:pt x="13620" y="11188"/>
                  </a:lnTo>
                  <a:lnTo>
                    <a:pt x="13620" y="11188"/>
                  </a:lnTo>
                  <a:cubicBezTo>
                    <a:pt x="13671" y="11188"/>
                    <a:pt x="13671" y="11188"/>
                    <a:pt x="13671" y="11147"/>
                  </a:cubicBezTo>
                  <a:lnTo>
                    <a:pt x="13671" y="11147"/>
                  </a:lnTo>
                  <a:lnTo>
                    <a:pt x="13671" y="11147"/>
                  </a:lnTo>
                  <a:lnTo>
                    <a:pt x="13671" y="11147"/>
                  </a:lnTo>
                  <a:lnTo>
                    <a:pt x="13711" y="11106"/>
                  </a:lnTo>
                  <a:lnTo>
                    <a:pt x="13711" y="11106"/>
                  </a:lnTo>
                  <a:lnTo>
                    <a:pt x="13711" y="11106"/>
                  </a:lnTo>
                  <a:lnTo>
                    <a:pt x="13671" y="11106"/>
                  </a:lnTo>
                  <a:lnTo>
                    <a:pt x="13671" y="11106"/>
                  </a:lnTo>
                  <a:lnTo>
                    <a:pt x="13671" y="11106"/>
                  </a:lnTo>
                  <a:lnTo>
                    <a:pt x="13671" y="11147"/>
                  </a:lnTo>
                  <a:lnTo>
                    <a:pt x="13671" y="11147"/>
                  </a:lnTo>
                  <a:lnTo>
                    <a:pt x="13620" y="11106"/>
                  </a:lnTo>
                  <a:lnTo>
                    <a:pt x="13620" y="11147"/>
                  </a:lnTo>
                  <a:lnTo>
                    <a:pt x="13620" y="11147"/>
                  </a:lnTo>
                  <a:cubicBezTo>
                    <a:pt x="13671" y="11239"/>
                    <a:pt x="13620" y="11188"/>
                    <a:pt x="13620" y="11239"/>
                  </a:cubicBezTo>
                  <a:lnTo>
                    <a:pt x="13620" y="11321"/>
                  </a:lnTo>
                  <a:lnTo>
                    <a:pt x="13620" y="11321"/>
                  </a:lnTo>
                  <a:lnTo>
                    <a:pt x="13620" y="11280"/>
                  </a:lnTo>
                  <a:lnTo>
                    <a:pt x="13579" y="11280"/>
                  </a:lnTo>
                  <a:lnTo>
                    <a:pt x="13579" y="11280"/>
                  </a:lnTo>
                  <a:cubicBezTo>
                    <a:pt x="13579" y="11321"/>
                    <a:pt x="13620" y="11321"/>
                    <a:pt x="13620" y="11362"/>
                  </a:cubicBezTo>
                  <a:cubicBezTo>
                    <a:pt x="13620" y="11321"/>
                    <a:pt x="13579" y="11321"/>
                    <a:pt x="13579" y="11280"/>
                  </a:cubicBezTo>
                  <a:lnTo>
                    <a:pt x="13579" y="11321"/>
                  </a:lnTo>
                  <a:cubicBezTo>
                    <a:pt x="13538" y="11321"/>
                    <a:pt x="13538" y="11280"/>
                    <a:pt x="13497" y="11280"/>
                  </a:cubicBezTo>
                  <a:lnTo>
                    <a:pt x="13497" y="11280"/>
                  </a:lnTo>
                  <a:lnTo>
                    <a:pt x="13538" y="11239"/>
                  </a:lnTo>
                  <a:lnTo>
                    <a:pt x="13497" y="11239"/>
                  </a:lnTo>
                  <a:lnTo>
                    <a:pt x="13497" y="11321"/>
                  </a:lnTo>
                  <a:cubicBezTo>
                    <a:pt x="13538" y="11321"/>
                    <a:pt x="13620" y="11362"/>
                    <a:pt x="13671" y="11362"/>
                  </a:cubicBezTo>
                  <a:cubicBezTo>
                    <a:pt x="13671" y="11402"/>
                    <a:pt x="13671" y="11402"/>
                    <a:pt x="13620" y="11402"/>
                  </a:cubicBezTo>
                  <a:lnTo>
                    <a:pt x="13620" y="11402"/>
                  </a:lnTo>
                  <a:cubicBezTo>
                    <a:pt x="13620" y="11402"/>
                    <a:pt x="13579" y="11402"/>
                    <a:pt x="13579" y="11362"/>
                  </a:cubicBezTo>
                  <a:cubicBezTo>
                    <a:pt x="13579" y="11402"/>
                    <a:pt x="13620" y="11402"/>
                    <a:pt x="13671" y="11443"/>
                  </a:cubicBezTo>
                  <a:lnTo>
                    <a:pt x="13620" y="11443"/>
                  </a:lnTo>
                  <a:cubicBezTo>
                    <a:pt x="13671" y="11443"/>
                    <a:pt x="13671" y="11443"/>
                    <a:pt x="13671" y="11494"/>
                  </a:cubicBezTo>
                  <a:lnTo>
                    <a:pt x="13671" y="11494"/>
                  </a:lnTo>
                  <a:lnTo>
                    <a:pt x="13620" y="11443"/>
                  </a:lnTo>
                  <a:lnTo>
                    <a:pt x="13620" y="11494"/>
                  </a:lnTo>
                  <a:lnTo>
                    <a:pt x="13620" y="11494"/>
                  </a:lnTo>
                  <a:lnTo>
                    <a:pt x="13579" y="11443"/>
                  </a:lnTo>
                  <a:cubicBezTo>
                    <a:pt x="13620" y="11494"/>
                    <a:pt x="13620" y="11494"/>
                    <a:pt x="13671" y="11494"/>
                  </a:cubicBezTo>
                  <a:lnTo>
                    <a:pt x="13671" y="11535"/>
                  </a:lnTo>
                  <a:lnTo>
                    <a:pt x="13620" y="11535"/>
                  </a:lnTo>
                  <a:cubicBezTo>
                    <a:pt x="13620" y="11494"/>
                    <a:pt x="13579" y="11494"/>
                    <a:pt x="13579" y="11494"/>
                  </a:cubicBezTo>
                  <a:lnTo>
                    <a:pt x="13538" y="11494"/>
                  </a:lnTo>
                  <a:lnTo>
                    <a:pt x="13538" y="11494"/>
                  </a:lnTo>
                  <a:cubicBezTo>
                    <a:pt x="13579" y="11494"/>
                    <a:pt x="13620" y="11535"/>
                    <a:pt x="13620" y="11576"/>
                  </a:cubicBezTo>
                  <a:cubicBezTo>
                    <a:pt x="13671" y="11535"/>
                    <a:pt x="13711" y="11535"/>
                    <a:pt x="13711" y="11617"/>
                  </a:cubicBezTo>
                  <a:lnTo>
                    <a:pt x="13711" y="11617"/>
                  </a:lnTo>
                  <a:lnTo>
                    <a:pt x="13711" y="11576"/>
                  </a:lnTo>
                  <a:lnTo>
                    <a:pt x="13711" y="11617"/>
                  </a:lnTo>
                  <a:lnTo>
                    <a:pt x="13711" y="11617"/>
                  </a:lnTo>
                  <a:lnTo>
                    <a:pt x="13671" y="11617"/>
                  </a:lnTo>
                  <a:cubicBezTo>
                    <a:pt x="13711" y="11658"/>
                    <a:pt x="13711" y="11658"/>
                    <a:pt x="13711" y="11699"/>
                  </a:cubicBezTo>
                  <a:lnTo>
                    <a:pt x="13711" y="11699"/>
                  </a:lnTo>
                  <a:lnTo>
                    <a:pt x="13711" y="11658"/>
                  </a:lnTo>
                  <a:lnTo>
                    <a:pt x="13671" y="11658"/>
                  </a:lnTo>
                  <a:lnTo>
                    <a:pt x="13671" y="11658"/>
                  </a:lnTo>
                  <a:lnTo>
                    <a:pt x="13671" y="11699"/>
                  </a:lnTo>
                  <a:lnTo>
                    <a:pt x="13671" y="11699"/>
                  </a:lnTo>
                  <a:lnTo>
                    <a:pt x="13620" y="11658"/>
                  </a:lnTo>
                  <a:lnTo>
                    <a:pt x="13620" y="11699"/>
                  </a:lnTo>
                  <a:lnTo>
                    <a:pt x="13620" y="11699"/>
                  </a:lnTo>
                  <a:lnTo>
                    <a:pt x="13579" y="11699"/>
                  </a:lnTo>
                  <a:lnTo>
                    <a:pt x="13579" y="11658"/>
                  </a:lnTo>
                  <a:lnTo>
                    <a:pt x="13579" y="11658"/>
                  </a:lnTo>
                  <a:lnTo>
                    <a:pt x="13579" y="11699"/>
                  </a:lnTo>
                  <a:lnTo>
                    <a:pt x="13671" y="11699"/>
                  </a:lnTo>
                  <a:lnTo>
                    <a:pt x="13711" y="11699"/>
                  </a:lnTo>
                  <a:lnTo>
                    <a:pt x="13671" y="11750"/>
                  </a:lnTo>
                  <a:lnTo>
                    <a:pt x="13671" y="11750"/>
                  </a:lnTo>
                  <a:lnTo>
                    <a:pt x="13711" y="11699"/>
                  </a:lnTo>
                  <a:lnTo>
                    <a:pt x="13711" y="11699"/>
                  </a:lnTo>
                  <a:cubicBezTo>
                    <a:pt x="13711" y="11750"/>
                    <a:pt x="13752" y="11750"/>
                    <a:pt x="13752" y="11750"/>
                  </a:cubicBezTo>
                  <a:lnTo>
                    <a:pt x="13711" y="11791"/>
                  </a:lnTo>
                  <a:lnTo>
                    <a:pt x="13711" y="11791"/>
                  </a:lnTo>
                  <a:lnTo>
                    <a:pt x="13671" y="11832"/>
                  </a:lnTo>
                  <a:cubicBezTo>
                    <a:pt x="13620" y="11832"/>
                    <a:pt x="13620" y="11791"/>
                    <a:pt x="13579" y="11791"/>
                  </a:cubicBezTo>
                  <a:lnTo>
                    <a:pt x="13579" y="11791"/>
                  </a:lnTo>
                  <a:lnTo>
                    <a:pt x="13620" y="11791"/>
                  </a:lnTo>
                  <a:lnTo>
                    <a:pt x="13538" y="11791"/>
                  </a:lnTo>
                  <a:lnTo>
                    <a:pt x="13538" y="11791"/>
                  </a:lnTo>
                  <a:cubicBezTo>
                    <a:pt x="13579" y="11791"/>
                    <a:pt x="13620" y="11832"/>
                    <a:pt x="13620" y="11832"/>
                  </a:cubicBezTo>
                  <a:lnTo>
                    <a:pt x="13620" y="11832"/>
                  </a:lnTo>
                  <a:cubicBezTo>
                    <a:pt x="13579" y="11832"/>
                    <a:pt x="13579" y="11872"/>
                    <a:pt x="13579" y="11872"/>
                  </a:cubicBezTo>
                  <a:cubicBezTo>
                    <a:pt x="13538" y="11872"/>
                    <a:pt x="13538" y="11872"/>
                    <a:pt x="13538" y="11832"/>
                  </a:cubicBezTo>
                  <a:lnTo>
                    <a:pt x="13538" y="11872"/>
                  </a:lnTo>
                  <a:lnTo>
                    <a:pt x="13579" y="11872"/>
                  </a:lnTo>
                  <a:lnTo>
                    <a:pt x="13620" y="11872"/>
                  </a:lnTo>
                  <a:lnTo>
                    <a:pt x="13671" y="11872"/>
                  </a:lnTo>
                  <a:lnTo>
                    <a:pt x="13620" y="11872"/>
                  </a:lnTo>
                  <a:lnTo>
                    <a:pt x="13620" y="11913"/>
                  </a:lnTo>
                  <a:lnTo>
                    <a:pt x="13497" y="11913"/>
                  </a:lnTo>
                  <a:cubicBezTo>
                    <a:pt x="13456" y="11954"/>
                    <a:pt x="13456" y="12005"/>
                    <a:pt x="13415" y="12046"/>
                  </a:cubicBezTo>
                  <a:cubicBezTo>
                    <a:pt x="13364" y="12087"/>
                    <a:pt x="13282" y="12087"/>
                    <a:pt x="13242" y="12087"/>
                  </a:cubicBezTo>
                  <a:cubicBezTo>
                    <a:pt x="13242" y="12128"/>
                    <a:pt x="13242" y="12169"/>
                    <a:pt x="13201" y="12210"/>
                  </a:cubicBezTo>
                  <a:cubicBezTo>
                    <a:pt x="13160" y="12261"/>
                    <a:pt x="13068" y="12302"/>
                    <a:pt x="13027" y="12302"/>
                  </a:cubicBezTo>
                  <a:cubicBezTo>
                    <a:pt x="12986" y="12342"/>
                    <a:pt x="12945" y="12383"/>
                    <a:pt x="12945" y="12424"/>
                  </a:cubicBezTo>
                  <a:cubicBezTo>
                    <a:pt x="12904" y="12465"/>
                    <a:pt x="12904" y="12516"/>
                    <a:pt x="12853" y="12598"/>
                  </a:cubicBezTo>
                  <a:cubicBezTo>
                    <a:pt x="12853" y="12720"/>
                    <a:pt x="12986" y="12853"/>
                    <a:pt x="13027" y="12935"/>
                  </a:cubicBezTo>
                  <a:lnTo>
                    <a:pt x="13027" y="13068"/>
                  </a:lnTo>
                  <a:cubicBezTo>
                    <a:pt x="13027" y="13109"/>
                    <a:pt x="13068" y="13150"/>
                    <a:pt x="13068" y="13190"/>
                  </a:cubicBezTo>
                  <a:cubicBezTo>
                    <a:pt x="13109" y="13282"/>
                    <a:pt x="13068" y="13446"/>
                    <a:pt x="13027" y="13487"/>
                  </a:cubicBezTo>
                  <a:lnTo>
                    <a:pt x="13027" y="13487"/>
                  </a:lnTo>
                  <a:lnTo>
                    <a:pt x="13027" y="13487"/>
                  </a:lnTo>
                  <a:lnTo>
                    <a:pt x="12945" y="13487"/>
                  </a:lnTo>
                  <a:cubicBezTo>
                    <a:pt x="12945" y="13446"/>
                    <a:pt x="12904" y="13405"/>
                    <a:pt x="12904" y="13364"/>
                  </a:cubicBezTo>
                  <a:cubicBezTo>
                    <a:pt x="12812" y="13364"/>
                    <a:pt x="12853" y="13323"/>
                    <a:pt x="12812" y="13282"/>
                  </a:cubicBezTo>
                  <a:lnTo>
                    <a:pt x="12772" y="13282"/>
                  </a:lnTo>
                  <a:lnTo>
                    <a:pt x="12772" y="13190"/>
                  </a:lnTo>
                  <a:lnTo>
                    <a:pt x="12772" y="13190"/>
                  </a:lnTo>
                  <a:cubicBezTo>
                    <a:pt x="12731" y="13190"/>
                    <a:pt x="12731" y="13150"/>
                    <a:pt x="12690" y="13109"/>
                  </a:cubicBezTo>
                  <a:cubicBezTo>
                    <a:pt x="12731" y="13109"/>
                    <a:pt x="12731" y="13109"/>
                    <a:pt x="12731" y="13068"/>
                  </a:cubicBezTo>
                  <a:lnTo>
                    <a:pt x="12731" y="13027"/>
                  </a:lnTo>
                  <a:cubicBezTo>
                    <a:pt x="12731" y="13068"/>
                    <a:pt x="12690" y="13068"/>
                    <a:pt x="12690" y="13068"/>
                  </a:cubicBezTo>
                  <a:lnTo>
                    <a:pt x="12690" y="13068"/>
                  </a:lnTo>
                  <a:lnTo>
                    <a:pt x="12690" y="12894"/>
                  </a:lnTo>
                  <a:cubicBezTo>
                    <a:pt x="12690" y="12853"/>
                    <a:pt x="12690" y="12853"/>
                    <a:pt x="12649" y="12812"/>
                  </a:cubicBezTo>
                  <a:cubicBezTo>
                    <a:pt x="12598" y="12812"/>
                    <a:pt x="12557" y="12680"/>
                    <a:pt x="12475" y="12680"/>
                  </a:cubicBezTo>
                  <a:cubicBezTo>
                    <a:pt x="12434" y="12680"/>
                    <a:pt x="12434" y="12720"/>
                    <a:pt x="12393" y="12720"/>
                  </a:cubicBezTo>
                  <a:cubicBezTo>
                    <a:pt x="12393" y="12720"/>
                    <a:pt x="12342" y="12772"/>
                    <a:pt x="12302" y="12772"/>
                  </a:cubicBezTo>
                  <a:cubicBezTo>
                    <a:pt x="12302" y="12720"/>
                    <a:pt x="12302" y="12680"/>
                    <a:pt x="12261" y="12680"/>
                  </a:cubicBezTo>
                  <a:cubicBezTo>
                    <a:pt x="12220" y="12680"/>
                    <a:pt x="12179" y="12639"/>
                    <a:pt x="12179" y="12639"/>
                  </a:cubicBezTo>
                  <a:lnTo>
                    <a:pt x="12005" y="12639"/>
                  </a:lnTo>
                  <a:lnTo>
                    <a:pt x="12005" y="12639"/>
                  </a:lnTo>
                  <a:lnTo>
                    <a:pt x="11964" y="12680"/>
                  </a:lnTo>
                  <a:cubicBezTo>
                    <a:pt x="11924" y="12639"/>
                    <a:pt x="11924" y="12639"/>
                    <a:pt x="11924" y="12598"/>
                  </a:cubicBezTo>
                  <a:lnTo>
                    <a:pt x="11924" y="12598"/>
                  </a:lnTo>
                  <a:lnTo>
                    <a:pt x="11883" y="12639"/>
                  </a:lnTo>
                  <a:lnTo>
                    <a:pt x="11709" y="12639"/>
                  </a:lnTo>
                  <a:cubicBezTo>
                    <a:pt x="11709" y="12639"/>
                    <a:pt x="11709" y="12680"/>
                    <a:pt x="11668" y="12680"/>
                  </a:cubicBezTo>
                  <a:lnTo>
                    <a:pt x="11627" y="12680"/>
                  </a:lnTo>
                  <a:cubicBezTo>
                    <a:pt x="11627" y="12639"/>
                    <a:pt x="11576" y="12639"/>
                    <a:pt x="11576" y="12639"/>
                  </a:cubicBezTo>
                  <a:lnTo>
                    <a:pt x="11535" y="12680"/>
                  </a:lnTo>
                  <a:cubicBezTo>
                    <a:pt x="11576" y="12720"/>
                    <a:pt x="11627" y="12680"/>
                    <a:pt x="11668" y="12680"/>
                  </a:cubicBezTo>
                  <a:lnTo>
                    <a:pt x="11709" y="12720"/>
                  </a:lnTo>
                  <a:lnTo>
                    <a:pt x="11668" y="12772"/>
                  </a:lnTo>
                  <a:cubicBezTo>
                    <a:pt x="11668" y="12812"/>
                    <a:pt x="11750" y="12812"/>
                    <a:pt x="11750" y="12853"/>
                  </a:cubicBezTo>
                  <a:lnTo>
                    <a:pt x="11709" y="12853"/>
                  </a:lnTo>
                  <a:cubicBezTo>
                    <a:pt x="11668" y="12812"/>
                    <a:pt x="11627" y="12772"/>
                    <a:pt x="11576" y="12772"/>
                  </a:cubicBezTo>
                  <a:lnTo>
                    <a:pt x="11576" y="12812"/>
                  </a:lnTo>
                  <a:lnTo>
                    <a:pt x="11576" y="12812"/>
                  </a:lnTo>
                  <a:lnTo>
                    <a:pt x="11627" y="12812"/>
                  </a:lnTo>
                  <a:lnTo>
                    <a:pt x="11627" y="12853"/>
                  </a:lnTo>
                  <a:lnTo>
                    <a:pt x="11576" y="12853"/>
                  </a:lnTo>
                  <a:lnTo>
                    <a:pt x="11576" y="12853"/>
                  </a:lnTo>
                  <a:lnTo>
                    <a:pt x="11576" y="12812"/>
                  </a:lnTo>
                  <a:cubicBezTo>
                    <a:pt x="11535" y="12812"/>
                    <a:pt x="11535" y="12853"/>
                    <a:pt x="11494" y="12853"/>
                  </a:cubicBezTo>
                  <a:lnTo>
                    <a:pt x="11454" y="12812"/>
                  </a:lnTo>
                  <a:lnTo>
                    <a:pt x="11413" y="12772"/>
                  </a:lnTo>
                  <a:cubicBezTo>
                    <a:pt x="11372" y="12772"/>
                    <a:pt x="11372" y="12720"/>
                    <a:pt x="11321" y="12720"/>
                  </a:cubicBezTo>
                  <a:lnTo>
                    <a:pt x="11280" y="12720"/>
                  </a:lnTo>
                  <a:lnTo>
                    <a:pt x="11280" y="12720"/>
                  </a:lnTo>
                  <a:lnTo>
                    <a:pt x="11321" y="12772"/>
                  </a:lnTo>
                  <a:lnTo>
                    <a:pt x="11321" y="12772"/>
                  </a:lnTo>
                  <a:lnTo>
                    <a:pt x="11239" y="12772"/>
                  </a:lnTo>
                  <a:cubicBezTo>
                    <a:pt x="11157" y="12772"/>
                    <a:pt x="11065" y="12720"/>
                    <a:pt x="11024" y="12772"/>
                  </a:cubicBezTo>
                  <a:lnTo>
                    <a:pt x="10902" y="12772"/>
                  </a:lnTo>
                  <a:lnTo>
                    <a:pt x="10902" y="12720"/>
                  </a:lnTo>
                  <a:lnTo>
                    <a:pt x="10861" y="12772"/>
                  </a:lnTo>
                  <a:cubicBezTo>
                    <a:pt x="10902" y="12772"/>
                    <a:pt x="10902" y="12812"/>
                    <a:pt x="10902" y="12812"/>
                  </a:cubicBezTo>
                  <a:cubicBezTo>
                    <a:pt x="10861" y="12853"/>
                    <a:pt x="10810" y="12894"/>
                    <a:pt x="10728" y="12935"/>
                  </a:cubicBezTo>
                  <a:lnTo>
                    <a:pt x="10687" y="12935"/>
                  </a:lnTo>
                  <a:cubicBezTo>
                    <a:pt x="10646" y="12935"/>
                    <a:pt x="10646" y="12894"/>
                    <a:pt x="10606" y="12935"/>
                  </a:cubicBezTo>
                  <a:lnTo>
                    <a:pt x="10646" y="12935"/>
                  </a:lnTo>
                  <a:cubicBezTo>
                    <a:pt x="10606" y="13027"/>
                    <a:pt x="10554" y="12976"/>
                    <a:pt x="10514" y="13027"/>
                  </a:cubicBezTo>
                  <a:lnTo>
                    <a:pt x="10514" y="13027"/>
                  </a:lnTo>
                  <a:lnTo>
                    <a:pt x="10554" y="13068"/>
                  </a:lnTo>
                  <a:lnTo>
                    <a:pt x="10554" y="13068"/>
                  </a:lnTo>
                  <a:cubicBezTo>
                    <a:pt x="10514" y="13109"/>
                    <a:pt x="10514" y="13109"/>
                    <a:pt x="10473" y="13150"/>
                  </a:cubicBezTo>
                  <a:cubicBezTo>
                    <a:pt x="10473" y="13231"/>
                    <a:pt x="10554" y="13282"/>
                    <a:pt x="10514" y="13364"/>
                  </a:cubicBezTo>
                  <a:cubicBezTo>
                    <a:pt x="10514" y="13405"/>
                    <a:pt x="10473" y="13446"/>
                    <a:pt x="10473" y="13487"/>
                  </a:cubicBezTo>
                  <a:cubicBezTo>
                    <a:pt x="10432" y="13538"/>
                    <a:pt x="10432" y="13579"/>
                    <a:pt x="10432" y="13620"/>
                  </a:cubicBezTo>
                  <a:cubicBezTo>
                    <a:pt x="10391" y="13742"/>
                    <a:pt x="10432" y="13998"/>
                    <a:pt x="10473" y="14090"/>
                  </a:cubicBezTo>
                  <a:cubicBezTo>
                    <a:pt x="10514" y="14171"/>
                    <a:pt x="10554" y="14212"/>
                    <a:pt x="10606" y="14304"/>
                  </a:cubicBezTo>
                  <a:cubicBezTo>
                    <a:pt x="10646" y="14345"/>
                    <a:pt x="10687" y="14427"/>
                    <a:pt x="10728" y="14468"/>
                  </a:cubicBezTo>
                  <a:lnTo>
                    <a:pt x="10728" y="14468"/>
                  </a:lnTo>
                  <a:lnTo>
                    <a:pt x="10861" y="14468"/>
                  </a:lnTo>
                  <a:cubicBezTo>
                    <a:pt x="10861" y="14508"/>
                    <a:pt x="10902" y="14560"/>
                    <a:pt x="10943" y="14560"/>
                  </a:cubicBezTo>
                  <a:cubicBezTo>
                    <a:pt x="11024" y="14560"/>
                    <a:pt x="11198" y="14468"/>
                    <a:pt x="11280" y="14468"/>
                  </a:cubicBezTo>
                  <a:lnTo>
                    <a:pt x="11280" y="14508"/>
                  </a:lnTo>
                  <a:lnTo>
                    <a:pt x="11321" y="14508"/>
                  </a:lnTo>
                  <a:lnTo>
                    <a:pt x="11372" y="14508"/>
                  </a:lnTo>
                  <a:cubicBezTo>
                    <a:pt x="11372" y="14468"/>
                    <a:pt x="11372" y="14468"/>
                    <a:pt x="11321" y="14468"/>
                  </a:cubicBezTo>
                  <a:lnTo>
                    <a:pt x="11321" y="14468"/>
                  </a:lnTo>
                  <a:cubicBezTo>
                    <a:pt x="11372" y="14427"/>
                    <a:pt x="11454" y="14427"/>
                    <a:pt x="11454" y="14386"/>
                  </a:cubicBezTo>
                  <a:lnTo>
                    <a:pt x="11454" y="14304"/>
                  </a:lnTo>
                  <a:lnTo>
                    <a:pt x="11494" y="14304"/>
                  </a:lnTo>
                  <a:lnTo>
                    <a:pt x="11494" y="14212"/>
                  </a:lnTo>
                  <a:lnTo>
                    <a:pt x="11494" y="14130"/>
                  </a:lnTo>
                  <a:cubicBezTo>
                    <a:pt x="11668" y="14090"/>
                    <a:pt x="11924" y="13998"/>
                    <a:pt x="12046" y="14090"/>
                  </a:cubicBezTo>
                  <a:lnTo>
                    <a:pt x="12046" y="14130"/>
                  </a:lnTo>
                  <a:lnTo>
                    <a:pt x="11964" y="14212"/>
                  </a:lnTo>
                  <a:lnTo>
                    <a:pt x="11924" y="14345"/>
                  </a:lnTo>
                  <a:lnTo>
                    <a:pt x="11924" y="14345"/>
                  </a:lnTo>
                  <a:lnTo>
                    <a:pt x="11924" y="14345"/>
                  </a:lnTo>
                  <a:lnTo>
                    <a:pt x="11924" y="14508"/>
                  </a:lnTo>
                  <a:lnTo>
                    <a:pt x="11924" y="14508"/>
                  </a:lnTo>
                  <a:cubicBezTo>
                    <a:pt x="11883" y="14508"/>
                    <a:pt x="11883" y="14468"/>
                    <a:pt x="11883" y="14468"/>
                  </a:cubicBezTo>
                  <a:lnTo>
                    <a:pt x="11832" y="14468"/>
                  </a:lnTo>
                  <a:lnTo>
                    <a:pt x="11832" y="14468"/>
                  </a:lnTo>
                  <a:lnTo>
                    <a:pt x="11832" y="14560"/>
                  </a:lnTo>
                  <a:lnTo>
                    <a:pt x="11883" y="14508"/>
                  </a:lnTo>
                  <a:lnTo>
                    <a:pt x="11883" y="14560"/>
                  </a:lnTo>
                  <a:cubicBezTo>
                    <a:pt x="11832" y="14641"/>
                    <a:pt x="11883" y="14723"/>
                    <a:pt x="11832" y="14815"/>
                  </a:cubicBezTo>
                  <a:cubicBezTo>
                    <a:pt x="11791" y="14856"/>
                    <a:pt x="11750" y="14856"/>
                    <a:pt x="11750" y="14897"/>
                  </a:cubicBezTo>
                  <a:lnTo>
                    <a:pt x="11791" y="14938"/>
                  </a:lnTo>
                  <a:lnTo>
                    <a:pt x="11791" y="14938"/>
                  </a:lnTo>
                  <a:lnTo>
                    <a:pt x="11791" y="14897"/>
                  </a:lnTo>
                  <a:cubicBezTo>
                    <a:pt x="11832" y="14897"/>
                    <a:pt x="11832" y="14938"/>
                    <a:pt x="11883" y="14938"/>
                  </a:cubicBezTo>
                  <a:cubicBezTo>
                    <a:pt x="11924" y="14897"/>
                    <a:pt x="11964" y="14897"/>
                    <a:pt x="12005" y="14938"/>
                  </a:cubicBezTo>
                  <a:lnTo>
                    <a:pt x="12138" y="14938"/>
                  </a:lnTo>
                  <a:cubicBezTo>
                    <a:pt x="12179" y="14897"/>
                    <a:pt x="12179" y="14897"/>
                    <a:pt x="12220" y="14897"/>
                  </a:cubicBezTo>
                  <a:lnTo>
                    <a:pt x="12220" y="14897"/>
                  </a:lnTo>
                  <a:lnTo>
                    <a:pt x="12393" y="14897"/>
                  </a:lnTo>
                  <a:cubicBezTo>
                    <a:pt x="12434" y="14897"/>
                    <a:pt x="12434" y="14938"/>
                    <a:pt x="12434" y="14938"/>
                  </a:cubicBezTo>
                  <a:cubicBezTo>
                    <a:pt x="12434" y="14978"/>
                    <a:pt x="12434" y="14978"/>
                    <a:pt x="12475" y="14978"/>
                  </a:cubicBezTo>
                  <a:cubicBezTo>
                    <a:pt x="12475" y="14978"/>
                    <a:pt x="12516" y="15019"/>
                    <a:pt x="12557" y="15019"/>
                  </a:cubicBezTo>
                  <a:cubicBezTo>
                    <a:pt x="12557" y="15070"/>
                    <a:pt x="12598" y="15152"/>
                    <a:pt x="12557" y="15193"/>
                  </a:cubicBezTo>
                  <a:cubicBezTo>
                    <a:pt x="12557" y="15193"/>
                    <a:pt x="12557" y="15234"/>
                    <a:pt x="12516" y="15234"/>
                  </a:cubicBezTo>
                  <a:lnTo>
                    <a:pt x="12516" y="15448"/>
                  </a:lnTo>
                  <a:cubicBezTo>
                    <a:pt x="12516" y="15489"/>
                    <a:pt x="12475" y="15581"/>
                    <a:pt x="12475" y="15622"/>
                  </a:cubicBezTo>
                  <a:cubicBezTo>
                    <a:pt x="12516" y="15704"/>
                    <a:pt x="12649" y="15837"/>
                    <a:pt x="12731" y="15878"/>
                  </a:cubicBezTo>
                  <a:lnTo>
                    <a:pt x="12731" y="15959"/>
                  </a:lnTo>
                  <a:lnTo>
                    <a:pt x="12812" y="15959"/>
                  </a:lnTo>
                  <a:lnTo>
                    <a:pt x="12853" y="15959"/>
                  </a:lnTo>
                  <a:cubicBezTo>
                    <a:pt x="12945" y="15959"/>
                    <a:pt x="12945" y="15918"/>
                    <a:pt x="13027" y="15918"/>
                  </a:cubicBezTo>
                  <a:lnTo>
                    <a:pt x="13068" y="15918"/>
                  </a:lnTo>
                  <a:cubicBezTo>
                    <a:pt x="13068" y="15878"/>
                    <a:pt x="13109" y="15878"/>
                    <a:pt x="13160" y="15878"/>
                  </a:cubicBezTo>
                  <a:cubicBezTo>
                    <a:pt x="13160" y="15837"/>
                    <a:pt x="13201" y="15878"/>
                    <a:pt x="13242" y="15878"/>
                  </a:cubicBezTo>
                  <a:lnTo>
                    <a:pt x="13282" y="15878"/>
                  </a:lnTo>
                  <a:lnTo>
                    <a:pt x="13323" y="15878"/>
                  </a:lnTo>
                  <a:cubicBezTo>
                    <a:pt x="13415" y="15918"/>
                    <a:pt x="13456" y="16000"/>
                    <a:pt x="13497" y="16092"/>
                  </a:cubicBezTo>
                  <a:cubicBezTo>
                    <a:pt x="13456" y="16133"/>
                    <a:pt x="13456" y="16133"/>
                    <a:pt x="13456" y="16174"/>
                  </a:cubicBezTo>
                  <a:lnTo>
                    <a:pt x="13415" y="16174"/>
                  </a:lnTo>
                  <a:lnTo>
                    <a:pt x="13415" y="16133"/>
                  </a:lnTo>
                  <a:lnTo>
                    <a:pt x="13415" y="16174"/>
                  </a:lnTo>
                  <a:lnTo>
                    <a:pt x="13456" y="16174"/>
                  </a:lnTo>
                  <a:cubicBezTo>
                    <a:pt x="13497" y="16133"/>
                    <a:pt x="13497" y="16041"/>
                    <a:pt x="13579" y="16092"/>
                  </a:cubicBezTo>
                  <a:cubicBezTo>
                    <a:pt x="13620" y="16092"/>
                    <a:pt x="13620" y="16092"/>
                    <a:pt x="13671" y="16133"/>
                  </a:cubicBezTo>
                  <a:lnTo>
                    <a:pt x="13620" y="16174"/>
                  </a:lnTo>
                  <a:cubicBezTo>
                    <a:pt x="13579" y="16174"/>
                    <a:pt x="13538" y="16174"/>
                    <a:pt x="13497" y="16215"/>
                  </a:cubicBezTo>
                  <a:cubicBezTo>
                    <a:pt x="13538" y="16256"/>
                    <a:pt x="13538" y="16256"/>
                    <a:pt x="13538" y="16347"/>
                  </a:cubicBezTo>
                  <a:cubicBezTo>
                    <a:pt x="13538" y="16347"/>
                    <a:pt x="13497" y="16388"/>
                    <a:pt x="13497" y="16470"/>
                  </a:cubicBezTo>
                  <a:cubicBezTo>
                    <a:pt x="13538" y="16470"/>
                    <a:pt x="13538" y="16552"/>
                    <a:pt x="13579" y="16552"/>
                  </a:cubicBezTo>
                  <a:cubicBezTo>
                    <a:pt x="13579" y="16552"/>
                    <a:pt x="13620" y="16552"/>
                    <a:pt x="13671" y="16511"/>
                  </a:cubicBezTo>
                  <a:cubicBezTo>
                    <a:pt x="13671" y="16470"/>
                    <a:pt x="13579" y="16347"/>
                    <a:pt x="13579" y="16347"/>
                  </a:cubicBezTo>
                  <a:lnTo>
                    <a:pt x="13579" y="16296"/>
                  </a:lnTo>
                  <a:lnTo>
                    <a:pt x="13579" y="16296"/>
                  </a:lnTo>
                  <a:cubicBezTo>
                    <a:pt x="13620" y="16296"/>
                    <a:pt x="13834" y="16215"/>
                    <a:pt x="13834" y="16174"/>
                  </a:cubicBezTo>
                  <a:lnTo>
                    <a:pt x="13834" y="16174"/>
                  </a:lnTo>
                  <a:lnTo>
                    <a:pt x="13793" y="16174"/>
                  </a:lnTo>
                  <a:lnTo>
                    <a:pt x="13752" y="16133"/>
                  </a:lnTo>
                  <a:cubicBezTo>
                    <a:pt x="13752" y="16133"/>
                    <a:pt x="13793" y="16092"/>
                    <a:pt x="13834" y="16092"/>
                  </a:cubicBezTo>
                  <a:cubicBezTo>
                    <a:pt x="13834" y="16133"/>
                    <a:pt x="13834" y="16174"/>
                    <a:pt x="13875" y="16215"/>
                  </a:cubicBezTo>
                  <a:cubicBezTo>
                    <a:pt x="13967" y="16215"/>
                    <a:pt x="14008" y="16215"/>
                    <a:pt x="14049" y="16296"/>
                  </a:cubicBezTo>
                  <a:cubicBezTo>
                    <a:pt x="14049" y="16296"/>
                    <a:pt x="14049" y="16347"/>
                    <a:pt x="14090" y="16347"/>
                  </a:cubicBezTo>
                  <a:cubicBezTo>
                    <a:pt x="14130" y="16388"/>
                    <a:pt x="14181" y="16347"/>
                    <a:pt x="14222" y="16347"/>
                  </a:cubicBezTo>
                  <a:lnTo>
                    <a:pt x="14345" y="16347"/>
                  </a:lnTo>
                  <a:cubicBezTo>
                    <a:pt x="14437" y="16347"/>
                    <a:pt x="14437" y="16429"/>
                    <a:pt x="14600" y="16429"/>
                  </a:cubicBezTo>
                  <a:cubicBezTo>
                    <a:pt x="14641" y="16388"/>
                    <a:pt x="14641" y="16347"/>
                    <a:pt x="14692" y="16347"/>
                  </a:cubicBezTo>
                  <a:cubicBezTo>
                    <a:pt x="14733" y="16296"/>
                    <a:pt x="14897" y="16296"/>
                    <a:pt x="14948" y="16347"/>
                  </a:cubicBezTo>
                  <a:lnTo>
                    <a:pt x="14989" y="16347"/>
                  </a:lnTo>
                  <a:lnTo>
                    <a:pt x="14948" y="16347"/>
                  </a:lnTo>
                  <a:lnTo>
                    <a:pt x="14948" y="16347"/>
                  </a:lnTo>
                  <a:lnTo>
                    <a:pt x="14856" y="16347"/>
                  </a:lnTo>
                  <a:lnTo>
                    <a:pt x="14856" y="16388"/>
                  </a:lnTo>
                  <a:cubicBezTo>
                    <a:pt x="14897" y="16388"/>
                    <a:pt x="14948" y="16429"/>
                    <a:pt x="14948" y="16470"/>
                  </a:cubicBezTo>
                  <a:lnTo>
                    <a:pt x="14948" y="16470"/>
                  </a:lnTo>
                  <a:cubicBezTo>
                    <a:pt x="14948" y="16470"/>
                    <a:pt x="14948" y="16429"/>
                    <a:pt x="14989" y="16429"/>
                  </a:cubicBezTo>
                  <a:cubicBezTo>
                    <a:pt x="14989" y="16429"/>
                    <a:pt x="15029" y="16429"/>
                    <a:pt x="15070" y="16470"/>
                  </a:cubicBezTo>
                  <a:lnTo>
                    <a:pt x="15070" y="16470"/>
                  </a:lnTo>
                  <a:cubicBezTo>
                    <a:pt x="15111" y="16511"/>
                    <a:pt x="15152" y="16511"/>
                    <a:pt x="15152" y="16511"/>
                  </a:cubicBezTo>
                  <a:lnTo>
                    <a:pt x="15152" y="16511"/>
                  </a:lnTo>
                  <a:cubicBezTo>
                    <a:pt x="15111" y="16552"/>
                    <a:pt x="15111" y="16603"/>
                    <a:pt x="15029" y="16644"/>
                  </a:cubicBezTo>
                  <a:lnTo>
                    <a:pt x="15029" y="16644"/>
                  </a:lnTo>
                  <a:lnTo>
                    <a:pt x="15111" y="16644"/>
                  </a:lnTo>
                  <a:lnTo>
                    <a:pt x="15244" y="16644"/>
                  </a:lnTo>
                  <a:cubicBezTo>
                    <a:pt x="15326" y="16685"/>
                    <a:pt x="15459" y="16726"/>
                    <a:pt x="15499" y="16807"/>
                  </a:cubicBezTo>
                  <a:lnTo>
                    <a:pt x="15499" y="16940"/>
                  </a:lnTo>
                  <a:lnTo>
                    <a:pt x="15499" y="16940"/>
                  </a:lnTo>
                  <a:lnTo>
                    <a:pt x="15540" y="16899"/>
                  </a:lnTo>
                  <a:cubicBezTo>
                    <a:pt x="15622" y="16899"/>
                    <a:pt x="15714" y="16981"/>
                    <a:pt x="15714" y="17063"/>
                  </a:cubicBezTo>
                  <a:lnTo>
                    <a:pt x="15755" y="17022"/>
                  </a:lnTo>
                  <a:lnTo>
                    <a:pt x="15755" y="17022"/>
                  </a:lnTo>
                  <a:cubicBezTo>
                    <a:pt x="15796" y="17022"/>
                    <a:pt x="15837" y="17063"/>
                    <a:pt x="15877" y="17063"/>
                  </a:cubicBezTo>
                  <a:cubicBezTo>
                    <a:pt x="15877" y="17063"/>
                    <a:pt x="15877" y="17022"/>
                    <a:pt x="15918" y="17022"/>
                  </a:cubicBezTo>
                  <a:cubicBezTo>
                    <a:pt x="15969" y="17022"/>
                    <a:pt x="16092" y="17022"/>
                    <a:pt x="16133" y="17063"/>
                  </a:cubicBezTo>
                  <a:cubicBezTo>
                    <a:pt x="16225" y="17063"/>
                    <a:pt x="16266" y="17114"/>
                    <a:pt x="16307" y="17114"/>
                  </a:cubicBezTo>
                  <a:cubicBezTo>
                    <a:pt x="16347" y="17155"/>
                    <a:pt x="16521" y="17277"/>
                    <a:pt x="16521" y="17277"/>
                  </a:cubicBezTo>
                  <a:lnTo>
                    <a:pt x="16562" y="17277"/>
                  </a:lnTo>
                  <a:lnTo>
                    <a:pt x="16562" y="17277"/>
                  </a:lnTo>
                  <a:cubicBezTo>
                    <a:pt x="16603" y="17277"/>
                    <a:pt x="16603" y="17318"/>
                    <a:pt x="16603" y="17369"/>
                  </a:cubicBezTo>
                  <a:cubicBezTo>
                    <a:pt x="16644" y="17492"/>
                    <a:pt x="16644" y="17665"/>
                    <a:pt x="16777" y="17665"/>
                  </a:cubicBezTo>
                  <a:lnTo>
                    <a:pt x="16777" y="17747"/>
                  </a:lnTo>
                  <a:cubicBezTo>
                    <a:pt x="16736" y="17788"/>
                    <a:pt x="16736" y="17829"/>
                    <a:pt x="16685" y="17880"/>
                  </a:cubicBezTo>
                  <a:cubicBezTo>
                    <a:pt x="16644" y="17921"/>
                    <a:pt x="16562" y="17962"/>
                    <a:pt x="16521" y="18003"/>
                  </a:cubicBezTo>
                  <a:cubicBezTo>
                    <a:pt x="16521" y="18044"/>
                    <a:pt x="16521" y="18084"/>
                    <a:pt x="16429" y="18135"/>
                  </a:cubicBezTo>
                  <a:lnTo>
                    <a:pt x="16480" y="18135"/>
                  </a:lnTo>
                  <a:cubicBezTo>
                    <a:pt x="16521" y="18176"/>
                    <a:pt x="16562" y="18084"/>
                    <a:pt x="16644" y="18084"/>
                  </a:cubicBezTo>
                  <a:cubicBezTo>
                    <a:pt x="16644" y="18135"/>
                    <a:pt x="16644" y="18176"/>
                    <a:pt x="16685" y="18217"/>
                  </a:cubicBezTo>
                  <a:cubicBezTo>
                    <a:pt x="16736" y="18217"/>
                    <a:pt x="16817" y="18217"/>
                    <a:pt x="16858" y="18176"/>
                  </a:cubicBezTo>
                  <a:lnTo>
                    <a:pt x="16858" y="18258"/>
                  </a:lnTo>
                  <a:lnTo>
                    <a:pt x="16858" y="18258"/>
                  </a:lnTo>
                  <a:cubicBezTo>
                    <a:pt x="16899" y="18217"/>
                    <a:pt x="16991" y="18176"/>
                    <a:pt x="16991" y="18135"/>
                  </a:cubicBezTo>
                  <a:cubicBezTo>
                    <a:pt x="17032" y="18084"/>
                    <a:pt x="17032" y="18044"/>
                    <a:pt x="17073" y="18044"/>
                  </a:cubicBezTo>
                  <a:cubicBezTo>
                    <a:pt x="17114" y="18044"/>
                    <a:pt x="17155" y="18044"/>
                    <a:pt x="17155" y="18003"/>
                  </a:cubicBezTo>
                  <a:cubicBezTo>
                    <a:pt x="17195" y="18044"/>
                    <a:pt x="17247" y="18044"/>
                    <a:pt x="17247" y="18084"/>
                  </a:cubicBezTo>
                  <a:cubicBezTo>
                    <a:pt x="17328" y="18084"/>
                    <a:pt x="17410" y="18084"/>
                    <a:pt x="17451" y="18176"/>
                  </a:cubicBezTo>
                  <a:lnTo>
                    <a:pt x="17451" y="18176"/>
                  </a:lnTo>
                  <a:lnTo>
                    <a:pt x="17502" y="18176"/>
                  </a:lnTo>
                  <a:cubicBezTo>
                    <a:pt x="17543" y="18176"/>
                    <a:pt x="17584" y="18217"/>
                    <a:pt x="17584" y="18258"/>
                  </a:cubicBezTo>
                  <a:cubicBezTo>
                    <a:pt x="17584" y="18299"/>
                    <a:pt x="17543" y="18299"/>
                    <a:pt x="17584" y="18391"/>
                  </a:cubicBezTo>
                  <a:cubicBezTo>
                    <a:pt x="17625" y="18340"/>
                    <a:pt x="17665" y="18299"/>
                    <a:pt x="17757" y="18258"/>
                  </a:cubicBezTo>
                  <a:cubicBezTo>
                    <a:pt x="17839" y="18258"/>
                    <a:pt x="17880" y="18340"/>
                    <a:pt x="17921" y="18340"/>
                  </a:cubicBezTo>
                  <a:lnTo>
                    <a:pt x="18054" y="18340"/>
                  </a:lnTo>
                  <a:cubicBezTo>
                    <a:pt x="18095" y="18391"/>
                    <a:pt x="18135" y="18340"/>
                    <a:pt x="18176" y="18340"/>
                  </a:cubicBezTo>
                  <a:cubicBezTo>
                    <a:pt x="18176" y="18340"/>
                    <a:pt x="18217" y="18340"/>
                    <a:pt x="18309" y="18391"/>
                  </a:cubicBezTo>
                  <a:cubicBezTo>
                    <a:pt x="18432" y="18432"/>
                    <a:pt x="18524" y="18554"/>
                    <a:pt x="18646" y="18646"/>
                  </a:cubicBezTo>
                  <a:cubicBezTo>
                    <a:pt x="18728" y="18687"/>
                    <a:pt x="18820" y="18687"/>
                    <a:pt x="18902" y="18687"/>
                  </a:cubicBezTo>
                  <a:cubicBezTo>
                    <a:pt x="18943" y="18687"/>
                    <a:pt x="19035" y="18983"/>
                    <a:pt x="18983" y="19065"/>
                  </a:cubicBezTo>
                  <a:cubicBezTo>
                    <a:pt x="18943" y="19280"/>
                    <a:pt x="18861" y="19413"/>
                    <a:pt x="18728" y="19494"/>
                  </a:cubicBezTo>
                  <a:cubicBezTo>
                    <a:pt x="18687" y="19535"/>
                    <a:pt x="18687" y="19535"/>
                    <a:pt x="18646" y="19535"/>
                  </a:cubicBezTo>
                  <a:lnTo>
                    <a:pt x="18646" y="19617"/>
                  </a:lnTo>
                  <a:cubicBezTo>
                    <a:pt x="18605" y="19709"/>
                    <a:pt x="18565" y="19831"/>
                    <a:pt x="18473" y="19872"/>
                  </a:cubicBezTo>
                  <a:lnTo>
                    <a:pt x="18473" y="19872"/>
                  </a:lnTo>
                  <a:cubicBezTo>
                    <a:pt x="18473" y="19831"/>
                    <a:pt x="18473" y="19831"/>
                    <a:pt x="18432" y="19791"/>
                  </a:cubicBezTo>
                  <a:lnTo>
                    <a:pt x="18432" y="19791"/>
                  </a:lnTo>
                  <a:cubicBezTo>
                    <a:pt x="18432" y="19872"/>
                    <a:pt x="18391" y="19964"/>
                    <a:pt x="18391" y="20046"/>
                  </a:cubicBezTo>
                  <a:lnTo>
                    <a:pt x="18391" y="20301"/>
                  </a:lnTo>
                  <a:cubicBezTo>
                    <a:pt x="18432" y="20342"/>
                    <a:pt x="18391" y="20434"/>
                    <a:pt x="18350" y="20475"/>
                  </a:cubicBezTo>
                  <a:cubicBezTo>
                    <a:pt x="18350" y="20516"/>
                    <a:pt x="18391" y="20557"/>
                    <a:pt x="18391" y="20598"/>
                  </a:cubicBezTo>
                  <a:cubicBezTo>
                    <a:pt x="18309" y="20598"/>
                    <a:pt x="18268" y="20690"/>
                    <a:pt x="18268" y="20771"/>
                  </a:cubicBezTo>
                  <a:cubicBezTo>
                    <a:pt x="18268" y="20771"/>
                    <a:pt x="18309" y="20812"/>
                    <a:pt x="18309" y="20853"/>
                  </a:cubicBezTo>
                  <a:cubicBezTo>
                    <a:pt x="18268" y="20894"/>
                    <a:pt x="18268" y="20894"/>
                    <a:pt x="18217" y="20894"/>
                  </a:cubicBezTo>
                  <a:cubicBezTo>
                    <a:pt x="18217" y="20945"/>
                    <a:pt x="18176" y="20986"/>
                    <a:pt x="18176" y="21027"/>
                  </a:cubicBezTo>
                  <a:cubicBezTo>
                    <a:pt x="18135" y="21068"/>
                    <a:pt x="18095" y="21109"/>
                    <a:pt x="18095" y="21149"/>
                  </a:cubicBezTo>
                  <a:lnTo>
                    <a:pt x="18095" y="21241"/>
                  </a:lnTo>
                  <a:cubicBezTo>
                    <a:pt x="18013" y="21241"/>
                    <a:pt x="17962" y="21282"/>
                    <a:pt x="17962" y="21364"/>
                  </a:cubicBezTo>
                  <a:cubicBezTo>
                    <a:pt x="17880" y="21364"/>
                    <a:pt x="17798" y="21405"/>
                    <a:pt x="17706" y="21405"/>
                  </a:cubicBezTo>
                  <a:cubicBezTo>
                    <a:pt x="17665" y="21364"/>
                    <a:pt x="17625" y="21364"/>
                    <a:pt x="17584" y="21364"/>
                  </a:cubicBezTo>
                  <a:cubicBezTo>
                    <a:pt x="17543" y="21456"/>
                    <a:pt x="17543" y="21456"/>
                    <a:pt x="17502" y="21456"/>
                  </a:cubicBezTo>
                  <a:cubicBezTo>
                    <a:pt x="17451" y="21497"/>
                    <a:pt x="17451" y="21497"/>
                    <a:pt x="17451" y="21538"/>
                  </a:cubicBezTo>
                  <a:cubicBezTo>
                    <a:pt x="17410" y="21497"/>
                    <a:pt x="17410" y="21497"/>
                    <a:pt x="17369" y="21497"/>
                  </a:cubicBezTo>
                  <a:cubicBezTo>
                    <a:pt x="17328" y="21497"/>
                    <a:pt x="17114" y="21660"/>
                    <a:pt x="17073" y="21711"/>
                  </a:cubicBezTo>
                  <a:cubicBezTo>
                    <a:pt x="17032" y="21752"/>
                    <a:pt x="17032" y="21793"/>
                    <a:pt x="16940" y="21752"/>
                  </a:cubicBezTo>
                  <a:lnTo>
                    <a:pt x="16940" y="21793"/>
                  </a:lnTo>
                  <a:cubicBezTo>
                    <a:pt x="17032" y="21793"/>
                    <a:pt x="16991" y="21875"/>
                    <a:pt x="16940" y="21916"/>
                  </a:cubicBezTo>
                  <a:cubicBezTo>
                    <a:pt x="16940" y="21967"/>
                    <a:pt x="16991" y="21967"/>
                    <a:pt x="16991" y="22008"/>
                  </a:cubicBezTo>
                  <a:cubicBezTo>
                    <a:pt x="17032" y="22263"/>
                    <a:pt x="16858" y="22304"/>
                    <a:pt x="16777" y="22427"/>
                  </a:cubicBezTo>
                  <a:cubicBezTo>
                    <a:pt x="16777" y="22478"/>
                    <a:pt x="16736" y="22559"/>
                    <a:pt x="16685" y="22600"/>
                  </a:cubicBezTo>
                  <a:cubicBezTo>
                    <a:pt x="16685" y="22682"/>
                    <a:pt x="16603" y="22733"/>
                    <a:pt x="16562" y="22815"/>
                  </a:cubicBezTo>
                  <a:cubicBezTo>
                    <a:pt x="16562" y="22682"/>
                    <a:pt x="16685" y="22641"/>
                    <a:pt x="16685" y="22559"/>
                  </a:cubicBezTo>
                  <a:lnTo>
                    <a:pt x="16685" y="22559"/>
                  </a:lnTo>
                  <a:lnTo>
                    <a:pt x="16603" y="22559"/>
                  </a:lnTo>
                  <a:lnTo>
                    <a:pt x="16603" y="22559"/>
                  </a:lnTo>
                  <a:cubicBezTo>
                    <a:pt x="16562" y="22600"/>
                    <a:pt x="16562" y="22641"/>
                    <a:pt x="16562" y="22682"/>
                  </a:cubicBezTo>
                  <a:cubicBezTo>
                    <a:pt x="16521" y="22682"/>
                    <a:pt x="16480" y="22733"/>
                    <a:pt x="16480" y="22774"/>
                  </a:cubicBezTo>
                  <a:cubicBezTo>
                    <a:pt x="16429" y="22815"/>
                    <a:pt x="16429" y="22897"/>
                    <a:pt x="16429" y="22937"/>
                  </a:cubicBezTo>
                  <a:cubicBezTo>
                    <a:pt x="16388" y="23029"/>
                    <a:pt x="16307" y="23070"/>
                    <a:pt x="16266" y="23152"/>
                  </a:cubicBezTo>
                  <a:cubicBezTo>
                    <a:pt x="16225" y="23193"/>
                    <a:pt x="16174" y="23285"/>
                    <a:pt x="16092" y="23326"/>
                  </a:cubicBezTo>
                  <a:cubicBezTo>
                    <a:pt x="16051" y="23326"/>
                    <a:pt x="16051" y="23326"/>
                    <a:pt x="16010" y="23285"/>
                  </a:cubicBezTo>
                  <a:lnTo>
                    <a:pt x="15969" y="23285"/>
                  </a:lnTo>
                  <a:cubicBezTo>
                    <a:pt x="15918" y="23285"/>
                    <a:pt x="15877" y="23326"/>
                    <a:pt x="15837" y="23326"/>
                  </a:cubicBezTo>
                  <a:cubicBezTo>
                    <a:pt x="15755" y="23244"/>
                    <a:pt x="15714" y="23244"/>
                    <a:pt x="15622" y="23244"/>
                  </a:cubicBezTo>
                  <a:cubicBezTo>
                    <a:pt x="15581" y="23244"/>
                    <a:pt x="15581" y="23193"/>
                    <a:pt x="15540" y="23193"/>
                  </a:cubicBezTo>
                  <a:lnTo>
                    <a:pt x="15499" y="23244"/>
                  </a:lnTo>
                  <a:lnTo>
                    <a:pt x="15499" y="23244"/>
                  </a:lnTo>
                  <a:cubicBezTo>
                    <a:pt x="15540" y="23326"/>
                    <a:pt x="15663" y="23326"/>
                    <a:pt x="15714" y="23407"/>
                  </a:cubicBezTo>
                  <a:lnTo>
                    <a:pt x="15663" y="23448"/>
                  </a:lnTo>
                  <a:cubicBezTo>
                    <a:pt x="15663" y="23540"/>
                    <a:pt x="15714" y="23540"/>
                    <a:pt x="15755" y="23581"/>
                  </a:cubicBezTo>
                  <a:cubicBezTo>
                    <a:pt x="15755" y="23622"/>
                    <a:pt x="15796" y="23622"/>
                    <a:pt x="15755" y="23663"/>
                  </a:cubicBezTo>
                  <a:cubicBezTo>
                    <a:pt x="15755" y="23704"/>
                    <a:pt x="15714" y="23755"/>
                    <a:pt x="15663" y="23796"/>
                  </a:cubicBezTo>
                  <a:cubicBezTo>
                    <a:pt x="15663" y="23796"/>
                    <a:pt x="15663" y="23837"/>
                    <a:pt x="15622" y="23877"/>
                  </a:cubicBezTo>
                  <a:cubicBezTo>
                    <a:pt x="15581" y="23959"/>
                    <a:pt x="15408" y="23959"/>
                    <a:pt x="15285" y="24010"/>
                  </a:cubicBezTo>
                  <a:lnTo>
                    <a:pt x="15029" y="24010"/>
                  </a:lnTo>
                  <a:cubicBezTo>
                    <a:pt x="14989" y="24010"/>
                    <a:pt x="14948" y="23959"/>
                    <a:pt x="14948" y="24010"/>
                  </a:cubicBezTo>
                  <a:cubicBezTo>
                    <a:pt x="14897" y="24051"/>
                    <a:pt x="14948" y="24092"/>
                    <a:pt x="14989" y="24092"/>
                  </a:cubicBezTo>
                  <a:cubicBezTo>
                    <a:pt x="14948" y="24133"/>
                    <a:pt x="14948" y="24174"/>
                    <a:pt x="14948" y="24215"/>
                  </a:cubicBezTo>
                  <a:cubicBezTo>
                    <a:pt x="14897" y="24266"/>
                    <a:pt x="14948" y="24266"/>
                    <a:pt x="14948" y="24307"/>
                  </a:cubicBezTo>
                  <a:cubicBezTo>
                    <a:pt x="14948" y="24347"/>
                    <a:pt x="14897" y="24347"/>
                    <a:pt x="14897" y="24347"/>
                  </a:cubicBezTo>
                  <a:cubicBezTo>
                    <a:pt x="14856" y="24388"/>
                    <a:pt x="14774" y="24388"/>
                    <a:pt x="14733" y="24388"/>
                  </a:cubicBezTo>
                  <a:cubicBezTo>
                    <a:pt x="14641" y="24347"/>
                    <a:pt x="14600" y="24307"/>
                    <a:pt x="14560" y="24307"/>
                  </a:cubicBezTo>
                  <a:lnTo>
                    <a:pt x="14519" y="24347"/>
                  </a:lnTo>
                  <a:cubicBezTo>
                    <a:pt x="14519" y="24388"/>
                    <a:pt x="14560" y="24429"/>
                    <a:pt x="14560" y="24470"/>
                  </a:cubicBezTo>
                  <a:lnTo>
                    <a:pt x="14560" y="24562"/>
                  </a:lnTo>
                  <a:cubicBezTo>
                    <a:pt x="14560" y="24562"/>
                    <a:pt x="14600" y="24644"/>
                    <a:pt x="14641" y="24603"/>
                  </a:cubicBezTo>
                  <a:lnTo>
                    <a:pt x="14692" y="24603"/>
                  </a:lnTo>
                  <a:lnTo>
                    <a:pt x="14641" y="24562"/>
                  </a:lnTo>
                  <a:lnTo>
                    <a:pt x="14733" y="24562"/>
                  </a:lnTo>
                  <a:lnTo>
                    <a:pt x="14733" y="24562"/>
                  </a:lnTo>
                  <a:cubicBezTo>
                    <a:pt x="14733" y="24603"/>
                    <a:pt x="14733" y="24603"/>
                    <a:pt x="14774" y="24644"/>
                  </a:cubicBezTo>
                  <a:lnTo>
                    <a:pt x="14733" y="24644"/>
                  </a:lnTo>
                  <a:cubicBezTo>
                    <a:pt x="14733" y="24685"/>
                    <a:pt x="14692" y="24685"/>
                    <a:pt x="14692" y="24685"/>
                  </a:cubicBezTo>
                  <a:lnTo>
                    <a:pt x="14641" y="24644"/>
                  </a:lnTo>
                  <a:cubicBezTo>
                    <a:pt x="14641" y="24644"/>
                    <a:pt x="14560" y="24644"/>
                    <a:pt x="14560" y="24685"/>
                  </a:cubicBezTo>
                  <a:lnTo>
                    <a:pt x="14560" y="24685"/>
                  </a:lnTo>
                  <a:lnTo>
                    <a:pt x="14641" y="24685"/>
                  </a:lnTo>
                  <a:lnTo>
                    <a:pt x="14641" y="24725"/>
                  </a:lnTo>
                  <a:cubicBezTo>
                    <a:pt x="14600" y="24725"/>
                    <a:pt x="14519" y="24777"/>
                    <a:pt x="14519" y="24817"/>
                  </a:cubicBezTo>
                  <a:cubicBezTo>
                    <a:pt x="14519" y="24899"/>
                    <a:pt x="14519" y="24940"/>
                    <a:pt x="14437" y="24981"/>
                  </a:cubicBezTo>
                  <a:cubicBezTo>
                    <a:pt x="14478" y="25032"/>
                    <a:pt x="14478" y="25032"/>
                    <a:pt x="14478" y="25073"/>
                  </a:cubicBezTo>
                  <a:lnTo>
                    <a:pt x="14345" y="25073"/>
                  </a:lnTo>
                  <a:cubicBezTo>
                    <a:pt x="14263" y="25114"/>
                    <a:pt x="14130" y="25236"/>
                    <a:pt x="14222" y="25328"/>
                  </a:cubicBezTo>
                  <a:cubicBezTo>
                    <a:pt x="14222" y="25410"/>
                    <a:pt x="14304" y="25451"/>
                    <a:pt x="14345" y="25451"/>
                  </a:cubicBezTo>
                  <a:cubicBezTo>
                    <a:pt x="14386" y="25451"/>
                    <a:pt x="14437" y="25451"/>
                    <a:pt x="14437" y="25492"/>
                  </a:cubicBezTo>
                  <a:cubicBezTo>
                    <a:pt x="14478" y="25665"/>
                    <a:pt x="14263" y="25706"/>
                    <a:pt x="14181" y="25798"/>
                  </a:cubicBezTo>
                  <a:cubicBezTo>
                    <a:pt x="14181" y="25798"/>
                    <a:pt x="14181" y="25839"/>
                    <a:pt x="14130" y="25839"/>
                  </a:cubicBezTo>
                  <a:cubicBezTo>
                    <a:pt x="14130" y="25921"/>
                    <a:pt x="14181" y="25962"/>
                    <a:pt x="14130" y="26003"/>
                  </a:cubicBezTo>
                  <a:cubicBezTo>
                    <a:pt x="14090" y="26054"/>
                    <a:pt x="14008" y="26054"/>
                    <a:pt x="13967" y="26095"/>
                  </a:cubicBezTo>
                  <a:cubicBezTo>
                    <a:pt x="13875" y="26217"/>
                    <a:pt x="14008" y="26391"/>
                    <a:pt x="14049" y="26473"/>
                  </a:cubicBezTo>
                  <a:cubicBezTo>
                    <a:pt x="14008" y="26513"/>
                    <a:pt x="13967" y="26473"/>
                    <a:pt x="13926" y="26432"/>
                  </a:cubicBezTo>
                  <a:lnTo>
                    <a:pt x="13875" y="26473"/>
                  </a:lnTo>
                  <a:cubicBezTo>
                    <a:pt x="13875" y="26473"/>
                    <a:pt x="13875" y="26513"/>
                    <a:pt x="13834" y="26513"/>
                  </a:cubicBezTo>
                  <a:cubicBezTo>
                    <a:pt x="13793" y="26513"/>
                    <a:pt x="13711" y="26513"/>
                    <a:pt x="13711" y="26565"/>
                  </a:cubicBezTo>
                  <a:lnTo>
                    <a:pt x="13711" y="26565"/>
                  </a:lnTo>
                  <a:cubicBezTo>
                    <a:pt x="13671" y="26605"/>
                    <a:pt x="13711" y="26687"/>
                    <a:pt x="13671" y="26769"/>
                  </a:cubicBezTo>
                  <a:lnTo>
                    <a:pt x="13579" y="26769"/>
                  </a:lnTo>
                  <a:lnTo>
                    <a:pt x="13538" y="26728"/>
                  </a:lnTo>
                  <a:cubicBezTo>
                    <a:pt x="13579" y="26687"/>
                    <a:pt x="13579" y="26646"/>
                    <a:pt x="13620" y="26605"/>
                  </a:cubicBezTo>
                  <a:lnTo>
                    <a:pt x="13620" y="26605"/>
                  </a:lnTo>
                  <a:lnTo>
                    <a:pt x="13579" y="26565"/>
                  </a:lnTo>
                  <a:cubicBezTo>
                    <a:pt x="13538" y="26565"/>
                    <a:pt x="13497" y="26646"/>
                    <a:pt x="13415" y="26605"/>
                  </a:cubicBezTo>
                  <a:cubicBezTo>
                    <a:pt x="13415" y="26605"/>
                    <a:pt x="13364" y="26605"/>
                    <a:pt x="13415" y="26565"/>
                  </a:cubicBezTo>
                  <a:cubicBezTo>
                    <a:pt x="13456" y="26565"/>
                    <a:pt x="13497" y="26565"/>
                    <a:pt x="13538" y="26513"/>
                  </a:cubicBezTo>
                  <a:lnTo>
                    <a:pt x="13415" y="26513"/>
                  </a:lnTo>
                  <a:cubicBezTo>
                    <a:pt x="13415" y="26473"/>
                    <a:pt x="13456" y="26473"/>
                    <a:pt x="13456" y="26432"/>
                  </a:cubicBezTo>
                  <a:cubicBezTo>
                    <a:pt x="13415" y="26432"/>
                    <a:pt x="13415" y="26432"/>
                    <a:pt x="13415" y="26391"/>
                  </a:cubicBezTo>
                  <a:cubicBezTo>
                    <a:pt x="13364" y="26391"/>
                    <a:pt x="13364" y="26391"/>
                    <a:pt x="13323" y="26432"/>
                  </a:cubicBezTo>
                  <a:lnTo>
                    <a:pt x="13282" y="26391"/>
                  </a:lnTo>
                  <a:cubicBezTo>
                    <a:pt x="13323" y="26391"/>
                    <a:pt x="13323" y="26391"/>
                    <a:pt x="13323" y="26350"/>
                  </a:cubicBezTo>
                  <a:lnTo>
                    <a:pt x="13323" y="26350"/>
                  </a:lnTo>
                  <a:lnTo>
                    <a:pt x="13282" y="26350"/>
                  </a:lnTo>
                  <a:lnTo>
                    <a:pt x="13242" y="26309"/>
                  </a:lnTo>
                  <a:lnTo>
                    <a:pt x="13242" y="26309"/>
                  </a:lnTo>
                  <a:lnTo>
                    <a:pt x="13282" y="26258"/>
                  </a:lnTo>
                  <a:lnTo>
                    <a:pt x="13242" y="26258"/>
                  </a:lnTo>
                  <a:cubicBezTo>
                    <a:pt x="13242" y="26217"/>
                    <a:pt x="13201" y="26217"/>
                    <a:pt x="13201" y="26176"/>
                  </a:cubicBezTo>
                  <a:cubicBezTo>
                    <a:pt x="13242" y="26176"/>
                    <a:pt x="13282" y="26135"/>
                    <a:pt x="13282" y="26095"/>
                  </a:cubicBezTo>
                  <a:cubicBezTo>
                    <a:pt x="13242" y="26095"/>
                    <a:pt x="13242" y="26135"/>
                    <a:pt x="13201" y="26095"/>
                  </a:cubicBezTo>
                  <a:lnTo>
                    <a:pt x="13201" y="26054"/>
                  </a:lnTo>
                  <a:lnTo>
                    <a:pt x="13242" y="26003"/>
                  </a:lnTo>
                  <a:cubicBezTo>
                    <a:pt x="13201" y="25962"/>
                    <a:pt x="13201" y="25962"/>
                    <a:pt x="13201" y="25921"/>
                  </a:cubicBezTo>
                  <a:lnTo>
                    <a:pt x="13242" y="25880"/>
                  </a:lnTo>
                  <a:lnTo>
                    <a:pt x="13242" y="25880"/>
                  </a:lnTo>
                  <a:lnTo>
                    <a:pt x="13160" y="25880"/>
                  </a:lnTo>
                  <a:lnTo>
                    <a:pt x="13160" y="25747"/>
                  </a:lnTo>
                  <a:lnTo>
                    <a:pt x="13201" y="25706"/>
                  </a:lnTo>
                  <a:lnTo>
                    <a:pt x="13201" y="25625"/>
                  </a:lnTo>
                  <a:cubicBezTo>
                    <a:pt x="13242" y="25625"/>
                    <a:pt x="13242" y="25665"/>
                    <a:pt x="13282" y="25665"/>
                  </a:cubicBezTo>
                  <a:lnTo>
                    <a:pt x="13323" y="25625"/>
                  </a:lnTo>
                  <a:lnTo>
                    <a:pt x="13323" y="25625"/>
                  </a:lnTo>
                  <a:cubicBezTo>
                    <a:pt x="13282" y="25625"/>
                    <a:pt x="13282" y="25584"/>
                    <a:pt x="13242" y="25584"/>
                  </a:cubicBezTo>
                  <a:lnTo>
                    <a:pt x="13160" y="25584"/>
                  </a:lnTo>
                  <a:lnTo>
                    <a:pt x="13160" y="25584"/>
                  </a:lnTo>
                  <a:lnTo>
                    <a:pt x="13160" y="25492"/>
                  </a:lnTo>
                  <a:lnTo>
                    <a:pt x="13201" y="25492"/>
                  </a:lnTo>
                  <a:lnTo>
                    <a:pt x="13201" y="25451"/>
                  </a:lnTo>
                  <a:cubicBezTo>
                    <a:pt x="13160" y="25410"/>
                    <a:pt x="13109" y="25410"/>
                    <a:pt x="13068" y="25410"/>
                  </a:cubicBezTo>
                  <a:lnTo>
                    <a:pt x="13068" y="25369"/>
                  </a:lnTo>
                  <a:lnTo>
                    <a:pt x="12986" y="25369"/>
                  </a:lnTo>
                  <a:lnTo>
                    <a:pt x="13027" y="25328"/>
                  </a:lnTo>
                  <a:cubicBezTo>
                    <a:pt x="13068" y="25328"/>
                    <a:pt x="13109" y="25287"/>
                    <a:pt x="13109" y="25236"/>
                  </a:cubicBezTo>
                  <a:lnTo>
                    <a:pt x="13201" y="25236"/>
                  </a:lnTo>
                  <a:lnTo>
                    <a:pt x="13201" y="25287"/>
                  </a:lnTo>
                  <a:cubicBezTo>
                    <a:pt x="13201" y="25287"/>
                    <a:pt x="13160" y="25287"/>
                    <a:pt x="13160" y="25328"/>
                  </a:cubicBezTo>
                  <a:lnTo>
                    <a:pt x="13160" y="25369"/>
                  </a:lnTo>
                  <a:lnTo>
                    <a:pt x="13160" y="25369"/>
                  </a:lnTo>
                  <a:lnTo>
                    <a:pt x="13201" y="25328"/>
                  </a:lnTo>
                  <a:lnTo>
                    <a:pt x="13201" y="25328"/>
                  </a:lnTo>
                  <a:cubicBezTo>
                    <a:pt x="13201" y="25328"/>
                    <a:pt x="13201" y="25369"/>
                    <a:pt x="13242" y="25369"/>
                  </a:cubicBezTo>
                  <a:lnTo>
                    <a:pt x="13242" y="25369"/>
                  </a:lnTo>
                  <a:cubicBezTo>
                    <a:pt x="13242" y="25369"/>
                    <a:pt x="13282" y="25328"/>
                    <a:pt x="13282" y="25287"/>
                  </a:cubicBezTo>
                  <a:cubicBezTo>
                    <a:pt x="13323" y="25195"/>
                    <a:pt x="13242" y="25195"/>
                    <a:pt x="13364" y="25155"/>
                  </a:cubicBezTo>
                  <a:cubicBezTo>
                    <a:pt x="13323" y="25114"/>
                    <a:pt x="13282" y="25114"/>
                    <a:pt x="13323" y="25073"/>
                  </a:cubicBezTo>
                  <a:lnTo>
                    <a:pt x="13364" y="25073"/>
                  </a:lnTo>
                  <a:lnTo>
                    <a:pt x="13456" y="24981"/>
                  </a:lnTo>
                  <a:lnTo>
                    <a:pt x="13415" y="24940"/>
                  </a:lnTo>
                  <a:cubicBezTo>
                    <a:pt x="13415" y="24940"/>
                    <a:pt x="13364" y="24940"/>
                    <a:pt x="13364" y="24899"/>
                  </a:cubicBezTo>
                  <a:lnTo>
                    <a:pt x="13364" y="24858"/>
                  </a:lnTo>
                  <a:cubicBezTo>
                    <a:pt x="13364" y="24777"/>
                    <a:pt x="13323" y="24725"/>
                    <a:pt x="13415" y="24725"/>
                  </a:cubicBezTo>
                  <a:cubicBezTo>
                    <a:pt x="13415" y="24685"/>
                    <a:pt x="13364" y="24644"/>
                    <a:pt x="13415" y="24603"/>
                  </a:cubicBezTo>
                  <a:lnTo>
                    <a:pt x="13456" y="24562"/>
                  </a:lnTo>
                  <a:lnTo>
                    <a:pt x="13456" y="24562"/>
                  </a:lnTo>
                  <a:cubicBezTo>
                    <a:pt x="13456" y="24521"/>
                    <a:pt x="13415" y="24521"/>
                    <a:pt x="13415" y="24521"/>
                  </a:cubicBezTo>
                  <a:lnTo>
                    <a:pt x="13415" y="24470"/>
                  </a:lnTo>
                  <a:cubicBezTo>
                    <a:pt x="13415" y="24429"/>
                    <a:pt x="13415" y="24429"/>
                    <a:pt x="13364" y="24429"/>
                  </a:cubicBezTo>
                  <a:cubicBezTo>
                    <a:pt x="13364" y="24470"/>
                    <a:pt x="13323" y="24521"/>
                    <a:pt x="13282" y="24470"/>
                  </a:cubicBezTo>
                  <a:cubicBezTo>
                    <a:pt x="13282" y="24429"/>
                    <a:pt x="13242" y="24388"/>
                    <a:pt x="13242" y="24388"/>
                  </a:cubicBezTo>
                  <a:cubicBezTo>
                    <a:pt x="13201" y="24266"/>
                    <a:pt x="13323" y="24174"/>
                    <a:pt x="13323" y="24092"/>
                  </a:cubicBezTo>
                  <a:lnTo>
                    <a:pt x="13323" y="24092"/>
                  </a:lnTo>
                  <a:cubicBezTo>
                    <a:pt x="13323" y="24051"/>
                    <a:pt x="13323" y="24010"/>
                    <a:pt x="13282" y="23959"/>
                  </a:cubicBezTo>
                  <a:lnTo>
                    <a:pt x="13282" y="23796"/>
                  </a:lnTo>
                  <a:cubicBezTo>
                    <a:pt x="13282" y="23796"/>
                    <a:pt x="13282" y="23755"/>
                    <a:pt x="13242" y="23704"/>
                  </a:cubicBezTo>
                  <a:lnTo>
                    <a:pt x="13282" y="23704"/>
                  </a:lnTo>
                  <a:lnTo>
                    <a:pt x="13323" y="23704"/>
                  </a:lnTo>
                  <a:cubicBezTo>
                    <a:pt x="13364" y="23499"/>
                    <a:pt x="13456" y="23367"/>
                    <a:pt x="13497" y="23193"/>
                  </a:cubicBezTo>
                  <a:cubicBezTo>
                    <a:pt x="13538" y="23152"/>
                    <a:pt x="13579" y="23111"/>
                    <a:pt x="13579" y="23070"/>
                  </a:cubicBezTo>
                  <a:lnTo>
                    <a:pt x="13538" y="23029"/>
                  </a:lnTo>
                  <a:cubicBezTo>
                    <a:pt x="13579" y="22989"/>
                    <a:pt x="13579" y="22989"/>
                    <a:pt x="13579" y="22937"/>
                  </a:cubicBezTo>
                  <a:lnTo>
                    <a:pt x="13579" y="22897"/>
                  </a:lnTo>
                  <a:cubicBezTo>
                    <a:pt x="13579" y="22856"/>
                    <a:pt x="13538" y="22641"/>
                    <a:pt x="13538" y="22600"/>
                  </a:cubicBezTo>
                  <a:cubicBezTo>
                    <a:pt x="13579" y="22559"/>
                    <a:pt x="13620" y="22519"/>
                    <a:pt x="13620" y="22478"/>
                  </a:cubicBezTo>
                  <a:cubicBezTo>
                    <a:pt x="13620" y="22427"/>
                    <a:pt x="13579" y="22386"/>
                    <a:pt x="13579" y="22345"/>
                  </a:cubicBezTo>
                  <a:cubicBezTo>
                    <a:pt x="13620" y="22304"/>
                    <a:pt x="13620" y="22222"/>
                    <a:pt x="13620" y="22171"/>
                  </a:cubicBezTo>
                  <a:cubicBezTo>
                    <a:pt x="13671" y="22171"/>
                    <a:pt x="13671" y="22130"/>
                    <a:pt x="13671" y="22130"/>
                  </a:cubicBezTo>
                  <a:cubicBezTo>
                    <a:pt x="13711" y="22049"/>
                    <a:pt x="13711" y="21875"/>
                    <a:pt x="13711" y="21834"/>
                  </a:cubicBezTo>
                  <a:cubicBezTo>
                    <a:pt x="13711" y="21793"/>
                    <a:pt x="13752" y="21752"/>
                    <a:pt x="13752" y="21752"/>
                  </a:cubicBezTo>
                  <a:lnTo>
                    <a:pt x="13752" y="21660"/>
                  </a:lnTo>
                  <a:cubicBezTo>
                    <a:pt x="13711" y="21619"/>
                    <a:pt x="13752" y="21538"/>
                    <a:pt x="13752" y="21497"/>
                  </a:cubicBezTo>
                  <a:lnTo>
                    <a:pt x="13711" y="21456"/>
                  </a:lnTo>
                  <a:lnTo>
                    <a:pt x="13711" y="21405"/>
                  </a:lnTo>
                  <a:lnTo>
                    <a:pt x="13752" y="21364"/>
                  </a:lnTo>
                  <a:cubicBezTo>
                    <a:pt x="13793" y="21241"/>
                    <a:pt x="13793" y="20771"/>
                    <a:pt x="13752" y="20639"/>
                  </a:cubicBezTo>
                  <a:cubicBezTo>
                    <a:pt x="13711" y="20598"/>
                    <a:pt x="13620" y="20598"/>
                    <a:pt x="13620" y="20557"/>
                  </a:cubicBezTo>
                  <a:cubicBezTo>
                    <a:pt x="13579" y="20557"/>
                    <a:pt x="13579" y="20516"/>
                    <a:pt x="13579" y="20475"/>
                  </a:cubicBezTo>
                  <a:cubicBezTo>
                    <a:pt x="13497" y="20475"/>
                    <a:pt x="13456" y="20434"/>
                    <a:pt x="13415" y="20434"/>
                  </a:cubicBezTo>
                  <a:cubicBezTo>
                    <a:pt x="13242" y="20342"/>
                    <a:pt x="13068" y="20261"/>
                    <a:pt x="12945" y="20128"/>
                  </a:cubicBezTo>
                  <a:cubicBezTo>
                    <a:pt x="12945" y="20087"/>
                    <a:pt x="12904" y="20046"/>
                    <a:pt x="12904" y="20046"/>
                  </a:cubicBezTo>
                  <a:lnTo>
                    <a:pt x="12904" y="19923"/>
                  </a:lnTo>
                  <a:cubicBezTo>
                    <a:pt x="12853" y="19872"/>
                    <a:pt x="12812" y="19831"/>
                    <a:pt x="12812" y="19831"/>
                  </a:cubicBezTo>
                  <a:cubicBezTo>
                    <a:pt x="12772" y="19750"/>
                    <a:pt x="12731" y="19668"/>
                    <a:pt x="12649" y="19576"/>
                  </a:cubicBezTo>
                  <a:cubicBezTo>
                    <a:pt x="12690" y="19453"/>
                    <a:pt x="12475" y="19157"/>
                    <a:pt x="12393" y="19065"/>
                  </a:cubicBezTo>
                  <a:cubicBezTo>
                    <a:pt x="12393" y="19024"/>
                    <a:pt x="12342" y="18983"/>
                    <a:pt x="12302" y="18902"/>
                  </a:cubicBezTo>
                  <a:cubicBezTo>
                    <a:pt x="12261" y="18851"/>
                    <a:pt x="12179" y="18851"/>
                    <a:pt x="12138" y="18810"/>
                  </a:cubicBezTo>
                  <a:lnTo>
                    <a:pt x="12138" y="18810"/>
                  </a:lnTo>
                  <a:lnTo>
                    <a:pt x="12220" y="18810"/>
                  </a:lnTo>
                  <a:cubicBezTo>
                    <a:pt x="12220" y="18728"/>
                    <a:pt x="12138" y="18687"/>
                    <a:pt x="12138" y="18595"/>
                  </a:cubicBezTo>
                  <a:cubicBezTo>
                    <a:pt x="12179" y="18473"/>
                    <a:pt x="12342" y="18473"/>
                    <a:pt x="12342" y="18340"/>
                  </a:cubicBezTo>
                  <a:cubicBezTo>
                    <a:pt x="12393" y="18299"/>
                    <a:pt x="12342" y="18258"/>
                    <a:pt x="12342" y="18258"/>
                  </a:cubicBezTo>
                  <a:cubicBezTo>
                    <a:pt x="12302" y="18299"/>
                    <a:pt x="12261" y="18391"/>
                    <a:pt x="12179" y="18258"/>
                  </a:cubicBezTo>
                  <a:lnTo>
                    <a:pt x="12179" y="18258"/>
                  </a:lnTo>
                  <a:lnTo>
                    <a:pt x="12220" y="18217"/>
                  </a:lnTo>
                  <a:cubicBezTo>
                    <a:pt x="12220" y="18176"/>
                    <a:pt x="12220" y="18135"/>
                    <a:pt x="12179" y="18084"/>
                  </a:cubicBezTo>
                  <a:cubicBezTo>
                    <a:pt x="12220" y="18044"/>
                    <a:pt x="12261" y="18044"/>
                    <a:pt x="12261" y="18003"/>
                  </a:cubicBezTo>
                  <a:lnTo>
                    <a:pt x="12261" y="18003"/>
                  </a:lnTo>
                  <a:cubicBezTo>
                    <a:pt x="12261" y="17962"/>
                    <a:pt x="12302" y="17962"/>
                    <a:pt x="12302" y="17921"/>
                  </a:cubicBezTo>
                  <a:cubicBezTo>
                    <a:pt x="12342" y="17880"/>
                    <a:pt x="12302" y="17829"/>
                    <a:pt x="12302" y="17788"/>
                  </a:cubicBezTo>
                  <a:cubicBezTo>
                    <a:pt x="12393" y="17788"/>
                    <a:pt x="12434" y="17788"/>
                    <a:pt x="12475" y="17706"/>
                  </a:cubicBezTo>
                  <a:lnTo>
                    <a:pt x="12475" y="17665"/>
                  </a:lnTo>
                  <a:lnTo>
                    <a:pt x="12475" y="17665"/>
                  </a:lnTo>
                  <a:lnTo>
                    <a:pt x="12557" y="17665"/>
                  </a:lnTo>
                  <a:cubicBezTo>
                    <a:pt x="12557" y="17625"/>
                    <a:pt x="12516" y="17625"/>
                    <a:pt x="12516" y="17574"/>
                  </a:cubicBezTo>
                  <a:cubicBezTo>
                    <a:pt x="12557" y="17574"/>
                    <a:pt x="12649" y="17574"/>
                    <a:pt x="12649" y="17533"/>
                  </a:cubicBezTo>
                  <a:cubicBezTo>
                    <a:pt x="12690" y="17492"/>
                    <a:pt x="12731" y="17410"/>
                    <a:pt x="12772" y="17369"/>
                  </a:cubicBezTo>
                  <a:cubicBezTo>
                    <a:pt x="12731" y="17318"/>
                    <a:pt x="12731" y="17318"/>
                    <a:pt x="12690" y="17318"/>
                  </a:cubicBezTo>
                  <a:cubicBezTo>
                    <a:pt x="12731" y="17277"/>
                    <a:pt x="12731" y="17236"/>
                    <a:pt x="12731" y="17196"/>
                  </a:cubicBezTo>
                  <a:cubicBezTo>
                    <a:pt x="12731" y="17155"/>
                    <a:pt x="12690" y="17155"/>
                    <a:pt x="12690" y="17063"/>
                  </a:cubicBezTo>
                  <a:lnTo>
                    <a:pt x="12731" y="17063"/>
                  </a:lnTo>
                  <a:cubicBezTo>
                    <a:pt x="12731" y="17022"/>
                    <a:pt x="12690" y="17022"/>
                    <a:pt x="12690" y="17022"/>
                  </a:cubicBezTo>
                  <a:cubicBezTo>
                    <a:pt x="12690" y="16981"/>
                    <a:pt x="12731" y="16981"/>
                    <a:pt x="12731" y="16940"/>
                  </a:cubicBezTo>
                  <a:cubicBezTo>
                    <a:pt x="12690" y="16899"/>
                    <a:pt x="12649" y="16899"/>
                    <a:pt x="12649" y="16858"/>
                  </a:cubicBezTo>
                  <a:cubicBezTo>
                    <a:pt x="12649" y="16807"/>
                    <a:pt x="12690" y="16807"/>
                    <a:pt x="12649" y="16766"/>
                  </a:cubicBezTo>
                  <a:lnTo>
                    <a:pt x="12690" y="16807"/>
                  </a:lnTo>
                  <a:cubicBezTo>
                    <a:pt x="12731" y="16766"/>
                    <a:pt x="12731" y="16766"/>
                    <a:pt x="12731" y="16726"/>
                  </a:cubicBezTo>
                  <a:cubicBezTo>
                    <a:pt x="12731" y="16685"/>
                    <a:pt x="12690" y="16685"/>
                    <a:pt x="12690" y="16644"/>
                  </a:cubicBezTo>
                  <a:lnTo>
                    <a:pt x="12690" y="16644"/>
                  </a:lnTo>
                  <a:cubicBezTo>
                    <a:pt x="12731" y="16685"/>
                    <a:pt x="12772" y="16726"/>
                    <a:pt x="12772" y="16726"/>
                  </a:cubicBezTo>
                  <a:lnTo>
                    <a:pt x="12812" y="16726"/>
                  </a:lnTo>
                  <a:lnTo>
                    <a:pt x="12812" y="16726"/>
                  </a:lnTo>
                  <a:cubicBezTo>
                    <a:pt x="12812" y="16685"/>
                    <a:pt x="12812" y="16685"/>
                    <a:pt x="12772" y="16685"/>
                  </a:cubicBezTo>
                  <a:lnTo>
                    <a:pt x="12904" y="16511"/>
                  </a:lnTo>
                  <a:lnTo>
                    <a:pt x="12986" y="16511"/>
                  </a:lnTo>
                  <a:cubicBezTo>
                    <a:pt x="12986" y="16429"/>
                    <a:pt x="12945" y="16347"/>
                    <a:pt x="13068" y="16296"/>
                  </a:cubicBezTo>
                  <a:cubicBezTo>
                    <a:pt x="13068" y="16296"/>
                    <a:pt x="13109" y="16256"/>
                    <a:pt x="13109" y="16296"/>
                  </a:cubicBezTo>
                  <a:lnTo>
                    <a:pt x="13160" y="16296"/>
                  </a:lnTo>
                  <a:lnTo>
                    <a:pt x="13160" y="16296"/>
                  </a:lnTo>
                  <a:cubicBezTo>
                    <a:pt x="13160" y="16256"/>
                    <a:pt x="13160" y="16256"/>
                    <a:pt x="13201" y="16215"/>
                  </a:cubicBezTo>
                  <a:cubicBezTo>
                    <a:pt x="13242" y="16256"/>
                    <a:pt x="13323" y="16215"/>
                    <a:pt x="13364" y="16215"/>
                  </a:cubicBezTo>
                  <a:cubicBezTo>
                    <a:pt x="13364" y="16174"/>
                    <a:pt x="13323" y="16133"/>
                    <a:pt x="13323" y="16092"/>
                  </a:cubicBezTo>
                  <a:cubicBezTo>
                    <a:pt x="13323" y="16041"/>
                    <a:pt x="13364" y="16041"/>
                    <a:pt x="13364" y="16041"/>
                  </a:cubicBezTo>
                  <a:lnTo>
                    <a:pt x="13364" y="16041"/>
                  </a:lnTo>
                  <a:lnTo>
                    <a:pt x="13364" y="16000"/>
                  </a:lnTo>
                  <a:lnTo>
                    <a:pt x="13323" y="16041"/>
                  </a:lnTo>
                  <a:cubicBezTo>
                    <a:pt x="13282" y="15959"/>
                    <a:pt x="13201" y="15918"/>
                    <a:pt x="13109" y="15959"/>
                  </a:cubicBezTo>
                  <a:lnTo>
                    <a:pt x="13109" y="16000"/>
                  </a:lnTo>
                  <a:cubicBezTo>
                    <a:pt x="13068" y="16000"/>
                    <a:pt x="13027" y="16041"/>
                    <a:pt x="13027" y="16092"/>
                  </a:cubicBezTo>
                  <a:cubicBezTo>
                    <a:pt x="13027" y="16133"/>
                    <a:pt x="13068" y="16133"/>
                    <a:pt x="13068" y="16174"/>
                  </a:cubicBezTo>
                  <a:cubicBezTo>
                    <a:pt x="13027" y="16174"/>
                    <a:pt x="13027" y="16215"/>
                    <a:pt x="12945" y="16215"/>
                  </a:cubicBezTo>
                  <a:lnTo>
                    <a:pt x="12945" y="16174"/>
                  </a:lnTo>
                  <a:cubicBezTo>
                    <a:pt x="12945" y="16174"/>
                    <a:pt x="12904" y="16133"/>
                    <a:pt x="12904" y="16092"/>
                  </a:cubicBezTo>
                  <a:lnTo>
                    <a:pt x="12904" y="16092"/>
                  </a:lnTo>
                  <a:lnTo>
                    <a:pt x="12904" y="16133"/>
                  </a:lnTo>
                  <a:cubicBezTo>
                    <a:pt x="12853" y="16133"/>
                    <a:pt x="12853" y="16133"/>
                    <a:pt x="12812" y="16092"/>
                  </a:cubicBezTo>
                  <a:cubicBezTo>
                    <a:pt x="12772" y="16092"/>
                    <a:pt x="12731" y="16041"/>
                    <a:pt x="12649" y="16041"/>
                  </a:cubicBezTo>
                  <a:lnTo>
                    <a:pt x="12649" y="16092"/>
                  </a:lnTo>
                  <a:cubicBezTo>
                    <a:pt x="12649" y="16041"/>
                    <a:pt x="12598" y="16000"/>
                    <a:pt x="12557" y="16000"/>
                  </a:cubicBezTo>
                  <a:lnTo>
                    <a:pt x="12557" y="16000"/>
                  </a:lnTo>
                  <a:lnTo>
                    <a:pt x="12598" y="16041"/>
                  </a:lnTo>
                  <a:lnTo>
                    <a:pt x="12598" y="16041"/>
                  </a:lnTo>
                  <a:cubicBezTo>
                    <a:pt x="12557" y="16041"/>
                    <a:pt x="12516" y="16000"/>
                    <a:pt x="12516" y="16000"/>
                  </a:cubicBezTo>
                  <a:cubicBezTo>
                    <a:pt x="12598" y="15918"/>
                    <a:pt x="12475" y="15918"/>
                    <a:pt x="12393" y="15878"/>
                  </a:cubicBezTo>
                  <a:lnTo>
                    <a:pt x="12393" y="15786"/>
                  </a:lnTo>
                  <a:cubicBezTo>
                    <a:pt x="12342" y="15786"/>
                    <a:pt x="12302" y="15745"/>
                    <a:pt x="12302" y="15745"/>
                  </a:cubicBezTo>
                  <a:lnTo>
                    <a:pt x="12302" y="15745"/>
                  </a:lnTo>
                  <a:lnTo>
                    <a:pt x="12302" y="15786"/>
                  </a:lnTo>
                  <a:cubicBezTo>
                    <a:pt x="12342" y="15786"/>
                    <a:pt x="12342" y="15786"/>
                    <a:pt x="12342" y="15837"/>
                  </a:cubicBezTo>
                  <a:lnTo>
                    <a:pt x="12302" y="15878"/>
                  </a:lnTo>
                  <a:lnTo>
                    <a:pt x="12302" y="15878"/>
                  </a:lnTo>
                  <a:cubicBezTo>
                    <a:pt x="12302" y="15786"/>
                    <a:pt x="12220" y="15837"/>
                    <a:pt x="12220" y="15745"/>
                  </a:cubicBezTo>
                  <a:lnTo>
                    <a:pt x="12220" y="15704"/>
                  </a:lnTo>
                  <a:lnTo>
                    <a:pt x="12220" y="15663"/>
                  </a:lnTo>
                  <a:lnTo>
                    <a:pt x="12220" y="15663"/>
                  </a:lnTo>
                  <a:lnTo>
                    <a:pt x="12220" y="15663"/>
                  </a:lnTo>
                  <a:lnTo>
                    <a:pt x="12220" y="15622"/>
                  </a:lnTo>
                  <a:cubicBezTo>
                    <a:pt x="12179" y="15622"/>
                    <a:pt x="12179" y="15581"/>
                    <a:pt x="12138" y="15530"/>
                  </a:cubicBezTo>
                  <a:cubicBezTo>
                    <a:pt x="12087" y="15489"/>
                    <a:pt x="12005" y="15408"/>
                    <a:pt x="11924" y="15367"/>
                  </a:cubicBezTo>
                  <a:lnTo>
                    <a:pt x="11924" y="15326"/>
                  </a:lnTo>
                  <a:lnTo>
                    <a:pt x="11964" y="15326"/>
                  </a:lnTo>
                  <a:cubicBezTo>
                    <a:pt x="11964" y="15326"/>
                    <a:pt x="11964" y="15275"/>
                    <a:pt x="11924" y="15275"/>
                  </a:cubicBezTo>
                  <a:cubicBezTo>
                    <a:pt x="11924" y="15275"/>
                    <a:pt x="11924" y="15326"/>
                    <a:pt x="11883" y="15326"/>
                  </a:cubicBezTo>
                  <a:cubicBezTo>
                    <a:pt x="11750" y="15326"/>
                    <a:pt x="11627" y="15234"/>
                    <a:pt x="11494" y="15193"/>
                  </a:cubicBezTo>
                  <a:lnTo>
                    <a:pt x="11413" y="15193"/>
                  </a:lnTo>
                  <a:lnTo>
                    <a:pt x="11372" y="15193"/>
                  </a:lnTo>
                  <a:cubicBezTo>
                    <a:pt x="11239" y="15111"/>
                    <a:pt x="11065" y="14897"/>
                    <a:pt x="10943" y="14856"/>
                  </a:cubicBezTo>
                  <a:cubicBezTo>
                    <a:pt x="10810" y="14815"/>
                    <a:pt x="10769" y="14938"/>
                    <a:pt x="10646" y="14938"/>
                  </a:cubicBezTo>
                  <a:cubicBezTo>
                    <a:pt x="10606" y="14938"/>
                    <a:pt x="10432" y="14897"/>
                    <a:pt x="10391" y="14897"/>
                  </a:cubicBezTo>
                  <a:cubicBezTo>
                    <a:pt x="10350" y="14856"/>
                    <a:pt x="10299" y="14815"/>
                    <a:pt x="10217" y="14764"/>
                  </a:cubicBezTo>
                  <a:lnTo>
                    <a:pt x="10136" y="14764"/>
                  </a:lnTo>
                  <a:cubicBezTo>
                    <a:pt x="10044" y="14723"/>
                    <a:pt x="10003" y="14723"/>
                    <a:pt x="9962" y="14682"/>
                  </a:cubicBezTo>
                  <a:cubicBezTo>
                    <a:pt x="9880" y="14641"/>
                    <a:pt x="9839" y="14600"/>
                    <a:pt x="9788" y="14600"/>
                  </a:cubicBezTo>
                  <a:cubicBezTo>
                    <a:pt x="9706" y="14560"/>
                    <a:pt x="9666" y="14560"/>
                    <a:pt x="9584" y="14560"/>
                  </a:cubicBezTo>
                  <a:cubicBezTo>
                    <a:pt x="9533" y="14508"/>
                    <a:pt x="9533" y="14468"/>
                    <a:pt x="9492" y="14427"/>
                  </a:cubicBezTo>
                  <a:cubicBezTo>
                    <a:pt x="9451" y="14386"/>
                    <a:pt x="9410" y="14386"/>
                    <a:pt x="9369" y="14386"/>
                  </a:cubicBezTo>
                  <a:cubicBezTo>
                    <a:pt x="9328" y="14345"/>
                    <a:pt x="9328" y="14304"/>
                    <a:pt x="9277" y="14253"/>
                  </a:cubicBezTo>
                  <a:lnTo>
                    <a:pt x="9277" y="14212"/>
                  </a:lnTo>
                  <a:cubicBezTo>
                    <a:pt x="9277" y="14212"/>
                    <a:pt x="9328" y="14212"/>
                    <a:pt x="9328" y="14171"/>
                  </a:cubicBezTo>
                  <a:lnTo>
                    <a:pt x="9328" y="14130"/>
                  </a:lnTo>
                  <a:cubicBezTo>
                    <a:pt x="9369" y="14090"/>
                    <a:pt x="9328" y="14049"/>
                    <a:pt x="9277" y="13998"/>
                  </a:cubicBezTo>
                  <a:lnTo>
                    <a:pt x="9277" y="13916"/>
                  </a:lnTo>
                  <a:cubicBezTo>
                    <a:pt x="9196" y="13834"/>
                    <a:pt x="9114" y="13742"/>
                    <a:pt x="9022" y="13620"/>
                  </a:cubicBezTo>
                  <a:cubicBezTo>
                    <a:pt x="8981" y="13620"/>
                    <a:pt x="8981" y="13579"/>
                    <a:pt x="8940" y="13579"/>
                  </a:cubicBezTo>
                  <a:cubicBezTo>
                    <a:pt x="8940" y="13538"/>
                    <a:pt x="8940" y="13538"/>
                    <a:pt x="8899" y="13487"/>
                  </a:cubicBezTo>
                  <a:cubicBezTo>
                    <a:pt x="8899" y="13487"/>
                    <a:pt x="8858" y="13487"/>
                    <a:pt x="8858" y="13446"/>
                  </a:cubicBezTo>
                  <a:cubicBezTo>
                    <a:pt x="8818" y="13446"/>
                    <a:pt x="8818" y="13405"/>
                    <a:pt x="8818" y="13405"/>
                  </a:cubicBezTo>
                  <a:lnTo>
                    <a:pt x="8766" y="13405"/>
                  </a:lnTo>
                  <a:lnTo>
                    <a:pt x="8726" y="13405"/>
                  </a:lnTo>
                  <a:cubicBezTo>
                    <a:pt x="8726" y="13364"/>
                    <a:pt x="8726" y="13323"/>
                    <a:pt x="8766" y="13323"/>
                  </a:cubicBezTo>
                  <a:cubicBezTo>
                    <a:pt x="8726" y="13231"/>
                    <a:pt x="8726" y="13231"/>
                    <a:pt x="8685" y="13231"/>
                  </a:cubicBezTo>
                  <a:cubicBezTo>
                    <a:pt x="8644" y="13150"/>
                    <a:pt x="8603" y="13190"/>
                    <a:pt x="8562" y="13109"/>
                  </a:cubicBezTo>
                  <a:lnTo>
                    <a:pt x="8562" y="13068"/>
                  </a:lnTo>
                  <a:cubicBezTo>
                    <a:pt x="8511" y="13027"/>
                    <a:pt x="8470" y="13027"/>
                    <a:pt x="8429" y="13027"/>
                  </a:cubicBezTo>
                  <a:cubicBezTo>
                    <a:pt x="8348" y="12935"/>
                    <a:pt x="8174" y="12639"/>
                    <a:pt x="8174" y="12516"/>
                  </a:cubicBezTo>
                  <a:cubicBezTo>
                    <a:pt x="8133" y="12516"/>
                    <a:pt x="8133" y="12516"/>
                    <a:pt x="8092" y="12465"/>
                  </a:cubicBezTo>
                  <a:lnTo>
                    <a:pt x="8092" y="12424"/>
                  </a:lnTo>
                  <a:lnTo>
                    <a:pt x="8051" y="12424"/>
                  </a:lnTo>
                  <a:lnTo>
                    <a:pt x="8000" y="12465"/>
                  </a:lnTo>
                  <a:cubicBezTo>
                    <a:pt x="7959" y="12465"/>
                    <a:pt x="7959" y="12424"/>
                    <a:pt x="7918" y="12424"/>
                  </a:cubicBezTo>
                  <a:cubicBezTo>
                    <a:pt x="7918" y="12424"/>
                    <a:pt x="7878" y="12465"/>
                    <a:pt x="7878" y="12516"/>
                  </a:cubicBezTo>
                  <a:lnTo>
                    <a:pt x="7918" y="12557"/>
                  </a:lnTo>
                  <a:lnTo>
                    <a:pt x="7918" y="12680"/>
                  </a:lnTo>
                  <a:cubicBezTo>
                    <a:pt x="7959" y="12772"/>
                    <a:pt x="8051" y="12772"/>
                    <a:pt x="8092" y="12812"/>
                  </a:cubicBezTo>
                  <a:cubicBezTo>
                    <a:pt x="8092" y="12853"/>
                    <a:pt x="8092" y="12894"/>
                    <a:pt x="8133" y="12935"/>
                  </a:cubicBezTo>
                  <a:cubicBezTo>
                    <a:pt x="8174" y="12935"/>
                    <a:pt x="8174" y="12976"/>
                    <a:pt x="8215" y="12976"/>
                  </a:cubicBezTo>
                  <a:lnTo>
                    <a:pt x="8215" y="13109"/>
                  </a:lnTo>
                  <a:lnTo>
                    <a:pt x="8307" y="13109"/>
                  </a:lnTo>
                  <a:cubicBezTo>
                    <a:pt x="8348" y="13190"/>
                    <a:pt x="8307" y="13231"/>
                    <a:pt x="8388" y="13231"/>
                  </a:cubicBezTo>
                  <a:cubicBezTo>
                    <a:pt x="8429" y="13282"/>
                    <a:pt x="8429" y="13323"/>
                    <a:pt x="8429" y="13364"/>
                  </a:cubicBezTo>
                  <a:cubicBezTo>
                    <a:pt x="8470" y="13405"/>
                    <a:pt x="8470" y="13487"/>
                    <a:pt x="8511" y="13538"/>
                  </a:cubicBezTo>
                  <a:cubicBezTo>
                    <a:pt x="8511" y="13579"/>
                    <a:pt x="8511" y="13579"/>
                    <a:pt x="8562" y="13660"/>
                  </a:cubicBezTo>
                  <a:cubicBezTo>
                    <a:pt x="8562" y="13620"/>
                    <a:pt x="8603" y="13620"/>
                    <a:pt x="8603" y="13620"/>
                  </a:cubicBezTo>
                  <a:cubicBezTo>
                    <a:pt x="8644" y="13660"/>
                    <a:pt x="8644" y="13660"/>
                    <a:pt x="8644" y="13701"/>
                  </a:cubicBezTo>
                  <a:cubicBezTo>
                    <a:pt x="8685" y="13742"/>
                    <a:pt x="8685" y="13742"/>
                    <a:pt x="8726" y="13742"/>
                  </a:cubicBezTo>
                  <a:cubicBezTo>
                    <a:pt x="8726" y="13793"/>
                    <a:pt x="8685" y="13834"/>
                    <a:pt x="8644" y="13834"/>
                  </a:cubicBezTo>
                  <a:lnTo>
                    <a:pt x="8644" y="13834"/>
                  </a:lnTo>
                  <a:cubicBezTo>
                    <a:pt x="8603" y="13834"/>
                    <a:pt x="8603" y="13793"/>
                    <a:pt x="8603" y="13742"/>
                  </a:cubicBezTo>
                  <a:cubicBezTo>
                    <a:pt x="8603" y="13701"/>
                    <a:pt x="8562" y="13701"/>
                    <a:pt x="8511" y="13701"/>
                  </a:cubicBezTo>
                  <a:cubicBezTo>
                    <a:pt x="8470" y="13660"/>
                    <a:pt x="8348" y="13579"/>
                    <a:pt x="8307" y="13538"/>
                  </a:cubicBezTo>
                  <a:cubicBezTo>
                    <a:pt x="8307" y="13487"/>
                    <a:pt x="8348" y="13446"/>
                    <a:pt x="8307" y="13405"/>
                  </a:cubicBezTo>
                  <a:cubicBezTo>
                    <a:pt x="8307" y="13364"/>
                    <a:pt x="8307" y="13323"/>
                    <a:pt x="8256" y="13323"/>
                  </a:cubicBezTo>
                  <a:lnTo>
                    <a:pt x="8215" y="13282"/>
                  </a:lnTo>
                  <a:cubicBezTo>
                    <a:pt x="8174" y="13231"/>
                    <a:pt x="8174" y="13231"/>
                    <a:pt x="8133" y="13231"/>
                  </a:cubicBezTo>
                  <a:cubicBezTo>
                    <a:pt x="8092" y="13231"/>
                    <a:pt x="7918" y="13109"/>
                    <a:pt x="7878" y="13068"/>
                  </a:cubicBezTo>
                  <a:cubicBezTo>
                    <a:pt x="7918" y="13068"/>
                    <a:pt x="8000" y="13068"/>
                    <a:pt x="8000" y="13027"/>
                  </a:cubicBezTo>
                  <a:cubicBezTo>
                    <a:pt x="8051" y="12976"/>
                    <a:pt x="8000" y="12894"/>
                    <a:pt x="7959" y="12853"/>
                  </a:cubicBezTo>
                  <a:cubicBezTo>
                    <a:pt x="7918" y="12853"/>
                    <a:pt x="7837" y="12772"/>
                    <a:pt x="7796" y="12772"/>
                  </a:cubicBezTo>
                  <a:lnTo>
                    <a:pt x="7796" y="12680"/>
                  </a:lnTo>
                  <a:cubicBezTo>
                    <a:pt x="7745" y="12639"/>
                    <a:pt x="7745" y="12639"/>
                    <a:pt x="7704" y="12639"/>
                  </a:cubicBezTo>
                  <a:lnTo>
                    <a:pt x="7704" y="12557"/>
                  </a:lnTo>
                  <a:cubicBezTo>
                    <a:pt x="7663" y="12516"/>
                    <a:pt x="7622" y="12465"/>
                    <a:pt x="7663" y="12383"/>
                  </a:cubicBezTo>
                  <a:cubicBezTo>
                    <a:pt x="7622" y="12383"/>
                    <a:pt x="7622" y="12383"/>
                    <a:pt x="7622" y="12342"/>
                  </a:cubicBezTo>
                  <a:lnTo>
                    <a:pt x="7622" y="12302"/>
                  </a:lnTo>
                  <a:cubicBezTo>
                    <a:pt x="7581" y="12210"/>
                    <a:pt x="7489" y="12046"/>
                    <a:pt x="7408" y="12087"/>
                  </a:cubicBezTo>
                  <a:lnTo>
                    <a:pt x="7408" y="12087"/>
                  </a:lnTo>
                  <a:lnTo>
                    <a:pt x="7408" y="12046"/>
                  </a:lnTo>
                  <a:cubicBezTo>
                    <a:pt x="7285" y="12046"/>
                    <a:pt x="7285" y="12005"/>
                    <a:pt x="7234" y="11954"/>
                  </a:cubicBezTo>
                  <a:lnTo>
                    <a:pt x="7111" y="11954"/>
                  </a:lnTo>
                  <a:cubicBezTo>
                    <a:pt x="7111" y="11954"/>
                    <a:pt x="7070" y="11954"/>
                    <a:pt x="7070" y="11913"/>
                  </a:cubicBezTo>
                  <a:lnTo>
                    <a:pt x="7070" y="11832"/>
                  </a:lnTo>
                  <a:lnTo>
                    <a:pt x="7030" y="11832"/>
                  </a:lnTo>
                  <a:cubicBezTo>
                    <a:pt x="7070" y="11791"/>
                    <a:pt x="6897" y="11699"/>
                    <a:pt x="6897" y="11617"/>
                  </a:cubicBezTo>
                  <a:lnTo>
                    <a:pt x="6897" y="11535"/>
                  </a:lnTo>
                  <a:cubicBezTo>
                    <a:pt x="6856" y="11535"/>
                    <a:pt x="6856" y="11535"/>
                    <a:pt x="6815" y="11494"/>
                  </a:cubicBezTo>
                  <a:cubicBezTo>
                    <a:pt x="6815" y="11443"/>
                    <a:pt x="6774" y="11443"/>
                    <a:pt x="6815" y="11402"/>
                  </a:cubicBezTo>
                  <a:lnTo>
                    <a:pt x="6815" y="11402"/>
                  </a:lnTo>
                  <a:lnTo>
                    <a:pt x="6815" y="11402"/>
                  </a:lnTo>
                  <a:cubicBezTo>
                    <a:pt x="6815" y="11443"/>
                    <a:pt x="6856" y="11443"/>
                    <a:pt x="6856" y="11443"/>
                  </a:cubicBezTo>
                  <a:lnTo>
                    <a:pt x="6856" y="11443"/>
                  </a:lnTo>
                  <a:cubicBezTo>
                    <a:pt x="6856" y="11402"/>
                    <a:pt x="6815" y="11362"/>
                    <a:pt x="6815" y="11362"/>
                  </a:cubicBezTo>
                  <a:lnTo>
                    <a:pt x="6815" y="11362"/>
                  </a:lnTo>
                  <a:lnTo>
                    <a:pt x="6815" y="11402"/>
                  </a:lnTo>
                  <a:lnTo>
                    <a:pt x="6774" y="11362"/>
                  </a:lnTo>
                  <a:lnTo>
                    <a:pt x="6600" y="11188"/>
                  </a:lnTo>
                  <a:lnTo>
                    <a:pt x="6600" y="11188"/>
                  </a:lnTo>
                  <a:lnTo>
                    <a:pt x="6600" y="11106"/>
                  </a:lnTo>
                  <a:lnTo>
                    <a:pt x="6600" y="11106"/>
                  </a:lnTo>
                  <a:cubicBezTo>
                    <a:pt x="6600" y="11024"/>
                    <a:pt x="6560" y="11024"/>
                    <a:pt x="6519" y="10932"/>
                  </a:cubicBezTo>
                  <a:cubicBezTo>
                    <a:pt x="6519" y="10892"/>
                    <a:pt x="6600" y="10851"/>
                    <a:pt x="6560" y="10728"/>
                  </a:cubicBezTo>
                  <a:cubicBezTo>
                    <a:pt x="6560" y="10677"/>
                    <a:pt x="6468" y="10514"/>
                    <a:pt x="6519" y="10473"/>
                  </a:cubicBezTo>
                  <a:lnTo>
                    <a:pt x="6560" y="10422"/>
                  </a:lnTo>
                  <a:lnTo>
                    <a:pt x="6560" y="10381"/>
                  </a:lnTo>
                  <a:lnTo>
                    <a:pt x="6560" y="10340"/>
                  </a:lnTo>
                  <a:cubicBezTo>
                    <a:pt x="6519" y="10299"/>
                    <a:pt x="6560" y="10217"/>
                    <a:pt x="6560" y="10166"/>
                  </a:cubicBezTo>
                  <a:cubicBezTo>
                    <a:pt x="6600" y="10084"/>
                    <a:pt x="6600" y="9962"/>
                    <a:pt x="6600" y="9911"/>
                  </a:cubicBezTo>
                  <a:lnTo>
                    <a:pt x="6600" y="9911"/>
                  </a:lnTo>
                  <a:cubicBezTo>
                    <a:pt x="6600" y="9870"/>
                    <a:pt x="6600" y="9870"/>
                    <a:pt x="6560" y="9870"/>
                  </a:cubicBezTo>
                  <a:lnTo>
                    <a:pt x="6560" y="9788"/>
                  </a:lnTo>
                  <a:lnTo>
                    <a:pt x="6600" y="9747"/>
                  </a:lnTo>
                  <a:lnTo>
                    <a:pt x="6560" y="9747"/>
                  </a:lnTo>
                  <a:lnTo>
                    <a:pt x="6560" y="9747"/>
                  </a:lnTo>
                  <a:lnTo>
                    <a:pt x="6560" y="9747"/>
                  </a:lnTo>
                  <a:cubicBezTo>
                    <a:pt x="6560" y="9655"/>
                    <a:pt x="6468" y="9614"/>
                    <a:pt x="6468" y="9492"/>
                  </a:cubicBezTo>
                  <a:cubicBezTo>
                    <a:pt x="6519" y="9492"/>
                    <a:pt x="6560" y="9533"/>
                    <a:pt x="6600" y="9533"/>
                  </a:cubicBezTo>
                  <a:lnTo>
                    <a:pt x="6682" y="9533"/>
                  </a:lnTo>
                  <a:cubicBezTo>
                    <a:pt x="6723" y="9533"/>
                    <a:pt x="6774" y="9533"/>
                    <a:pt x="6774" y="9614"/>
                  </a:cubicBezTo>
                  <a:cubicBezTo>
                    <a:pt x="6723" y="9614"/>
                    <a:pt x="6723" y="9655"/>
                    <a:pt x="6723" y="9655"/>
                  </a:cubicBezTo>
                  <a:lnTo>
                    <a:pt x="6723" y="9655"/>
                  </a:lnTo>
                  <a:cubicBezTo>
                    <a:pt x="6723" y="9706"/>
                    <a:pt x="6774" y="9706"/>
                    <a:pt x="6774" y="9706"/>
                  </a:cubicBezTo>
                  <a:cubicBezTo>
                    <a:pt x="6774" y="9655"/>
                    <a:pt x="6856" y="9614"/>
                    <a:pt x="6815" y="9533"/>
                  </a:cubicBezTo>
                  <a:lnTo>
                    <a:pt x="6815" y="9400"/>
                  </a:lnTo>
                  <a:cubicBezTo>
                    <a:pt x="6774" y="9359"/>
                    <a:pt x="6682" y="9359"/>
                    <a:pt x="6682" y="9277"/>
                  </a:cubicBezTo>
                  <a:lnTo>
                    <a:pt x="6641" y="9277"/>
                  </a:lnTo>
                  <a:cubicBezTo>
                    <a:pt x="6600" y="9277"/>
                    <a:pt x="6600" y="9236"/>
                    <a:pt x="6600" y="9196"/>
                  </a:cubicBezTo>
                  <a:cubicBezTo>
                    <a:pt x="6560" y="9196"/>
                    <a:pt x="6560" y="9236"/>
                    <a:pt x="6519" y="9236"/>
                  </a:cubicBezTo>
                  <a:cubicBezTo>
                    <a:pt x="6468" y="9196"/>
                    <a:pt x="6468" y="9144"/>
                    <a:pt x="6427" y="9063"/>
                  </a:cubicBezTo>
                  <a:cubicBezTo>
                    <a:pt x="6386" y="9104"/>
                    <a:pt x="6304" y="9063"/>
                    <a:pt x="6263" y="9063"/>
                  </a:cubicBezTo>
                  <a:cubicBezTo>
                    <a:pt x="6263" y="9022"/>
                    <a:pt x="6263" y="8981"/>
                    <a:pt x="6212" y="8981"/>
                  </a:cubicBezTo>
                  <a:cubicBezTo>
                    <a:pt x="6171" y="9022"/>
                    <a:pt x="6090" y="9022"/>
                    <a:pt x="6049" y="8981"/>
                  </a:cubicBezTo>
                  <a:cubicBezTo>
                    <a:pt x="6049" y="8940"/>
                    <a:pt x="6049" y="8889"/>
                    <a:pt x="6090" y="8889"/>
                  </a:cubicBezTo>
                  <a:cubicBezTo>
                    <a:pt x="6090" y="8848"/>
                    <a:pt x="6049" y="8848"/>
                    <a:pt x="6008" y="8848"/>
                  </a:cubicBezTo>
                  <a:lnTo>
                    <a:pt x="6008" y="8848"/>
                  </a:lnTo>
                  <a:cubicBezTo>
                    <a:pt x="6008" y="8807"/>
                    <a:pt x="6049" y="8807"/>
                    <a:pt x="6049" y="8766"/>
                  </a:cubicBezTo>
                  <a:cubicBezTo>
                    <a:pt x="6090" y="8766"/>
                    <a:pt x="6130" y="8726"/>
                    <a:pt x="6130" y="8726"/>
                  </a:cubicBezTo>
                  <a:cubicBezTo>
                    <a:pt x="6090" y="8726"/>
                    <a:pt x="6008" y="8726"/>
                    <a:pt x="6008" y="8685"/>
                  </a:cubicBezTo>
                  <a:cubicBezTo>
                    <a:pt x="5957" y="8685"/>
                    <a:pt x="5957" y="8634"/>
                    <a:pt x="5957" y="8593"/>
                  </a:cubicBezTo>
                  <a:lnTo>
                    <a:pt x="5916" y="8593"/>
                  </a:lnTo>
                  <a:cubicBezTo>
                    <a:pt x="5875" y="8552"/>
                    <a:pt x="5875" y="8552"/>
                    <a:pt x="5875" y="8470"/>
                  </a:cubicBezTo>
                  <a:cubicBezTo>
                    <a:pt x="5834" y="8470"/>
                    <a:pt x="5834" y="8470"/>
                    <a:pt x="5793" y="8511"/>
                  </a:cubicBezTo>
                  <a:cubicBezTo>
                    <a:pt x="5701" y="8470"/>
                    <a:pt x="5660" y="8378"/>
                    <a:pt x="5660" y="8296"/>
                  </a:cubicBezTo>
                  <a:cubicBezTo>
                    <a:pt x="5660" y="8256"/>
                    <a:pt x="5701" y="8215"/>
                    <a:pt x="5701" y="8215"/>
                  </a:cubicBezTo>
                  <a:lnTo>
                    <a:pt x="5701" y="8123"/>
                  </a:lnTo>
                  <a:lnTo>
                    <a:pt x="5701" y="8123"/>
                  </a:lnTo>
                  <a:lnTo>
                    <a:pt x="5701" y="8174"/>
                  </a:lnTo>
                  <a:cubicBezTo>
                    <a:pt x="5660" y="8174"/>
                    <a:pt x="5620" y="8215"/>
                    <a:pt x="5620" y="8215"/>
                  </a:cubicBezTo>
                  <a:lnTo>
                    <a:pt x="5579" y="8215"/>
                  </a:lnTo>
                  <a:cubicBezTo>
                    <a:pt x="5579" y="8174"/>
                    <a:pt x="5620" y="8123"/>
                    <a:pt x="5579" y="8082"/>
                  </a:cubicBezTo>
                  <a:cubicBezTo>
                    <a:pt x="5579" y="8041"/>
                    <a:pt x="5538" y="8041"/>
                    <a:pt x="5538" y="8000"/>
                  </a:cubicBezTo>
                  <a:cubicBezTo>
                    <a:pt x="5446" y="8000"/>
                    <a:pt x="5405" y="8000"/>
                    <a:pt x="5364" y="8041"/>
                  </a:cubicBezTo>
                  <a:cubicBezTo>
                    <a:pt x="5364" y="7959"/>
                    <a:pt x="5405" y="7918"/>
                    <a:pt x="5364" y="7918"/>
                  </a:cubicBezTo>
                  <a:cubicBezTo>
                    <a:pt x="5323" y="7827"/>
                    <a:pt x="5282" y="7786"/>
                    <a:pt x="5190" y="7745"/>
                  </a:cubicBezTo>
                  <a:cubicBezTo>
                    <a:pt x="5190" y="7704"/>
                    <a:pt x="5190" y="7663"/>
                    <a:pt x="5150" y="7612"/>
                  </a:cubicBezTo>
                  <a:lnTo>
                    <a:pt x="5190" y="7612"/>
                  </a:lnTo>
                  <a:lnTo>
                    <a:pt x="5190" y="7571"/>
                  </a:lnTo>
                  <a:cubicBezTo>
                    <a:pt x="5109" y="7571"/>
                    <a:pt x="5109" y="7530"/>
                    <a:pt x="5068" y="7530"/>
                  </a:cubicBezTo>
                  <a:cubicBezTo>
                    <a:pt x="5068" y="7489"/>
                    <a:pt x="5027" y="7489"/>
                    <a:pt x="4986" y="7448"/>
                  </a:cubicBezTo>
                  <a:cubicBezTo>
                    <a:pt x="4935" y="7448"/>
                    <a:pt x="4935" y="7316"/>
                    <a:pt x="4894" y="7275"/>
                  </a:cubicBezTo>
                  <a:lnTo>
                    <a:pt x="4894" y="7275"/>
                  </a:lnTo>
                  <a:lnTo>
                    <a:pt x="4894" y="7275"/>
                  </a:lnTo>
                  <a:cubicBezTo>
                    <a:pt x="4853" y="7357"/>
                    <a:pt x="4935" y="7408"/>
                    <a:pt x="4894" y="7489"/>
                  </a:cubicBezTo>
                  <a:lnTo>
                    <a:pt x="4894" y="7489"/>
                  </a:lnTo>
                  <a:cubicBezTo>
                    <a:pt x="4812" y="7489"/>
                    <a:pt x="4812" y="7408"/>
                    <a:pt x="4772" y="7357"/>
                  </a:cubicBezTo>
                  <a:cubicBezTo>
                    <a:pt x="4772" y="7408"/>
                    <a:pt x="4731" y="7357"/>
                    <a:pt x="4680" y="7357"/>
                  </a:cubicBezTo>
                  <a:lnTo>
                    <a:pt x="4680" y="7357"/>
                  </a:lnTo>
                  <a:lnTo>
                    <a:pt x="4680" y="7357"/>
                  </a:lnTo>
                  <a:cubicBezTo>
                    <a:pt x="4731" y="7408"/>
                    <a:pt x="4772" y="7408"/>
                    <a:pt x="4772" y="7448"/>
                  </a:cubicBezTo>
                  <a:cubicBezTo>
                    <a:pt x="4731" y="7448"/>
                    <a:pt x="4680" y="7448"/>
                    <a:pt x="4639" y="7489"/>
                  </a:cubicBezTo>
                  <a:cubicBezTo>
                    <a:pt x="4557" y="7448"/>
                    <a:pt x="4516" y="7357"/>
                    <a:pt x="4475" y="7316"/>
                  </a:cubicBezTo>
                  <a:lnTo>
                    <a:pt x="4383" y="7316"/>
                  </a:lnTo>
                  <a:cubicBezTo>
                    <a:pt x="4342" y="7275"/>
                    <a:pt x="4302" y="7275"/>
                    <a:pt x="4261" y="7234"/>
                  </a:cubicBezTo>
                  <a:cubicBezTo>
                    <a:pt x="4302" y="7234"/>
                    <a:pt x="4302" y="7234"/>
                    <a:pt x="4342" y="7193"/>
                  </a:cubicBezTo>
                  <a:cubicBezTo>
                    <a:pt x="4302" y="7193"/>
                    <a:pt x="4302" y="7152"/>
                    <a:pt x="4302" y="7152"/>
                  </a:cubicBezTo>
                  <a:cubicBezTo>
                    <a:pt x="4261" y="7152"/>
                    <a:pt x="4220" y="7193"/>
                    <a:pt x="4169" y="7193"/>
                  </a:cubicBezTo>
                  <a:cubicBezTo>
                    <a:pt x="4128" y="7193"/>
                    <a:pt x="4046" y="7152"/>
                    <a:pt x="4005" y="7152"/>
                  </a:cubicBezTo>
                  <a:lnTo>
                    <a:pt x="4005" y="7101"/>
                  </a:lnTo>
                  <a:cubicBezTo>
                    <a:pt x="3964" y="7101"/>
                    <a:pt x="3964" y="7101"/>
                    <a:pt x="3913" y="7152"/>
                  </a:cubicBezTo>
                  <a:cubicBezTo>
                    <a:pt x="3872" y="7152"/>
                    <a:pt x="3791" y="7101"/>
                    <a:pt x="3791" y="7101"/>
                  </a:cubicBezTo>
                  <a:lnTo>
                    <a:pt x="3658" y="7101"/>
                  </a:lnTo>
                  <a:lnTo>
                    <a:pt x="3576" y="7101"/>
                  </a:lnTo>
                  <a:cubicBezTo>
                    <a:pt x="3535" y="7101"/>
                    <a:pt x="3494" y="7060"/>
                    <a:pt x="3494" y="7019"/>
                  </a:cubicBezTo>
                  <a:cubicBezTo>
                    <a:pt x="3454" y="7019"/>
                    <a:pt x="3454" y="7060"/>
                    <a:pt x="3403" y="7060"/>
                  </a:cubicBezTo>
                  <a:cubicBezTo>
                    <a:pt x="3362" y="7019"/>
                    <a:pt x="3321" y="6978"/>
                    <a:pt x="3239" y="6938"/>
                  </a:cubicBezTo>
                  <a:cubicBezTo>
                    <a:pt x="3147" y="6897"/>
                    <a:pt x="3106" y="6897"/>
                    <a:pt x="3065" y="6846"/>
                  </a:cubicBezTo>
                  <a:cubicBezTo>
                    <a:pt x="3024" y="6897"/>
                    <a:pt x="3024" y="6897"/>
                    <a:pt x="2984" y="6897"/>
                  </a:cubicBezTo>
                  <a:lnTo>
                    <a:pt x="2984" y="6938"/>
                  </a:lnTo>
                  <a:cubicBezTo>
                    <a:pt x="2943" y="6938"/>
                    <a:pt x="2943" y="6978"/>
                    <a:pt x="2892" y="7019"/>
                  </a:cubicBezTo>
                  <a:cubicBezTo>
                    <a:pt x="2984" y="7060"/>
                    <a:pt x="3024" y="7019"/>
                    <a:pt x="2984" y="7152"/>
                  </a:cubicBezTo>
                  <a:cubicBezTo>
                    <a:pt x="2892" y="7152"/>
                    <a:pt x="2892" y="7101"/>
                    <a:pt x="2810" y="7101"/>
                  </a:cubicBezTo>
                  <a:cubicBezTo>
                    <a:pt x="2769" y="7152"/>
                    <a:pt x="2769" y="7193"/>
                    <a:pt x="2728" y="7193"/>
                  </a:cubicBezTo>
                  <a:cubicBezTo>
                    <a:pt x="2728" y="7193"/>
                    <a:pt x="2687" y="7234"/>
                    <a:pt x="2636" y="7234"/>
                  </a:cubicBezTo>
                  <a:cubicBezTo>
                    <a:pt x="2595" y="7275"/>
                    <a:pt x="2554" y="7275"/>
                    <a:pt x="2473" y="7316"/>
                  </a:cubicBezTo>
                  <a:cubicBezTo>
                    <a:pt x="2473" y="7275"/>
                    <a:pt x="2514" y="7275"/>
                    <a:pt x="2514" y="7234"/>
                  </a:cubicBezTo>
                  <a:cubicBezTo>
                    <a:pt x="2514" y="7193"/>
                    <a:pt x="2514" y="7193"/>
                    <a:pt x="2473" y="7152"/>
                  </a:cubicBezTo>
                  <a:cubicBezTo>
                    <a:pt x="2473" y="7101"/>
                    <a:pt x="2514" y="7101"/>
                    <a:pt x="2514" y="7060"/>
                  </a:cubicBezTo>
                  <a:cubicBezTo>
                    <a:pt x="2595" y="7019"/>
                    <a:pt x="2595" y="6938"/>
                    <a:pt x="2687" y="6938"/>
                  </a:cubicBezTo>
                  <a:lnTo>
                    <a:pt x="2769" y="6938"/>
                  </a:lnTo>
                  <a:lnTo>
                    <a:pt x="2810" y="6938"/>
                  </a:lnTo>
                  <a:lnTo>
                    <a:pt x="2851" y="6938"/>
                  </a:lnTo>
                  <a:lnTo>
                    <a:pt x="2851" y="6938"/>
                  </a:lnTo>
                  <a:cubicBezTo>
                    <a:pt x="2769" y="6897"/>
                    <a:pt x="2728" y="6805"/>
                    <a:pt x="2636" y="6846"/>
                  </a:cubicBezTo>
                  <a:cubicBezTo>
                    <a:pt x="2595" y="6897"/>
                    <a:pt x="2554" y="6938"/>
                    <a:pt x="2514" y="6938"/>
                  </a:cubicBezTo>
                  <a:cubicBezTo>
                    <a:pt x="2473" y="6978"/>
                    <a:pt x="2432" y="6978"/>
                    <a:pt x="2432" y="6978"/>
                  </a:cubicBezTo>
                  <a:cubicBezTo>
                    <a:pt x="2381" y="7019"/>
                    <a:pt x="2381" y="7019"/>
                    <a:pt x="2381" y="7060"/>
                  </a:cubicBezTo>
                  <a:lnTo>
                    <a:pt x="2299" y="7060"/>
                  </a:lnTo>
                  <a:cubicBezTo>
                    <a:pt x="2381" y="7234"/>
                    <a:pt x="2125" y="7152"/>
                    <a:pt x="2085" y="7316"/>
                  </a:cubicBezTo>
                  <a:lnTo>
                    <a:pt x="2125" y="7357"/>
                  </a:lnTo>
                  <a:lnTo>
                    <a:pt x="2217" y="7357"/>
                  </a:lnTo>
                  <a:cubicBezTo>
                    <a:pt x="2217" y="7448"/>
                    <a:pt x="2176" y="7448"/>
                    <a:pt x="2125" y="7489"/>
                  </a:cubicBezTo>
                  <a:cubicBezTo>
                    <a:pt x="2085" y="7489"/>
                    <a:pt x="2085" y="7530"/>
                    <a:pt x="2044" y="7530"/>
                  </a:cubicBezTo>
                  <a:cubicBezTo>
                    <a:pt x="2003" y="7571"/>
                    <a:pt x="1962" y="7571"/>
                    <a:pt x="1921" y="7571"/>
                  </a:cubicBezTo>
                  <a:cubicBezTo>
                    <a:pt x="1870" y="7612"/>
                    <a:pt x="1788" y="7663"/>
                    <a:pt x="1747" y="7704"/>
                  </a:cubicBezTo>
                  <a:lnTo>
                    <a:pt x="1788" y="7745"/>
                  </a:lnTo>
                  <a:cubicBezTo>
                    <a:pt x="1747" y="7786"/>
                    <a:pt x="1666" y="7786"/>
                    <a:pt x="1574" y="7827"/>
                  </a:cubicBezTo>
                  <a:cubicBezTo>
                    <a:pt x="1574" y="7827"/>
                    <a:pt x="1492" y="7867"/>
                    <a:pt x="1492" y="7918"/>
                  </a:cubicBezTo>
                  <a:cubicBezTo>
                    <a:pt x="1451" y="7918"/>
                    <a:pt x="1451" y="7959"/>
                    <a:pt x="1451" y="7959"/>
                  </a:cubicBezTo>
                  <a:cubicBezTo>
                    <a:pt x="1359" y="8000"/>
                    <a:pt x="1236" y="8041"/>
                    <a:pt x="1155" y="8000"/>
                  </a:cubicBezTo>
                  <a:lnTo>
                    <a:pt x="1155" y="8000"/>
                  </a:lnTo>
                  <a:cubicBezTo>
                    <a:pt x="1196" y="7959"/>
                    <a:pt x="1318" y="7827"/>
                    <a:pt x="1359" y="7827"/>
                  </a:cubicBezTo>
                  <a:lnTo>
                    <a:pt x="1451" y="7827"/>
                  </a:lnTo>
                  <a:lnTo>
                    <a:pt x="1451" y="7827"/>
                  </a:lnTo>
                  <a:lnTo>
                    <a:pt x="1451" y="7745"/>
                  </a:lnTo>
                  <a:cubicBezTo>
                    <a:pt x="1492" y="7745"/>
                    <a:pt x="1574" y="7704"/>
                    <a:pt x="1615" y="7663"/>
                  </a:cubicBezTo>
                  <a:lnTo>
                    <a:pt x="1615" y="7489"/>
                  </a:lnTo>
                  <a:lnTo>
                    <a:pt x="1666" y="7448"/>
                  </a:lnTo>
                  <a:cubicBezTo>
                    <a:pt x="1666" y="7448"/>
                    <a:pt x="1666" y="7408"/>
                    <a:pt x="1706" y="7408"/>
                  </a:cubicBezTo>
                  <a:lnTo>
                    <a:pt x="1706" y="7408"/>
                  </a:lnTo>
                  <a:lnTo>
                    <a:pt x="1533" y="7408"/>
                  </a:lnTo>
                  <a:cubicBezTo>
                    <a:pt x="1492" y="7408"/>
                    <a:pt x="1492" y="7357"/>
                    <a:pt x="1492" y="7357"/>
                  </a:cubicBezTo>
                  <a:cubicBezTo>
                    <a:pt x="1451" y="7357"/>
                    <a:pt x="1451" y="7357"/>
                    <a:pt x="1410" y="7408"/>
                  </a:cubicBezTo>
                  <a:cubicBezTo>
                    <a:pt x="1410" y="7408"/>
                    <a:pt x="1451" y="7448"/>
                    <a:pt x="1410" y="7489"/>
                  </a:cubicBezTo>
                  <a:cubicBezTo>
                    <a:pt x="1359" y="7489"/>
                    <a:pt x="1318" y="7357"/>
                    <a:pt x="1277" y="7357"/>
                  </a:cubicBezTo>
                  <a:cubicBezTo>
                    <a:pt x="1155" y="7316"/>
                    <a:pt x="1155" y="7357"/>
                    <a:pt x="1104" y="7408"/>
                  </a:cubicBezTo>
                  <a:cubicBezTo>
                    <a:pt x="1063" y="7408"/>
                    <a:pt x="981" y="7448"/>
                    <a:pt x="981" y="7408"/>
                  </a:cubicBezTo>
                  <a:cubicBezTo>
                    <a:pt x="940" y="7357"/>
                    <a:pt x="981" y="7275"/>
                    <a:pt x="981" y="7234"/>
                  </a:cubicBezTo>
                  <a:cubicBezTo>
                    <a:pt x="981" y="7193"/>
                    <a:pt x="940" y="7101"/>
                    <a:pt x="899" y="7101"/>
                  </a:cubicBezTo>
                  <a:cubicBezTo>
                    <a:pt x="848" y="7101"/>
                    <a:pt x="685" y="7193"/>
                    <a:pt x="644" y="7152"/>
                  </a:cubicBezTo>
                  <a:lnTo>
                    <a:pt x="511" y="7019"/>
                  </a:lnTo>
                  <a:lnTo>
                    <a:pt x="511" y="7019"/>
                  </a:lnTo>
                  <a:cubicBezTo>
                    <a:pt x="511" y="6978"/>
                    <a:pt x="511" y="6978"/>
                    <a:pt x="552" y="6938"/>
                  </a:cubicBezTo>
                  <a:cubicBezTo>
                    <a:pt x="593" y="6978"/>
                    <a:pt x="685" y="7019"/>
                    <a:pt x="726" y="6978"/>
                  </a:cubicBezTo>
                  <a:lnTo>
                    <a:pt x="726" y="6978"/>
                  </a:lnTo>
                  <a:cubicBezTo>
                    <a:pt x="726" y="6938"/>
                    <a:pt x="726" y="6938"/>
                    <a:pt x="685" y="6897"/>
                  </a:cubicBezTo>
                  <a:cubicBezTo>
                    <a:pt x="644" y="6897"/>
                    <a:pt x="644" y="6938"/>
                    <a:pt x="593" y="6938"/>
                  </a:cubicBezTo>
                  <a:cubicBezTo>
                    <a:pt x="511" y="6897"/>
                    <a:pt x="511" y="6846"/>
                    <a:pt x="388" y="6846"/>
                  </a:cubicBezTo>
                  <a:cubicBezTo>
                    <a:pt x="388" y="6805"/>
                    <a:pt x="337" y="6764"/>
                    <a:pt x="337" y="6723"/>
                  </a:cubicBezTo>
                  <a:lnTo>
                    <a:pt x="388" y="6723"/>
                  </a:lnTo>
                  <a:lnTo>
                    <a:pt x="388" y="6682"/>
                  </a:lnTo>
                  <a:lnTo>
                    <a:pt x="429" y="6641"/>
                  </a:lnTo>
                  <a:cubicBezTo>
                    <a:pt x="429" y="6641"/>
                    <a:pt x="429" y="6590"/>
                    <a:pt x="470" y="6590"/>
                  </a:cubicBezTo>
                  <a:cubicBezTo>
                    <a:pt x="470" y="6549"/>
                    <a:pt x="511" y="6549"/>
                    <a:pt x="511" y="6549"/>
                  </a:cubicBezTo>
                  <a:cubicBezTo>
                    <a:pt x="552" y="6468"/>
                    <a:pt x="552" y="6427"/>
                    <a:pt x="644" y="6386"/>
                  </a:cubicBezTo>
                  <a:cubicBezTo>
                    <a:pt x="644" y="6427"/>
                    <a:pt x="767" y="6468"/>
                    <a:pt x="767" y="6427"/>
                  </a:cubicBezTo>
                  <a:cubicBezTo>
                    <a:pt x="848" y="6427"/>
                    <a:pt x="848" y="6386"/>
                    <a:pt x="899" y="6335"/>
                  </a:cubicBezTo>
                  <a:lnTo>
                    <a:pt x="1104" y="6335"/>
                  </a:lnTo>
                  <a:lnTo>
                    <a:pt x="1104" y="6294"/>
                  </a:lnTo>
                  <a:cubicBezTo>
                    <a:pt x="1155" y="6212"/>
                    <a:pt x="1104" y="6171"/>
                    <a:pt x="1063" y="6130"/>
                  </a:cubicBezTo>
                  <a:lnTo>
                    <a:pt x="1063" y="6079"/>
                  </a:lnTo>
                  <a:lnTo>
                    <a:pt x="1155" y="6079"/>
                  </a:lnTo>
                  <a:lnTo>
                    <a:pt x="1155" y="6079"/>
                  </a:lnTo>
                  <a:cubicBezTo>
                    <a:pt x="1104" y="6039"/>
                    <a:pt x="1104" y="5998"/>
                    <a:pt x="1063" y="5998"/>
                  </a:cubicBezTo>
                  <a:cubicBezTo>
                    <a:pt x="1022" y="5998"/>
                    <a:pt x="981" y="5998"/>
                    <a:pt x="940" y="6039"/>
                  </a:cubicBezTo>
                  <a:cubicBezTo>
                    <a:pt x="899" y="6039"/>
                    <a:pt x="848" y="6079"/>
                    <a:pt x="807" y="6130"/>
                  </a:cubicBezTo>
                  <a:cubicBezTo>
                    <a:pt x="767" y="6130"/>
                    <a:pt x="726" y="6079"/>
                    <a:pt x="685" y="6079"/>
                  </a:cubicBezTo>
                  <a:cubicBezTo>
                    <a:pt x="644" y="6039"/>
                    <a:pt x="552" y="6079"/>
                    <a:pt x="511" y="6079"/>
                  </a:cubicBezTo>
                  <a:cubicBezTo>
                    <a:pt x="429" y="6130"/>
                    <a:pt x="337" y="6079"/>
                    <a:pt x="297" y="6039"/>
                  </a:cubicBezTo>
                  <a:cubicBezTo>
                    <a:pt x="297" y="5998"/>
                    <a:pt x="297" y="5998"/>
                    <a:pt x="256" y="5957"/>
                  </a:cubicBezTo>
                  <a:lnTo>
                    <a:pt x="297" y="5957"/>
                  </a:lnTo>
                  <a:cubicBezTo>
                    <a:pt x="337" y="5916"/>
                    <a:pt x="388" y="5957"/>
                    <a:pt x="429" y="5916"/>
                  </a:cubicBezTo>
                  <a:cubicBezTo>
                    <a:pt x="297" y="5875"/>
                    <a:pt x="174" y="5824"/>
                    <a:pt x="41" y="5824"/>
                  </a:cubicBezTo>
                  <a:lnTo>
                    <a:pt x="41" y="5783"/>
                  </a:lnTo>
                  <a:cubicBezTo>
                    <a:pt x="174" y="5783"/>
                    <a:pt x="256" y="5742"/>
                    <a:pt x="337" y="5701"/>
                  </a:cubicBezTo>
                  <a:cubicBezTo>
                    <a:pt x="470" y="5660"/>
                    <a:pt x="552" y="5569"/>
                    <a:pt x="685" y="5620"/>
                  </a:cubicBezTo>
                  <a:lnTo>
                    <a:pt x="685" y="5701"/>
                  </a:lnTo>
                  <a:cubicBezTo>
                    <a:pt x="848" y="5701"/>
                    <a:pt x="981" y="5742"/>
                    <a:pt x="1063" y="5660"/>
                  </a:cubicBezTo>
                  <a:cubicBezTo>
                    <a:pt x="1104" y="5660"/>
                    <a:pt x="1196" y="5701"/>
                    <a:pt x="1236" y="5660"/>
                  </a:cubicBezTo>
                  <a:lnTo>
                    <a:pt x="1236" y="5620"/>
                  </a:lnTo>
                  <a:cubicBezTo>
                    <a:pt x="1236" y="5620"/>
                    <a:pt x="981" y="5569"/>
                    <a:pt x="981" y="5528"/>
                  </a:cubicBezTo>
                  <a:lnTo>
                    <a:pt x="981" y="5487"/>
                  </a:lnTo>
                  <a:cubicBezTo>
                    <a:pt x="899" y="5446"/>
                    <a:pt x="807" y="5446"/>
                    <a:pt x="685" y="5446"/>
                  </a:cubicBezTo>
                  <a:cubicBezTo>
                    <a:pt x="685" y="5272"/>
                    <a:pt x="388" y="5191"/>
                    <a:pt x="256" y="5150"/>
                  </a:cubicBezTo>
                  <a:lnTo>
                    <a:pt x="256" y="5109"/>
                  </a:lnTo>
                  <a:cubicBezTo>
                    <a:pt x="297" y="5109"/>
                    <a:pt x="337" y="5058"/>
                    <a:pt x="337" y="5017"/>
                  </a:cubicBezTo>
                  <a:cubicBezTo>
                    <a:pt x="470" y="5017"/>
                    <a:pt x="644" y="5017"/>
                    <a:pt x="726" y="4935"/>
                  </a:cubicBezTo>
                  <a:lnTo>
                    <a:pt x="726" y="4853"/>
                  </a:lnTo>
                  <a:cubicBezTo>
                    <a:pt x="767" y="4802"/>
                    <a:pt x="848" y="4721"/>
                    <a:pt x="899" y="4680"/>
                  </a:cubicBezTo>
                  <a:cubicBezTo>
                    <a:pt x="940" y="4639"/>
                    <a:pt x="1063" y="4598"/>
                    <a:pt x="1104" y="4598"/>
                  </a:cubicBezTo>
                  <a:lnTo>
                    <a:pt x="1277" y="4598"/>
                  </a:lnTo>
                  <a:lnTo>
                    <a:pt x="1277" y="4598"/>
                  </a:lnTo>
                  <a:cubicBezTo>
                    <a:pt x="1277" y="4547"/>
                    <a:pt x="1236" y="4547"/>
                    <a:pt x="1236" y="4506"/>
                  </a:cubicBezTo>
                  <a:lnTo>
                    <a:pt x="1236" y="4465"/>
                  </a:lnTo>
                  <a:cubicBezTo>
                    <a:pt x="1318" y="4465"/>
                    <a:pt x="1492" y="4506"/>
                    <a:pt x="1574" y="4465"/>
                  </a:cubicBezTo>
                  <a:cubicBezTo>
                    <a:pt x="1615" y="4424"/>
                    <a:pt x="1666" y="4383"/>
                    <a:pt x="1706" y="4343"/>
                  </a:cubicBezTo>
                  <a:cubicBezTo>
                    <a:pt x="1788" y="4343"/>
                    <a:pt x="1829" y="4383"/>
                    <a:pt x="1870" y="4424"/>
                  </a:cubicBezTo>
                  <a:cubicBezTo>
                    <a:pt x="1829" y="4424"/>
                    <a:pt x="1829" y="4424"/>
                    <a:pt x="1829" y="4465"/>
                  </a:cubicBezTo>
                  <a:lnTo>
                    <a:pt x="1829" y="4465"/>
                  </a:lnTo>
                  <a:cubicBezTo>
                    <a:pt x="1870" y="4465"/>
                    <a:pt x="1921" y="4465"/>
                    <a:pt x="1921" y="4506"/>
                  </a:cubicBezTo>
                  <a:cubicBezTo>
                    <a:pt x="1962" y="4465"/>
                    <a:pt x="1962" y="4465"/>
                    <a:pt x="2003" y="4424"/>
                  </a:cubicBezTo>
                  <a:cubicBezTo>
                    <a:pt x="2003" y="4424"/>
                    <a:pt x="2044" y="4465"/>
                    <a:pt x="2085" y="4465"/>
                  </a:cubicBezTo>
                  <a:lnTo>
                    <a:pt x="2299" y="4465"/>
                  </a:lnTo>
                  <a:cubicBezTo>
                    <a:pt x="2340" y="4506"/>
                    <a:pt x="2381" y="4598"/>
                    <a:pt x="2473" y="4598"/>
                  </a:cubicBezTo>
                  <a:lnTo>
                    <a:pt x="2473" y="4598"/>
                  </a:lnTo>
                  <a:lnTo>
                    <a:pt x="2687" y="4598"/>
                  </a:lnTo>
                  <a:cubicBezTo>
                    <a:pt x="2728" y="4598"/>
                    <a:pt x="2810" y="4598"/>
                    <a:pt x="2851" y="4547"/>
                  </a:cubicBezTo>
                  <a:cubicBezTo>
                    <a:pt x="2943" y="4598"/>
                    <a:pt x="2984" y="4598"/>
                    <a:pt x="3065" y="4639"/>
                  </a:cubicBezTo>
                  <a:lnTo>
                    <a:pt x="3321" y="4639"/>
                  </a:lnTo>
                  <a:cubicBezTo>
                    <a:pt x="3362" y="4639"/>
                    <a:pt x="3403" y="4680"/>
                    <a:pt x="3454" y="4680"/>
                  </a:cubicBezTo>
                  <a:lnTo>
                    <a:pt x="3750" y="4680"/>
                  </a:lnTo>
                  <a:cubicBezTo>
                    <a:pt x="3872" y="4680"/>
                    <a:pt x="3913" y="4802"/>
                    <a:pt x="4046" y="4802"/>
                  </a:cubicBezTo>
                  <a:cubicBezTo>
                    <a:pt x="4087" y="4853"/>
                    <a:pt x="4087" y="4802"/>
                    <a:pt x="4128" y="4802"/>
                  </a:cubicBezTo>
                  <a:lnTo>
                    <a:pt x="4169" y="4802"/>
                  </a:lnTo>
                  <a:cubicBezTo>
                    <a:pt x="4261" y="4802"/>
                    <a:pt x="4302" y="4853"/>
                    <a:pt x="4383" y="4894"/>
                  </a:cubicBezTo>
                  <a:cubicBezTo>
                    <a:pt x="4424" y="4894"/>
                    <a:pt x="4475" y="4976"/>
                    <a:pt x="4557" y="4976"/>
                  </a:cubicBezTo>
                  <a:cubicBezTo>
                    <a:pt x="4639" y="4976"/>
                    <a:pt x="4680" y="4976"/>
                    <a:pt x="4772" y="5017"/>
                  </a:cubicBezTo>
                  <a:cubicBezTo>
                    <a:pt x="4812" y="5017"/>
                    <a:pt x="4853" y="5058"/>
                    <a:pt x="4894" y="5058"/>
                  </a:cubicBezTo>
                  <a:lnTo>
                    <a:pt x="4894" y="5058"/>
                  </a:lnTo>
                  <a:cubicBezTo>
                    <a:pt x="4853" y="5017"/>
                    <a:pt x="4853" y="4976"/>
                    <a:pt x="4812" y="4935"/>
                  </a:cubicBezTo>
                  <a:lnTo>
                    <a:pt x="4812" y="4894"/>
                  </a:lnTo>
                  <a:cubicBezTo>
                    <a:pt x="4853" y="4894"/>
                    <a:pt x="4853" y="4853"/>
                    <a:pt x="4894" y="4853"/>
                  </a:cubicBezTo>
                  <a:lnTo>
                    <a:pt x="4935" y="4853"/>
                  </a:lnTo>
                  <a:lnTo>
                    <a:pt x="4986" y="4853"/>
                  </a:lnTo>
                  <a:cubicBezTo>
                    <a:pt x="5027" y="4802"/>
                    <a:pt x="5027" y="4853"/>
                    <a:pt x="5068" y="4853"/>
                  </a:cubicBezTo>
                  <a:lnTo>
                    <a:pt x="5150" y="4853"/>
                  </a:lnTo>
                  <a:cubicBezTo>
                    <a:pt x="5190" y="4853"/>
                    <a:pt x="5242" y="4802"/>
                    <a:pt x="5242" y="4761"/>
                  </a:cubicBezTo>
                  <a:lnTo>
                    <a:pt x="5282" y="4761"/>
                  </a:lnTo>
                  <a:lnTo>
                    <a:pt x="5323" y="4761"/>
                  </a:lnTo>
                  <a:cubicBezTo>
                    <a:pt x="5364" y="4761"/>
                    <a:pt x="5446" y="4721"/>
                    <a:pt x="5497" y="4721"/>
                  </a:cubicBezTo>
                  <a:lnTo>
                    <a:pt x="5538" y="4680"/>
                  </a:lnTo>
                  <a:cubicBezTo>
                    <a:pt x="5579" y="4639"/>
                    <a:pt x="5660" y="4680"/>
                    <a:pt x="5701" y="4680"/>
                  </a:cubicBezTo>
                  <a:cubicBezTo>
                    <a:pt x="5701" y="4721"/>
                    <a:pt x="5660" y="4721"/>
                    <a:pt x="5579" y="4761"/>
                  </a:cubicBezTo>
                  <a:lnTo>
                    <a:pt x="5538" y="4802"/>
                  </a:lnTo>
                  <a:cubicBezTo>
                    <a:pt x="5497" y="4802"/>
                    <a:pt x="5405" y="4853"/>
                    <a:pt x="5364" y="4853"/>
                  </a:cubicBezTo>
                  <a:cubicBezTo>
                    <a:pt x="5364" y="4894"/>
                    <a:pt x="5323" y="4894"/>
                    <a:pt x="5323" y="4935"/>
                  </a:cubicBezTo>
                  <a:cubicBezTo>
                    <a:pt x="5242" y="4976"/>
                    <a:pt x="5190" y="4894"/>
                    <a:pt x="5150" y="5017"/>
                  </a:cubicBezTo>
                  <a:lnTo>
                    <a:pt x="5150" y="5017"/>
                  </a:lnTo>
                  <a:cubicBezTo>
                    <a:pt x="5242" y="5017"/>
                    <a:pt x="5242" y="5109"/>
                    <a:pt x="5282" y="5109"/>
                  </a:cubicBezTo>
                  <a:lnTo>
                    <a:pt x="5282" y="5017"/>
                  </a:lnTo>
                  <a:cubicBezTo>
                    <a:pt x="5364" y="4976"/>
                    <a:pt x="5405" y="4935"/>
                    <a:pt x="5446" y="4894"/>
                  </a:cubicBezTo>
                  <a:cubicBezTo>
                    <a:pt x="5620" y="4894"/>
                    <a:pt x="5620" y="4853"/>
                    <a:pt x="5701" y="4802"/>
                  </a:cubicBezTo>
                  <a:lnTo>
                    <a:pt x="5834" y="4802"/>
                  </a:lnTo>
                  <a:cubicBezTo>
                    <a:pt x="5834" y="4761"/>
                    <a:pt x="5875" y="4761"/>
                    <a:pt x="5875" y="4761"/>
                  </a:cubicBezTo>
                  <a:cubicBezTo>
                    <a:pt x="5916" y="4721"/>
                    <a:pt x="6008" y="4721"/>
                    <a:pt x="6049" y="4680"/>
                  </a:cubicBezTo>
                  <a:cubicBezTo>
                    <a:pt x="6008" y="4598"/>
                    <a:pt x="5957" y="4598"/>
                    <a:pt x="5916" y="4547"/>
                  </a:cubicBezTo>
                  <a:cubicBezTo>
                    <a:pt x="6130" y="4547"/>
                    <a:pt x="6130" y="4761"/>
                    <a:pt x="6263" y="4853"/>
                  </a:cubicBezTo>
                  <a:cubicBezTo>
                    <a:pt x="6304" y="4853"/>
                    <a:pt x="6345" y="4935"/>
                    <a:pt x="6427" y="4894"/>
                  </a:cubicBez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82" y="8552"/>
                  </a:moveTo>
                  <a:lnTo>
                    <a:pt x="0" y="8552"/>
                  </a:lnTo>
                  <a:lnTo>
                    <a:pt x="0" y="8511"/>
                  </a:lnTo>
                  <a:lnTo>
                    <a:pt x="41" y="8470"/>
                  </a:lnTo>
                  <a:cubicBezTo>
                    <a:pt x="82" y="8511"/>
                    <a:pt x="82" y="8511"/>
                    <a:pt x="82" y="8552"/>
                  </a:cubicBezTo>
                  <a:close/>
                  <a:moveTo>
                    <a:pt x="256" y="8378"/>
                  </a:moveTo>
                  <a:lnTo>
                    <a:pt x="297" y="8429"/>
                  </a:lnTo>
                  <a:lnTo>
                    <a:pt x="297" y="8429"/>
                  </a:lnTo>
                  <a:cubicBezTo>
                    <a:pt x="297" y="8470"/>
                    <a:pt x="256" y="8511"/>
                    <a:pt x="256" y="8511"/>
                  </a:cubicBezTo>
                  <a:lnTo>
                    <a:pt x="215" y="8511"/>
                  </a:lnTo>
                  <a:lnTo>
                    <a:pt x="215" y="8429"/>
                  </a:lnTo>
                  <a:lnTo>
                    <a:pt x="215" y="8429"/>
                  </a:lnTo>
                  <a:lnTo>
                    <a:pt x="256" y="8378"/>
                  </a:lnTo>
                  <a:close/>
                  <a:moveTo>
                    <a:pt x="685" y="8174"/>
                  </a:moveTo>
                  <a:cubicBezTo>
                    <a:pt x="726" y="8174"/>
                    <a:pt x="767" y="8215"/>
                    <a:pt x="767" y="8256"/>
                  </a:cubicBezTo>
                  <a:lnTo>
                    <a:pt x="726" y="8256"/>
                  </a:lnTo>
                  <a:cubicBezTo>
                    <a:pt x="726" y="8296"/>
                    <a:pt x="685" y="8256"/>
                    <a:pt x="685" y="8256"/>
                  </a:cubicBezTo>
                  <a:cubicBezTo>
                    <a:pt x="685" y="8256"/>
                    <a:pt x="644" y="8256"/>
                    <a:pt x="644" y="8296"/>
                  </a:cubicBezTo>
                  <a:cubicBezTo>
                    <a:pt x="593" y="8296"/>
                    <a:pt x="593" y="8296"/>
                    <a:pt x="593" y="8337"/>
                  </a:cubicBezTo>
                  <a:cubicBezTo>
                    <a:pt x="552" y="8337"/>
                    <a:pt x="511" y="8337"/>
                    <a:pt x="511" y="8296"/>
                  </a:cubicBezTo>
                  <a:cubicBezTo>
                    <a:pt x="552" y="8256"/>
                    <a:pt x="552" y="8256"/>
                    <a:pt x="593" y="8215"/>
                  </a:cubicBezTo>
                  <a:cubicBezTo>
                    <a:pt x="644" y="8215"/>
                    <a:pt x="685" y="8215"/>
                    <a:pt x="685" y="8174"/>
                  </a:cubicBezTo>
                  <a:close/>
                  <a:moveTo>
                    <a:pt x="767" y="8174"/>
                  </a:moveTo>
                  <a:lnTo>
                    <a:pt x="807" y="8123"/>
                  </a:lnTo>
                  <a:lnTo>
                    <a:pt x="848" y="8174"/>
                  </a:lnTo>
                  <a:lnTo>
                    <a:pt x="848" y="8174"/>
                  </a:lnTo>
                  <a:lnTo>
                    <a:pt x="807" y="8215"/>
                  </a:lnTo>
                  <a:lnTo>
                    <a:pt x="767" y="8174"/>
                  </a:lnTo>
                  <a:lnTo>
                    <a:pt x="767" y="8174"/>
                  </a:lnTo>
                  <a:close/>
                  <a:moveTo>
                    <a:pt x="981" y="8041"/>
                  </a:moveTo>
                  <a:cubicBezTo>
                    <a:pt x="1022" y="8041"/>
                    <a:pt x="1022" y="8000"/>
                    <a:pt x="1063" y="8000"/>
                  </a:cubicBezTo>
                  <a:cubicBezTo>
                    <a:pt x="1104" y="8000"/>
                    <a:pt x="1196" y="8041"/>
                    <a:pt x="1196" y="8082"/>
                  </a:cubicBezTo>
                  <a:lnTo>
                    <a:pt x="1196" y="8082"/>
                  </a:lnTo>
                  <a:lnTo>
                    <a:pt x="1155" y="8082"/>
                  </a:lnTo>
                  <a:lnTo>
                    <a:pt x="1022" y="8082"/>
                  </a:lnTo>
                  <a:cubicBezTo>
                    <a:pt x="981" y="8123"/>
                    <a:pt x="981" y="8174"/>
                    <a:pt x="899" y="8174"/>
                  </a:cubicBezTo>
                  <a:lnTo>
                    <a:pt x="899" y="8123"/>
                  </a:lnTo>
                  <a:cubicBezTo>
                    <a:pt x="940" y="8082"/>
                    <a:pt x="940" y="8041"/>
                    <a:pt x="981" y="8041"/>
                  </a:cubicBezTo>
                  <a:close/>
                  <a:moveTo>
                    <a:pt x="2176" y="7663"/>
                  </a:moveTo>
                  <a:cubicBezTo>
                    <a:pt x="2217" y="7663"/>
                    <a:pt x="2217" y="7663"/>
                    <a:pt x="2258" y="7612"/>
                  </a:cubicBezTo>
                  <a:lnTo>
                    <a:pt x="2258" y="7612"/>
                  </a:lnTo>
                  <a:cubicBezTo>
                    <a:pt x="2340" y="7612"/>
                    <a:pt x="2381" y="7612"/>
                    <a:pt x="2381" y="7663"/>
                  </a:cubicBezTo>
                  <a:lnTo>
                    <a:pt x="2381" y="7663"/>
                  </a:lnTo>
                  <a:cubicBezTo>
                    <a:pt x="2340" y="7663"/>
                    <a:pt x="2299" y="7663"/>
                    <a:pt x="2258" y="7704"/>
                  </a:cubicBezTo>
                  <a:cubicBezTo>
                    <a:pt x="2217" y="7745"/>
                    <a:pt x="2217" y="7827"/>
                    <a:pt x="2085" y="7786"/>
                  </a:cubicBezTo>
                  <a:cubicBezTo>
                    <a:pt x="2085" y="7745"/>
                    <a:pt x="2044" y="7745"/>
                    <a:pt x="2044" y="7745"/>
                  </a:cubicBezTo>
                  <a:cubicBezTo>
                    <a:pt x="2044" y="7704"/>
                    <a:pt x="2085" y="7704"/>
                    <a:pt x="2125" y="7663"/>
                  </a:cubicBezTo>
                  <a:cubicBezTo>
                    <a:pt x="2125" y="7663"/>
                    <a:pt x="2176" y="7704"/>
                    <a:pt x="2176" y="7663"/>
                  </a:cubicBezTo>
                  <a:close/>
                  <a:moveTo>
                    <a:pt x="4812" y="7530"/>
                  </a:moveTo>
                  <a:cubicBezTo>
                    <a:pt x="4853" y="7530"/>
                    <a:pt x="4853" y="7571"/>
                    <a:pt x="4894" y="7530"/>
                  </a:cubicBezTo>
                  <a:cubicBezTo>
                    <a:pt x="4935" y="7571"/>
                    <a:pt x="4935" y="7612"/>
                    <a:pt x="4935" y="7663"/>
                  </a:cubicBezTo>
                  <a:cubicBezTo>
                    <a:pt x="4894" y="7612"/>
                    <a:pt x="4894" y="7612"/>
                    <a:pt x="4853" y="7612"/>
                  </a:cubicBezTo>
                  <a:lnTo>
                    <a:pt x="4853" y="7704"/>
                  </a:lnTo>
                  <a:lnTo>
                    <a:pt x="4812" y="7663"/>
                  </a:lnTo>
                  <a:cubicBezTo>
                    <a:pt x="4772" y="7612"/>
                    <a:pt x="4772" y="7612"/>
                    <a:pt x="4731" y="7571"/>
                  </a:cubicBezTo>
                  <a:lnTo>
                    <a:pt x="4772" y="7530"/>
                  </a:lnTo>
                  <a:lnTo>
                    <a:pt x="4812" y="7530"/>
                  </a:lnTo>
                  <a:close/>
                  <a:moveTo>
                    <a:pt x="4986" y="7704"/>
                  </a:moveTo>
                  <a:lnTo>
                    <a:pt x="4986" y="7918"/>
                  </a:lnTo>
                  <a:lnTo>
                    <a:pt x="4986" y="7918"/>
                  </a:lnTo>
                  <a:lnTo>
                    <a:pt x="4986" y="7867"/>
                  </a:lnTo>
                  <a:cubicBezTo>
                    <a:pt x="4935" y="7827"/>
                    <a:pt x="4894" y="7745"/>
                    <a:pt x="4894" y="7704"/>
                  </a:cubicBezTo>
                  <a:lnTo>
                    <a:pt x="4986" y="7704"/>
                  </a:lnTo>
                  <a:close/>
                  <a:moveTo>
                    <a:pt x="5323" y="8000"/>
                  </a:moveTo>
                  <a:lnTo>
                    <a:pt x="5323" y="8082"/>
                  </a:lnTo>
                  <a:lnTo>
                    <a:pt x="5364" y="8123"/>
                  </a:lnTo>
                  <a:lnTo>
                    <a:pt x="5364" y="8215"/>
                  </a:lnTo>
                  <a:cubicBezTo>
                    <a:pt x="5323" y="8215"/>
                    <a:pt x="5242" y="8123"/>
                    <a:pt x="5190" y="8082"/>
                  </a:cubicBezTo>
                  <a:lnTo>
                    <a:pt x="5190" y="8000"/>
                  </a:lnTo>
                  <a:lnTo>
                    <a:pt x="5190" y="7959"/>
                  </a:lnTo>
                  <a:cubicBezTo>
                    <a:pt x="5242" y="7959"/>
                    <a:pt x="5282" y="8000"/>
                    <a:pt x="5323" y="8000"/>
                  </a:cubicBezTo>
                  <a:close/>
                  <a:moveTo>
                    <a:pt x="5405" y="8429"/>
                  </a:moveTo>
                  <a:lnTo>
                    <a:pt x="5405" y="8511"/>
                  </a:lnTo>
                  <a:cubicBezTo>
                    <a:pt x="5364" y="8511"/>
                    <a:pt x="5323" y="8552"/>
                    <a:pt x="5323" y="8552"/>
                  </a:cubicBezTo>
                  <a:cubicBezTo>
                    <a:pt x="5282" y="8511"/>
                    <a:pt x="5242" y="8470"/>
                    <a:pt x="5242" y="8378"/>
                  </a:cubicBezTo>
                  <a:cubicBezTo>
                    <a:pt x="5282" y="8378"/>
                    <a:pt x="5405" y="8378"/>
                    <a:pt x="5405" y="8429"/>
                  </a:cubicBezTo>
                  <a:close/>
                  <a:moveTo>
                    <a:pt x="5957" y="9022"/>
                  </a:moveTo>
                  <a:cubicBezTo>
                    <a:pt x="6049" y="9022"/>
                    <a:pt x="6130" y="9063"/>
                    <a:pt x="6212" y="9104"/>
                  </a:cubicBezTo>
                  <a:lnTo>
                    <a:pt x="6345" y="9104"/>
                  </a:lnTo>
                  <a:cubicBezTo>
                    <a:pt x="6386" y="9144"/>
                    <a:pt x="6427" y="9236"/>
                    <a:pt x="6468" y="9277"/>
                  </a:cubicBezTo>
                  <a:cubicBezTo>
                    <a:pt x="6560" y="9318"/>
                    <a:pt x="6641" y="9318"/>
                    <a:pt x="6641" y="9451"/>
                  </a:cubicBezTo>
                  <a:lnTo>
                    <a:pt x="6641" y="9492"/>
                  </a:lnTo>
                  <a:cubicBezTo>
                    <a:pt x="6560" y="9492"/>
                    <a:pt x="6468" y="9451"/>
                    <a:pt x="6427" y="9400"/>
                  </a:cubicBezTo>
                  <a:lnTo>
                    <a:pt x="6427" y="9400"/>
                  </a:lnTo>
                  <a:lnTo>
                    <a:pt x="6427" y="9359"/>
                  </a:lnTo>
                  <a:lnTo>
                    <a:pt x="6345" y="9359"/>
                  </a:lnTo>
                  <a:lnTo>
                    <a:pt x="6304" y="9359"/>
                  </a:lnTo>
                  <a:lnTo>
                    <a:pt x="6304" y="9318"/>
                  </a:lnTo>
                  <a:cubicBezTo>
                    <a:pt x="6263" y="9277"/>
                    <a:pt x="6263" y="9277"/>
                    <a:pt x="6212" y="9277"/>
                  </a:cubicBezTo>
                  <a:lnTo>
                    <a:pt x="6212" y="9277"/>
                  </a:lnTo>
                  <a:lnTo>
                    <a:pt x="6212" y="9236"/>
                  </a:lnTo>
                  <a:lnTo>
                    <a:pt x="6171" y="9196"/>
                  </a:lnTo>
                  <a:lnTo>
                    <a:pt x="6090" y="9196"/>
                  </a:lnTo>
                  <a:cubicBezTo>
                    <a:pt x="6090" y="9196"/>
                    <a:pt x="5916" y="9063"/>
                    <a:pt x="5916" y="9022"/>
                  </a:cubicBezTo>
                  <a:lnTo>
                    <a:pt x="5916" y="9022"/>
                  </a:lnTo>
                  <a:lnTo>
                    <a:pt x="5957" y="9022"/>
                  </a:lnTo>
                  <a:close/>
                  <a:moveTo>
                    <a:pt x="13364" y="26432"/>
                  </a:moveTo>
                  <a:lnTo>
                    <a:pt x="13364" y="26432"/>
                  </a:lnTo>
                  <a:lnTo>
                    <a:pt x="13364" y="26605"/>
                  </a:lnTo>
                  <a:lnTo>
                    <a:pt x="13323" y="26605"/>
                  </a:lnTo>
                  <a:lnTo>
                    <a:pt x="13323" y="26605"/>
                  </a:lnTo>
                  <a:lnTo>
                    <a:pt x="13323" y="26513"/>
                  </a:lnTo>
                  <a:lnTo>
                    <a:pt x="13323" y="26513"/>
                  </a:lnTo>
                  <a:lnTo>
                    <a:pt x="13282" y="26513"/>
                  </a:lnTo>
                  <a:cubicBezTo>
                    <a:pt x="13242" y="26473"/>
                    <a:pt x="13282" y="26473"/>
                    <a:pt x="13282" y="26432"/>
                  </a:cubicBezTo>
                  <a:cubicBezTo>
                    <a:pt x="13323" y="26473"/>
                    <a:pt x="13323" y="26473"/>
                    <a:pt x="13364" y="26432"/>
                  </a:cubicBezTo>
                  <a:close/>
                  <a:moveTo>
                    <a:pt x="13926" y="26943"/>
                  </a:moveTo>
                  <a:lnTo>
                    <a:pt x="13967" y="26902"/>
                  </a:lnTo>
                  <a:cubicBezTo>
                    <a:pt x="13926" y="26902"/>
                    <a:pt x="13926" y="26861"/>
                    <a:pt x="13875" y="26861"/>
                  </a:cubicBezTo>
                  <a:cubicBezTo>
                    <a:pt x="13834" y="26820"/>
                    <a:pt x="13834" y="26820"/>
                    <a:pt x="13793" y="26769"/>
                  </a:cubicBezTo>
                  <a:lnTo>
                    <a:pt x="13793" y="26769"/>
                  </a:lnTo>
                  <a:cubicBezTo>
                    <a:pt x="13834" y="26728"/>
                    <a:pt x="13875" y="26728"/>
                    <a:pt x="13875" y="26687"/>
                  </a:cubicBezTo>
                  <a:lnTo>
                    <a:pt x="13875" y="26687"/>
                  </a:lnTo>
                  <a:lnTo>
                    <a:pt x="13875" y="26687"/>
                  </a:lnTo>
                  <a:lnTo>
                    <a:pt x="13752" y="26687"/>
                  </a:lnTo>
                  <a:lnTo>
                    <a:pt x="13752" y="26687"/>
                  </a:lnTo>
                  <a:cubicBezTo>
                    <a:pt x="13752" y="26605"/>
                    <a:pt x="13834" y="26565"/>
                    <a:pt x="13875" y="26513"/>
                  </a:cubicBezTo>
                  <a:cubicBezTo>
                    <a:pt x="13926" y="26513"/>
                    <a:pt x="14008" y="26513"/>
                    <a:pt x="14049" y="26565"/>
                  </a:cubicBezTo>
                  <a:lnTo>
                    <a:pt x="14049" y="26605"/>
                  </a:lnTo>
                  <a:lnTo>
                    <a:pt x="14008" y="26646"/>
                  </a:lnTo>
                  <a:cubicBezTo>
                    <a:pt x="14090" y="26646"/>
                    <a:pt x="14130" y="26728"/>
                    <a:pt x="14181" y="26769"/>
                  </a:cubicBezTo>
                  <a:cubicBezTo>
                    <a:pt x="14263" y="26861"/>
                    <a:pt x="14345" y="26943"/>
                    <a:pt x="14519" y="26943"/>
                  </a:cubicBezTo>
                  <a:lnTo>
                    <a:pt x="14519" y="26983"/>
                  </a:lnTo>
                  <a:lnTo>
                    <a:pt x="14478" y="26983"/>
                  </a:lnTo>
                  <a:cubicBezTo>
                    <a:pt x="14437" y="26983"/>
                    <a:pt x="14345" y="27024"/>
                    <a:pt x="14304" y="27024"/>
                  </a:cubicBezTo>
                  <a:cubicBezTo>
                    <a:pt x="14263" y="26983"/>
                    <a:pt x="14263" y="26983"/>
                    <a:pt x="14222" y="26983"/>
                  </a:cubicBezTo>
                  <a:lnTo>
                    <a:pt x="14049" y="26983"/>
                  </a:lnTo>
                  <a:lnTo>
                    <a:pt x="13926" y="26983"/>
                  </a:lnTo>
                  <a:cubicBezTo>
                    <a:pt x="13875" y="26983"/>
                    <a:pt x="13875" y="26943"/>
                    <a:pt x="13834" y="26943"/>
                  </a:cubicBezTo>
                  <a:cubicBezTo>
                    <a:pt x="13793" y="26983"/>
                    <a:pt x="13752" y="26983"/>
                    <a:pt x="13711" y="26983"/>
                  </a:cubicBezTo>
                  <a:lnTo>
                    <a:pt x="13711" y="26983"/>
                  </a:lnTo>
                  <a:lnTo>
                    <a:pt x="13711" y="26902"/>
                  </a:lnTo>
                  <a:cubicBezTo>
                    <a:pt x="13793" y="26902"/>
                    <a:pt x="13875" y="26861"/>
                    <a:pt x="13926" y="26943"/>
                  </a:cubicBezTo>
                  <a:close/>
                  <a:moveTo>
                    <a:pt x="24950" y="15663"/>
                  </a:moveTo>
                  <a:lnTo>
                    <a:pt x="24991" y="15663"/>
                  </a:lnTo>
                  <a:cubicBezTo>
                    <a:pt x="24950" y="15704"/>
                    <a:pt x="24950" y="15745"/>
                    <a:pt x="24909" y="15745"/>
                  </a:cubicBezTo>
                  <a:lnTo>
                    <a:pt x="24909" y="15704"/>
                  </a:lnTo>
                  <a:lnTo>
                    <a:pt x="24909" y="15704"/>
                  </a:lnTo>
                  <a:lnTo>
                    <a:pt x="24950" y="15663"/>
                  </a:lnTo>
                  <a:close/>
                  <a:moveTo>
                    <a:pt x="30140" y="19413"/>
                  </a:moveTo>
                  <a:cubicBezTo>
                    <a:pt x="30181" y="19362"/>
                    <a:pt x="30273" y="19157"/>
                    <a:pt x="30273" y="19106"/>
                  </a:cubicBezTo>
                  <a:cubicBezTo>
                    <a:pt x="30273" y="19065"/>
                    <a:pt x="30222" y="19065"/>
                    <a:pt x="30222" y="19065"/>
                  </a:cubicBezTo>
                  <a:lnTo>
                    <a:pt x="30222" y="18983"/>
                  </a:lnTo>
                  <a:cubicBezTo>
                    <a:pt x="30222" y="18983"/>
                    <a:pt x="30181" y="18851"/>
                    <a:pt x="30181" y="18810"/>
                  </a:cubicBezTo>
                  <a:cubicBezTo>
                    <a:pt x="30222" y="18728"/>
                    <a:pt x="30273" y="18728"/>
                    <a:pt x="30273" y="18595"/>
                  </a:cubicBezTo>
                  <a:lnTo>
                    <a:pt x="30314" y="18595"/>
                  </a:lnTo>
                  <a:lnTo>
                    <a:pt x="30355" y="18554"/>
                  </a:lnTo>
                  <a:cubicBezTo>
                    <a:pt x="30355" y="18554"/>
                    <a:pt x="30355" y="18595"/>
                    <a:pt x="30396" y="18595"/>
                  </a:cubicBezTo>
                  <a:lnTo>
                    <a:pt x="30396" y="18595"/>
                  </a:lnTo>
                  <a:lnTo>
                    <a:pt x="30437" y="18554"/>
                  </a:lnTo>
                  <a:lnTo>
                    <a:pt x="30529" y="18554"/>
                  </a:lnTo>
                  <a:lnTo>
                    <a:pt x="30570" y="18554"/>
                  </a:lnTo>
                  <a:lnTo>
                    <a:pt x="30529" y="18513"/>
                  </a:lnTo>
                  <a:cubicBezTo>
                    <a:pt x="30570" y="18513"/>
                    <a:pt x="30610" y="18473"/>
                    <a:pt x="30610" y="18473"/>
                  </a:cubicBezTo>
                  <a:lnTo>
                    <a:pt x="30651" y="18473"/>
                  </a:lnTo>
                  <a:lnTo>
                    <a:pt x="30651" y="18473"/>
                  </a:lnTo>
                  <a:lnTo>
                    <a:pt x="30651" y="18432"/>
                  </a:lnTo>
                  <a:cubicBezTo>
                    <a:pt x="30651" y="18432"/>
                    <a:pt x="30692" y="18432"/>
                    <a:pt x="30692" y="18391"/>
                  </a:cubicBezTo>
                  <a:lnTo>
                    <a:pt x="30692" y="18391"/>
                  </a:lnTo>
                  <a:cubicBezTo>
                    <a:pt x="30692" y="18432"/>
                    <a:pt x="30692" y="18432"/>
                    <a:pt x="30733" y="18432"/>
                  </a:cubicBezTo>
                  <a:lnTo>
                    <a:pt x="30733" y="18391"/>
                  </a:lnTo>
                  <a:lnTo>
                    <a:pt x="30733" y="18340"/>
                  </a:lnTo>
                  <a:lnTo>
                    <a:pt x="30733" y="18299"/>
                  </a:lnTo>
                  <a:lnTo>
                    <a:pt x="30784" y="18299"/>
                  </a:lnTo>
                  <a:lnTo>
                    <a:pt x="30784" y="18299"/>
                  </a:lnTo>
                  <a:lnTo>
                    <a:pt x="30784" y="18217"/>
                  </a:lnTo>
                  <a:lnTo>
                    <a:pt x="30784" y="18217"/>
                  </a:lnTo>
                  <a:cubicBezTo>
                    <a:pt x="30825" y="18217"/>
                    <a:pt x="30825" y="18258"/>
                    <a:pt x="30825" y="18258"/>
                  </a:cubicBezTo>
                  <a:cubicBezTo>
                    <a:pt x="30825" y="18217"/>
                    <a:pt x="30866" y="18217"/>
                    <a:pt x="30866" y="18176"/>
                  </a:cubicBezTo>
                  <a:cubicBezTo>
                    <a:pt x="30907" y="18176"/>
                    <a:pt x="30907" y="18084"/>
                    <a:pt x="30907" y="18044"/>
                  </a:cubicBezTo>
                  <a:cubicBezTo>
                    <a:pt x="30948" y="18003"/>
                    <a:pt x="30948" y="18003"/>
                    <a:pt x="30989" y="18044"/>
                  </a:cubicBezTo>
                  <a:cubicBezTo>
                    <a:pt x="30989" y="18084"/>
                    <a:pt x="31040" y="18084"/>
                    <a:pt x="31040" y="18084"/>
                  </a:cubicBezTo>
                  <a:cubicBezTo>
                    <a:pt x="31080" y="18176"/>
                    <a:pt x="31080" y="18299"/>
                    <a:pt x="31121" y="18391"/>
                  </a:cubicBezTo>
                  <a:cubicBezTo>
                    <a:pt x="31121" y="18432"/>
                    <a:pt x="31121" y="18432"/>
                    <a:pt x="31162" y="18473"/>
                  </a:cubicBezTo>
                  <a:cubicBezTo>
                    <a:pt x="31162" y="18513"/>
                    <a:pt x="31121" y="18554"/>
                    <a:pt x="31080" y="18554"/>
                  </a:cubicBezTo>
                  <a:cubicBezTo>
                    <a:pt x="31080" y="18554"/>
                    <a:pt x="31040" y="18513"/>
                    <a:pt x="31040" y="18473"/>
                  </a:cubicBezTo>
                  <a:lnTo>
                    <a:pt x="31040" y="18473"/>
                  </a:lnTo>
                  <a:lnTo>
                    <a:pt x="31040" y="18513"/>
                  </a:lnTo>
                  <a:cubicBezTo>
                    <a:pt x="31040" y="18554"/>
                    <a:pt x="31040" y="18595"/>
                    <a:pt x="31080" y="18646"/>
                  </a:cubicBezTo>
                  <a:cubicBezTo>
                    <a:pt x="31040" y="18687"/>
                    <a:pt x="30989" y="18728"/>
                    <a:pt x="30989" y="18769"/>
                  </a:cubicBezTo>
                  <a:cubicBezTo>
                    <a:pt x="30948" y="18810"/>
                    <a:pt x="30989" y="18851"/>
                    <a:pt x="30989" y="18902"/>
                  </a:cubicBezTo>
                  <a:cubicBezTo>
                    <a:pt x="30907" y="19157"/>
                    <a:pt x="30825" y="19413"/>
                    <a:pt x="30733" y="19668"/>
                  </a:cubicBezTo>
                  <a:cubicBezTo>
                    <a:pt x="30733" y="19750"/>
                    <a:pt x="30692" y="19964"/>
                    <a:pt x="30610" y="20005"/>
                  </a:cubicBezTo>
                  <a:lnTo>
                    <a:pt x="30529" y="20005"/>
                  </a:lnTo>
                  <a:cubicBezTo>
                    <a:pt x="30437" y="20005"/>
                    <a:pt x="30437" y="20046"/>
                    <a:pt x="30355" y="20087"/>
                  </a:cubicBezTo>
                  <a:cubicBezTo>
                    <a:pt x="30314" y="20005"/>
                    <a:pt x="30222" y="20005"/>
                    <a:pt x="30181" y="19964"/>
                  </a:cubicBezTo>
                  <a:lnTo>
                    <a:pt x="30181" y="19872"/>
                  </a:lnTo>
                  <a:cubicBezTo>
                    <a:pt x="30181" y="19872"/>
                    <a:pt x="30140" y="19831"/>
                    <a:pt x="30140" y="19791"/>
                  </a:cubicBezTo>
                  <a:lnTo>
                    <a:pt x="30140" y="19709"/>
                  </a:lnTo>
                  <a:cubicBezTo>
                    <a:pt x="30140" y="19668"/>
                    <a:pt x="30100" y="19617"/>
                    <a:pt x="30100" y="19576"/>
                  </a:cubicBezTo>
                  <a:cubicBezTo>
                    <a:pt x="30059" y="19535"/>
                    <a:pt x="30100" y="19413"/>
                    <a:pt x="30140" y="19413"/>
                  </a:cubicBezTo>
                  <a:lnTo>
                    <a:pt x="30140" y="19413"/>
                  </a:lnTo>
                  <a:close/>
                  <a:moveTo>
                    <a:pt x="35464" y="14856"/>
                  </a:moveTo>
                  <a:lnTo>
                    <a:pt x="35504" y="14856"/>
                  </a:lnTo>
                  <a:cubicBezTo>
                    <a:pt x="35545" y="14815"/>
                    <a:pt x="35545" y="14764"/>
                    <a:pt x="35545" y="14723"/>
                  </a:cubicBezTo>
                  <a:cubicBezTo>
                    <a:pt x="35637" y="14764"/>
                    <a:pt x="35678" y="14856"/>
                    <a:pt x="35678" y="14938"/>
                  </a:cubicBezTo>
                  <a:cubicBezTo>
                    <a:pt x="35719" y="14938"/>
                    <a:pt x="35719" y="14978"/>
                    <a:pt x="35719" y="15019"/>
                  </a:cubicBezTo>
                  <a:cubicBezTo>
                    <a:pt x="35760" y="15019"/>
                    <a:pt x="35801" y="15070"/>
                    <a:pt x="35801" y="15111"/>
                  </a:cubicBezTo>
                  <a:cubicBezTo>
                    <a:pt x="35801" y="15234"/>
                    <a:pt x="35678" y="15326"/>
                    <a:pt x="35586" y="15275"/>
                  </a:cubicBezTo>
                  <a:cubicBezTo>
                    <a:pt x="35545" y="15275"/>
                    <a:pt x="35504" y="15193"/>
                    <a:pt x="35504" y="15111"/>
                  </a:cubicBezTo>
                  <a:lnTo>
                    <a:pt x="35504" y="14978"/>
                  </a:lnTo>
                  <a:cubicBezTo>
                    <a:pt x="35504" y="14938"/>
                    <a:pt x="35464" y="14938"/>
                    <a:pt x="35504" y="14897"/>
                  </a:cubicBezTo>
                  <a:lnTo>
                    <a:pt x="35464" y="14856"/>
                  </a:lnTo>
                  <a:lnTo>
                    <a:pt x="35464" y="14856"/>
                  </a:lnTo>
                  <a:close/>
                  <a:moveTo>
                    <a:pt x="39632" y="16470"/>
                  </a:moveTo>
                  <a:cubicBezTo>
                    <a:pt x="39724" y="16511"/>
                    <a:pt x="39765" y="16470"/>
                    <a:pt x="39847" y="16470"/>
                  </a:cubicBezTo>
                  <a:cubicBezTo>
                    <a:pt x="39847" y="16552"/>
                    <a:pt x="39888" y="16603"/>
                    <a:pt x="39928" y="16603"/>
                  </a:cubicBezTo>
                  <a:lnTo>
                    <a:pt x="39928" y="16644"/>
                  </a:lnTo>
                  <a:cubicBezTo>
                    <a:pt x="39979" y="16685"/>
                    <a:pt x="40020" y="16726"/>
                    <a:pt x="40061" y="16726"/>
                  </a:cubicBezTo>
                  <a:cubicBezTo>
                    <a:pt x="40102" y="16766"/>
                    <a:pt x="40143" y="16807"/>
                    <a:pt x="40184" y="16807"/>
                  </a:cubicBezTo>
                  <a:lnTo>
                    <a:pt x="40184" y="16858"/>
                  </a:lnTo>
                  <a:cubicBezTo>
                    <a:pt x="40276" y="16899"/>
                    <a:pt x="40276" y="16940"/>
                    <a:pt x="40317" y="16981"/>
                  </a:cubicBezTo>
                  <a:lnTo>
                    <a:pt x="40317" y="16981"/>
                  </a:lnTo>
                  <a:lnTo>
                    <a:pt x="40317" y="16940"/>
                  </a:lnTo>
                  <a:lnTo>
                    <a:pt x="40358" y="16940"/>
                  </a:lnTo>
                  <a:cubicBezTo>
                    <a:pt x="40398" y="16940"/>
                    <a:pt x="40398" y="16981"/>
                    <a:pt x="40439" y="17022"/>
                  </a:cubicBezTo>
                  <a:cubicBezTo>
                    <a:pt x="40439" y="17022"/>
                    <a:pt x="40490" y="17022"/>
                    <a:pt x="40531" y="17063"/>
                  </a:cubicBezTo>
                  <a:lnTo>
                    <a:pt x="40531" y="17063"/>
                  </a:lnTo>
                  <a:lnTo>
                    <a:pt x="40531" y="17063"/>
                  </a:lnTo>
                  <a:lnTo>
                    <a:pt x="40531" y="17155"/>
                  </a:lnTo>
                  <a:cubicBezTo>
                    <a:pt x="40572" y="17196"/>
                    <a:pt x="40613" y="17155"/>
                    <a:pt x="40654" y="17196"/>
                  </a:cubicBezTo>
                  <a:cubicBezTo>
                    <a:pt x="40695" y="17196"/>
                    <a:pt x="40746" y="17236"/>
                    <a:pt x="40746" y="17236"/>
                  </a:cubicBezTo>
                  <a:cubicBezTo>
                    <a:pt x="40746" y="17277"/>
                    <a:pt x="40695" y="17318"/>
                    <a:pt x="40695" y="17369"/>
                  </a:cubicBezTo>
                  <a:cubicBezTo>
                    <a:pt x="40695" y="17369"/>
                    <a:pt x="40746" y="17410"/>
                    <a:pt x="40787" y="17410"/>
                  </a:cubicBezTo>
                  <a:lnTo>
                    <a:pt x="40787" y="17410"/>
                  </a:lnTo>
                  <a:cubicBezTo>
                    <a:pt x="40828" y="17410"/>
                    <a:pt x="40828" y="17410"/>
                    <a:pt x="40828" y="17451"/>
                  </a:cubicBezTo>
                  <a:cubicBezTo>
                    <a:pt x="40868" y="17451"/>
                    <a:pt x="40828" y="17533"/>
                    <a:pt x="40868" y="17574"/>
                  </a:cubicBezTo>
                  <a:lnTo>
                    <a:pt x="40909" y="17574"/>
                  </a:lnTo>
                  <a:lnTo>
                    <a:pt x="40909" y="17665"/>
                  </a:lnTo>
                  <a:lnTo>
                    <a:pt x="40909" y="17665"/>
                  </a:lnTo>
                  <a:lnTo>
                    <a:pt x="40950" y="17625"/>
                  </a:lnTo>
                  <a:lnTo>
                    <a:pt x="41042" y="17625"/>
                  </a:lnTo>
                  <a:cubicBezTo>
                    <a:pt x="41042" y="17665"/>
                    <a:pt x="41042" y="17706"/>
                    <a:pt x="41083" y="17747"/>
                  </a:cubicBezTo>
                  <a:cubicBezTo>
                    <a:pt x="41083" y="17788"/>
                    <a:pt x="41083" y="17829"/>
                    <a:pt x="41042" y="17880"/>
                  </a:cubicBezTo>
                  <a:cubicBezTo>
                    <a:pt x="41042" y="17921"/>
                    <a:pt x="41124" y="18084"/>
                    <a:pt x="41042" y="18135"/>
                  </a:cubicBezTo>
                  <a:lnTo>
                    <a:pt x="41001" y="18084"/>
                  </a:lnTo>
                  <a:lnTo>
                    <a:pt x="41001" y="18084"/>
                  </a:lnTo>
                  <a:lnTo>
                    <a:pt x="40950" y="18135"/>
                  </a:lnTo>
                  <a:cubicBezTo>
                    <a:pt x="40909" y="18135"/>
                    <a:pt x="40909" y="18084"/>
                    <a:pt x="40868" y="18084"/>
                  </a:cubicBezTo>
                  <a:lnTo>
                    <a:pt x="40909" y="18135"/>
                  </a:lnTo>
                  <a:cubicBezTo>
                    <a:pt x="40868" y="18176"/>
                    <a:pt x="40695" y="17962"/>
                    <a:pt x="40613" y="17921"/>
                  </a:cubicBezTo>
                  <a:cubicBezTo>
                    <a:pt x="40613" y="17880"/>
                    <a:pt x="40572" y="17880"/>
                    <a:pt x="40531" y="17829"/>
                  </a:cubicBezTo>
                  <a:lnTo>
                    <a:pt x="40531" y="17788"/>
                  </a:lnTo>
                  <a:cubicBezTo>
                    <a:pt x="40439" y="17747"/>
                    <a:pt x="40358" y="17665"/>
                    <a:pt x="40317" y="17625"/>
                  </a:cubicBezTo>
                  <a:lnTo>
                    <a:pt x="40317" y="17492"/>
                  </a:lnTo>
                  <a:cubicBezTo>
                    <a:pt x="40276" y="17410"/>
                    <a:pt x="40235" y="17369"/>
                    <a:pt x="40184" y="17277"/>
                  </a:cubicBezTo>
                  <a:cubicBezTo>
                    <a:pt x="40143" y="17236"/>
                    <a:pt x="40102" y="17236"/>
                    <a:pt x="40061" y="17236"/>
                  </a:cubicBezTo>
                  <a:lnTo>
                    <a:pt x="40061" y="17155"/>
                  </a:lnTo>
                  <a:cubicBezTo>
                    <a:pt x="40020" y="17022"/>
                    <a:pt x="40020" y="16940"/>
                    <a:pt x="39847" y="16940"/>
                  </a:cubicBezTo>
                  <a:cubicBezTo>
                    <a:pt x="39847" y="16807"/>
                    <a:pt x="39806" y="16766"/>
                    <a:pt x="39724" y="16726"/>
                  </a:cubicBezTo>
                  <a:cubicBezTo>
                    <a:pt x="39673" y="16726"/>
                    <a:pt x="39673" y="16685"/>
                    <a:pt x="39632" y="16685"/>
                  </a:cubicBezTo>
                  <a:cubicBezTo>
                    <a:pt x="39591" y="16603"/>
                    <a:pt x="39469" y="16511"/>
                    <a:pt x="39510" y="16429"/>
                  </a:cubicBezTo>
                  <a:cubicBezTo>
                    <a:pt x="39591" y="16429"/>
                    <a:pt x="39591" y="16470"/>
                    <a:pt x="39632" y="16470"/>
                  </a:cubicBezTo>
                  <a:close/>
                  <a:moveTo>
                    <a:pt x="41083" y="17665"/>
                  </a:moveTo>
                  <a:lnTo>
                    <a:pt x="41083" y="17574"/>
                  </a:lnTo>
                  <a:lnTo>
                    <a:pt x="41001" y="17574"/>
                  </a:lnTo>
                  <a:lnTo>
                    <a:pt x="41001" y="17492"/>
                  </a:lnTo>
                  <a:lnTo>
                    <a:pt x="41042" y="17533"/>
                  </a:lnTo>
                  <a:lnTo>
                    <a:pt x="41083" y="17492"/>
                  </a:lnTo>
                  <a:cubicBezTo>
                    <a:pt x="41124" y="17574"/>
                    <a:pt x="41124" y="17625"/>
                    <a:pt x="41206" y="17665"/>
                  </a:cubicBezTo>
                  <a:lnTo>
                    <a:pt x="41206" y="17665"/>
                  </a:lnTo>
                  <a:lnTo>
                    <a:pt x="41165" y="17665"/>
                  </a:lnTo>
                  <a:lnTo>
                    <a:pt x="41165" y="17706"/>
                  </a:lnTo>
                  <a:cubicBezTo>
                    <a:pt x="41165" y="17706"/>
                    <a:pt x="41083" y="17706"/>
                    <a:pt x="41083" y="17665"/>
                  </a:cubicBezTo>
                  <a:close/>
                  <a:moveTo>
                    <a:pt x="40020" y="13405"/>
                  </a:moveTo>
                  <a:lnTo>
                    <a:pt x="39888" y="13405"/>
                  </a:lnTo>
                  <a:lnTo>
                    <a:pt x="39888" y="13446"/>
                  </a:lnTo>
                  <a:cubicBezTo>
                    <a:pt x="39847" y="13446"/>
                    <a:pt x="39806" y="13446"/>
                    <a:pt x="39765" y="13405"/>
                  </a:cubicBezTo>
                  <a:lnTo>
                    <a:pt x="39765" y="13282"/>
                  </a:lnTo>
                  <a:cubicBezTo>
                    <a:pt x="39806" y="13282"/>
                    <a:pt x="39806" y="13231"/>
                    <a:pt x="39888" y="13231"/>
                  </a:cubicBezTo>
                  <a:lnTo>
                    <a:pt x="39888" y="13190"/>
                  </a:lnTo>
                  <a:lnTo>
                    <a:pt x="39928" y="13190"/>
                  </a:lnTo>
                  <a:lnTo>
                    <a:pt x="40061" y="13190"/>
                  </a:lnTo>
                  <a:lnTo>
                    <a:pt x="40061" y="13190"/>
                  </a:lnTo>
                  <a:lnTo>
                    <a:pt x="40102" y="13231"/>
                  </a:lnTo>
                  <a:lnTo>
                    <a:pt x="40102" y="13231"/>
                  </a:lnTo>
                  <a:cubicBezTo>
                    <a:pt x="40061" y="13231"/>
                    <a:pt x="40020" y="13282"/>
                    <a:pt x="40020" y="13323"/>
                  </a:cubicBezTo>
                  <a:lnTo>
                    <a:pt x="40020" y="13405"/>
                  </a:lnTo>
                  <a:close/>
                  <a:moveTo>
                    <a:pt x="41165" y="14815"/>
                  </a:moveTo>
                  <a:cubicBezTo>
                    <a:pt x="41124" y="14815"/>
                    <a:pt x="41124" y="14856"/>
                    <a:pt x="41124" y="14856"/>
                  </a:cubicBezTo>
                  <a:cubicBezTo>
                    <a:pt x="41124" y="14897"/>
                    <a:pt x="41042" y="14938"/>
                    <a:pt x="41001" y="14938"/>
                  </a:cubicBezTo>
                  <a:lnTo>
                    <a:pt x="41001" y="14938"/>
                  </a:lnTo>
                  <a:cubicBezTo>
                    <a:pt x="41083" y="14815"/>
                    <a:pt x="41165" y="14764"/>
                    <a:pt x="41206" y="14723"/>
                  </a:cubicBezTo>
                  <a:lnTo>
                    <a:pt x="41206" y="14764"/>
                  </a:lnTo>
                  <a:cubicBezTo>
                    <a:pt x="41206" y="14815"/>
                    <a:pt x="41165" y="14815"/>
                    <a:pt x="41165" y="14815"/>
                  </a:cubicBezTo>
                  <a:close/>
                  <a:moveTo>
                    <a:pt x="41297" y="15408"/>
                  </a:moveTo>
                  <a:lnTo>
                    <a:pt x="41297" y="15448"/>
                  </a:lnTo>
                  <a:lnTo>
                    <a:pt x="41124" y="15448"/>
                  </a:lnTo>
                  <a:lnTo>
                    <a:pt x="41124" y="15448"/>
                  </a:lnTo>
                  <a:cubicBezTo>
                    <a:pt x="41165" y="15489"/>
                    <a:pt x="41165" y="15530"/>
                    <a:pt x="41206" y="15530"/>
                  </a:cubicBezTo>
                  <a:lnTo>
                    <a:pt x="41206" y="15530"/>
                  </a:lnTo>
                  <a:cubicBezTo>
                    <a:pt x="41165" y="15581"/>
                    <a:pt x="41083" y="15530"/>
                    <a:pt x="41083" y="15581"/>
                  </a:cubicBezTo>
                  <a:cubicBezTo>
                    <a:pt x="41042" y="15581"/>
                    <a:pt x="40828" y="15530"/>
                    <a:pt x="40828" y="15581"/>
                  </a:cubicBezTo>
                  <a:cubicBezTo>
                    <a:pt x="40746" y="15581"/>
                    <a:pt x="40787" y="15663"/>
                    <a:pt x="40787" y="15704"/>
                  </a:cubicBezTo>
                  <a:cubicBezTo>
                    <a:pt x="40787" y="15745"/>
                    <a:pt x="40746" y="15745"/>
                    <a:pt x="40695" y="15745"/>
                  </a:cubicBezTo>
                  <a:lnTo>
                    <a:pt x="40695" y="15837"/>
                  </a:lnTo>
                  <a:cubicBezTo>
                    <a:pt x="40695" y="15878"/>
                    <a:pt x="40654" y="15959"/>
                    <a:pt x="40654" y="15959"/>
                  </a:cubicBezTo>
                  <a:lnTo>
                    <a:pt x="40490" y="16000"/>
                  </a:lnTo>
                  <a:cubicBezTo>
                    <a:pt x="40439" y="16000"/>
                    <a:pt x="40358" y="15959"/>
                    <a:pt x="40317" y="15959"/>
                  </a:cubicBezTo>
                  <a:cubicBezTo>
                    <a:pt x="40276" y="16000"/>
                    <a:pt x="40235" y="16041"/>
                    <a:pt x="40184" y="16041"/>
                  </a:cubicBezTo>
                  <a:lnTo>
                    <a:pt x="40102" y="16041"/>
                  </a:lnTo>
                  <a:cubicBezTo>
                    <a:pt x="40061" y="16041"/>
                    <a:pt x="40061" y="16041"/>
                    <a:pt x="40020" y="16092"/>
                  </a:cubicBezTo>
                  <a:cubicBezTo>
                    <a:pt x="39979" y="16000"/>
                    <a:pt x="39928" y="16000"/>
                    <a:pt x="39888" y="15918"/>
                  </a:cubicBezTo>
                  <a:lnTo>
                    <a:pt x="39928" y="15959"/>
                  </a:lnTo>
                  <a:lnTo>
                    <a:pt x="40020" y="15959"/>
                  </a:lnTo>
                  <a:cubicBezTo>
                    <a:pt x="40020" y="15959"/>
                    <a:pt x="40061" y="16000"/>
                    <a:pt x="40102" y="16000"/>
                  </a:cubicBezTo>
                  <a:lnTo>
                    <a:pt x="40102" y="16000"/>
                  </a:lnTo>
                  <a:lnTo>
                    <a:pt x="40102" y="15959"/>
                  </a:lnTo>
                  <a:lnTo>
                    <a:pt x="40102" y="15959"/>
                  </a:lnTo>
                  <a:cubicBezTo>
                    <a:pt x="40102" y="15918"/>
                    <a:pt x="40143" y="15786"/>
                    <a:pt x="40184" y="15786"/>
                  </a:cubicBezTo>
                  <a:cubicBezTo>
                    <a:pt x="40184" y="15786"/>
                    <a:pt x="40235" y="15745"/>
                    <a:pt x="40276" y="15745"/>
                  </a:cubicBezTo>
                  <a:lnTo>
                    <a:pt x="40358" y="15745"/>
                  </a:lnTo>
                  <a:cubicBezTo>
                    <a:pt x="40398" y="15704"/>
                    <a:pt x="40398" y="15663"/>
                    <a:pt x="40439" y="15663"/>
                  </a:cubicBezTo>
                  <a:lnTo>
                    <a:pt x="40490" y="15622"/>
                  </a:lnTo>
                  <a:cubicBezTo>
                    <a:pt x="40490" y="15581"/>
                    <a:pt x="40531" y="15530"/>
                    <a:pt x="40572" y="15530"/>
                  </a:cubicBezTo>
                  <a:cubicBezTo>
                    <a:pt x="40572" y="15489"/>
                    <a:pt x="40613" y="15489"/>
                    <a:pt x="40613" y="15489"/>
                  </a:cubicBezTo>
                  <a:cubicBezTo>
                    <a:pt x="40654" y="15489"/>
                    <a:pt x="40654" y="15448"/>
                    <a:pt x="40695" y="15448"/>
                  </a:cubicBezTo>
                  <a:lnTo>
                    <a:pt x="40695" y="15448"/>
                  </a:lnTo>
                  <a:lnTo>
                    <a:pt x="40695" y="15448"/>
                  </a:lnTo>
                  <a:lnTo>
                    <a:pt x="40695" y="15448"/>
                  </a:lnTo>
                  <a:lnTo>
                    <a:pt x="40695" y="15448"/>
                  </a:lnTo>
                  <a:lnTo>
                    <a:pt x="40746" y="15448"/>
                  </a:lnTo>
                  <a:cubicBezTo>
                    <a:pt x="40787" y="15408"/>
                    <a:pt x="40746" y="15408"/>
                    <a:pt x="40746" y="15408"/>
                  </a:cubicBezTo>
                  <a:lnTo>
                    <a:pt x="40746" y="15408"/>
                  </a:lnTo>
                  <a:lnTo>
                    <a:pt x="40746" y="15367"/>
                  </a:lnTo>
                  <a:lnTo>
                    <a:pt x="40828" y="15367"/>
                  </a:lnTo>
                  <a:cubicBezTo>
                    <a:pt x="40828" y="15326"/>
                    <a:pt x="40868" y="15275"/>
                    <a:pt x="40909" y="15234"/>
                  </a:cubicBezTo>
                  <a:cubicBezTo>
                    <a:pt x="40909" y="15193"/>
                    <a:pt x="40909" y="15193"/>
                    <a:pt x="40950" y="15152"/>
                  </a:cubicBezTo>
                  <a:lnTo>
                    <a:pt x="40950" y="15193"/>
                  </a:lnTo>
                  <a:lnTo>
                    <a:pt x="41001" y="15193"/>
                  </a:lnTo>
                  <a:lnTo>
                    <a:pt x="41001" y="15152"/>
                  </a:lnTo>
                  <a:cubicBezTo>
                    <a:pt x="41042" y="15193"/>
                    <a:pt x="41042" y="15193"/>
                    <a:pt x="41083" y="15234"/>
                  </a:cubicBezTo>
                  <a:cubicBezTo>
                    <a:pt x="41083" y="15275"/>
                    <a:pt x="41042" y="15275"/>
                    <a:pt x="41042" y="15326"/>
                  </a:cubicBezTo>
                  <a:lnTo>
                    <a:pt x="41124" y="15326"/>
                  </a:lnTo>
                  <a:lnTo>
                    <a:pt x="41124" y="15326"/>
                  </a:lnTo>
                  <a:lnTo>
                    <a:pt x="41124" y="15326"/>
                  </a:lnTo>
                  <a:lnTo>
                    <a:pt x="41124" y="15367"/>
                  </a:lnTo>
                  <a:cubicBezTo>
                    <a:pt x="41165" y="15326"/>
                    <a:pt x="41257" y="15367"/>
                    <a:pt x="41297" y="15408"/>
                  </a:cubicBezTo>
                  <a:close/>
                  <a:moveTo>
                    <a:pt x="41257" y="14682"/>
                  </a:moveTo>
                  <a:lnTo>
                    <a:pt x="41257" y="14682"/>
                  </a:lnTo>
                  <a:lnTo>
                    <a:pt x="41257" y="14682"/>
                  </a:lnTo>
                  <a:cubicBezTo>
                    <a:pt x="41257" y="14641"/>
                    <a:pt x="41297" y="14641"/>
                    <a:pt x="41297" y="14600"/>
                  </a:cubicBezTo>
                  <a:cubicBezTo>
                    <a:pt x="41338" y="14560"/>
                    <a:pt x="41338" y="14560"/>
                    <a:pt x="41338" y="14508"/>
                  </a:cubicBezTo>
                  <a:lnTo>
                    <a:pt x="41338" y="14508"/>
                  </a:lnTo>
                  <a:lnTo>
                    <a:pt x="41338" y="14508"/>
                  </a:lnTo>
                  <a:lnTo>
                    <a:pt x="41338" y="14560"/>
                  </a:lnTo>
                  <a:lnTo>
                    <a:pt x="41379" y="14600"/>
                  </a:lnTo>
                  <a:cubicBezTo>
                    <a:pt x="41338" y="14641"/>
                    <a:pt x="41297" y="14682"/>
                    <a:pt x="41257" y="14682"/>
                  </a:cubicBezTo>
                  <a:close/>
                  <a:moveTo>
                    <a:pt x="41042" y="18258"/>
                  </a:moveTo>
                  <a:lnTo>
                    <a:pt x="41042" y="18217"/>
                  </a:lnTo>
                  <a:lnTo>
                    <a:pt x="41083" y="18217"/>
                  </a:lnTo>
                  <a:lnTo>
                    <a:pt x="41083" y="18135"/>
                  </a:lnTo>
                  <a:cubicBezTo>
                    <a:pt x="41124" y="18176"/>
                    <a:pt x="41165" y="18176"/>
                    <a:pt x="41165" y="18176"/>
                  </a:cubicBezTo>
                  <a:lnTo>
                    <a:pt x="41206" y="18176"/>
                  </a:lnTo>
                  <a:lnTo>
                    <a:pt x="41206" y="18176"/>
                  </a:lnTo>
                  <a:lnTo>
                    <a:pt x="41257" y="18135"/>
                  </a:lnTo>
                  <a:cubicBezTo>
                    <a:pt x="41297" y="18176"/>
                    <a:pt x="41338" y="18176"/>
                    <a:pt x="41379" y="18217"/>
                  </a:cubicBezTo>
                  <a:lnTo>
                    <a:pt x="41379" y="18217"/>
                  </a:lnTo>
                  <a:lnTo>
                    <a:pt x="41420" y="18217"/>
                  </a:lnTo>
                  <a:cubicBezTo>
                    <a:pt x="41461" y="18217"/>
                    <a:pt x="41461" y="18258"/>
                    <a:pt x="41461" y="18299"/>
                  </a:cubicBezTo>
                  <a:cubicBezTo>
                    <a:pt x="41553" y="18299"/>
                    <a:pt x="41716" y="18299"/>
                    <a:pt x="41767" y="18258"/>
                  </a:cubicBezTo>
                  <a:lnTo>
                    <a:pt x="41767" y="18217"/>
                  </a:lnTo>
                  <a:lnTo>
                    <a:pt x="41808" y="18217"/>
                  </a:lnTo>
                  <a:lnTo>
                    <a:pt x="41849" y="18258"/>
                  </a:lnTo>
                  <a:lnTo>
                    <a:pt x="41931" y="18258"/>
                  </a:lnTo>
                  <a:cubicBezTo>
                    <a:pt x="41972" y="18299"/>
                    <a:pt x="42023" y="18299"/>
                    <a:pt x="42064" y="18340"/>
                  </a:cubicBezTo>
                  <a:lnTo>
                    <a:pt x="42064" y="18340"/>
                  </a:lnTo>
                  <a:cubicBezTo>
                    <a:pt x="42105" y="18432"/>
                    <a:pt x="42146" y="18432"/>
                    <a:pt x="42227" y="18432"/>
                  </a:cubicBezTo>
                  <a:lnTo>
                    <a:pt x="42319" y="18432"/>
                  </a:lnTo>
                  <a:cubicBezTo>
                    <a:pt x="42319" y="18473"/>
                    <a:pt x="42278" y="18513"/>
                    <a:pt x="42319" y="18513"/>
                  </a:cubicBezTo>
                  <a:lnTo>
                    <a:pt x="42319" y="18554"/>
                  </a:lnTo>
                  <a:cubicBezTo>
                    <a:pt x="42278" y="18513"/>
                    <a:pt x="42186" y="18513"/>
                    <a:pt x="42146" y="18473"/>
                  </a:cubicBezTo>
                  <a:cubicBezTo>
                    <a:pt x="42105" y="18473"/>
                    <a:pt x="42105" y="18513"/>
                    <a:pt x="42064" y="18513"/>
                  </a:cubicBezTo>
                  <a:cubicBezTo>
                    <a:pt x="41972" y="18513"/>
                    <a:pt x="41890" y="18513"/>
                    <a:pt x="41808" y="18473"/>
                  </a:cubicBezTo>
                  <a:cubicBezTo>
                    <a:pt x="41716" y="18473"/>
                    <a:pt x="41635" y="18432"/>
                    <a:pt x="41553" y="18391"/>
                  </a:cubicBezTo>
                  <a:cubicBezTo>
                    <a:pt x="41512" y="18391"/>
                    <a:pt x="41512" y="18391"/>
                    <a:pt x="41461" y="18432"/>
                  </a:cubicBezTo>
                  <a:lnTo>
                    <a:pt x="41420" y="18432"/>
                  </a:lnTo>
                  <a:cubicBezTo>
                    <a:pt x="41379" y="18432"/>
                    <a:pt x="41338" y="18391"/>
                    <a:pt x="41297" y="18391"/>
                  </a:cubicBezTo>
                  <a:cubicBezTo>
                    <a:pt x="41257" y="18340"/>
                    <a:pt x="41206" y="18391"/>
                    <a:pt x="41165" y="18340"/>
                  </a:cubicBezTo>
                  <a:lnTo>
                    <a:pt x="41165" y="18299"/>
                  </a:lnTo>
                  <a:lnTo>
                    <a:pt x="41165" y="18299"/>
                  </a:lnTo>
                  <a:cubicBezTo>
                    <a:pt x="41124" y="18299"/>
                    <a:pt x="41001" y="18299"/>
                    <a:pt x="40950" y="18258"/>
                  </a:cubicBezTo>
                  <a:lnTo>
                    <a:pt x="41042" y="18258"/>
                  </a:lnTo>
                  <a:close/>
                  <a:moveTo>
                    <a:pt x="42186" y="21364"/>
                  </a:moveTo>
                  <a:lnTo>
                    <a:pt x="42186" y="21364"/>
                  </a:lnTo>
                  <a:cubicBezTo>
                    <a:pt x="42146" y="21364"/>
                    <a:pt x="42146" y="21323"/>
                    <a:pt x="42146" y="21323"/>
                  </a:cubicBezTo>
                  <a:lnTo>
                    <a:pt x="42146" y="21323"/>
                  </a:lnTo>
                  <a:lnTo>
                    <a:pt x="42146" y="21282"/>
                  </a:lnTo>
                  <a:cubicBezTo>
                    <a:pt x="42186" y="21323"/>
                    <a:pt x="42186" y="21323"/>
                    <a:pt x="42186" y="21364"/>
                  </a:cubicBezTo>
                  <a:close/>
                  <a:moveTo>
                    <a:pt x="45640" y="19413"/>
                  </a:moveTo>
                  <a:lnTo>
                    <a:pt x="45599" y="19362"/>
                  </a:lnTo>
                  <a:lnTo>
                    <a:pt x="45599" y="19362"/>
                  </a:lnTo>
                  <a:cubicBezTo>
                    <a:pt x="45599" y="19321"/>
                    <a:pt x="45599" y="19321"/>
                    <a:pt x="45640" y="19321"/>
                  </a:cubicBezTo>
                  <a:lnTo>
                    <a:pt x="45640" y="19321"/>
                  </a:lnTo>
                  <a:cubicBezTo>
                    <a:pt x="45640" y="19321"/>
                    <a:pt x="45681" y="19413"/>
                    <a:pt x="45640" y="19413"/>
                  </a:cubicBezTo>
                  <a:close/>
                  <a:moveTo>
                    <a:pt x="46110" y="19709"/>
                  </a:moveTo>
                  <a:lnTo>
                    <a:pt x="46110" y="19709"/>
                  </a:lnTo>
                  <a:cubicBezTo>
                    <a:pt x="46059" y="19709"/>
                    <a:pt x="46059" y="19709"/>
                    <a:pt x="46018" y="19750"/>
                  </a:cubicBezTo>
                  <a:lnTo>
                    <a:pt x="46059" y="19709"/>
                  </a:lnTo>
                  <a:lnTo>
                    <a:pt x="46110" y="19709"/>
                  </a:lnTo>
                  <a:lnTo>
                    <a:pt x="46110" y="19709"/>
                  </a:lnTo>
                  <a:close/>
                  <a:moveTo>
                    <a:pt x="45936" y="18391"/>
                  </a:moveTo>
                  <a:lnTo>
                    <a:pt x="45977" y="18432"/>
                  </a:lnTo>
                  <a:cubicBezTo>
                    <a:pt x="45936" y="18432"/>
                    <a:pt x="45895" y="18513"/>
                    <a:pt x="45854" y="18513"/>
                  </a:cubicBezTo>
                  <a:lnTo>
                    <a:pt x="45803" y="18513"/>
                  </a:lnTo>
                  <a:lnTo>
                    <a:pt x="45803" y="18513"/>
                  </a:lnTo>
                  <a:cubicBezTo>
                    <a:pt x="45803" y="18473"/>
                    <a:pt x="45854" y="18391"/>
                    <a:pt x="45895" y="18391"/>
                  </a:cubicBezTo>
                  <a:lnTo>
                    <a:pt x="45936" y="18391"/>
                  </a:lnTo>
                  <a:close/>
                  <a:moveTo>
                    <a:pt x="44741" y="18983"/>
                  </a:moveTo>
                  <a:lnTo>
                    <a:pt x="44781" y="18983"/>
                  </a:lnTo>
                  <a:lnTo>
                    <a:pt x="44833" y="18983"/>
                  </a:lnTo>
                  <a:cubicBezTo>
                    <a:pt x="44833" y="19024"/>
                    <a:pt x="44781" y="19024"/>
                    <a:pt x="44781" y="19024"/>
                  </a:cubicBezTo>
                  <a:lnTo>
                    <a:pt x="44741" y="19065"/>
                  </a:lnTo>
                  <a:cubicBezTo>
                    <a:pt x="44700" y="19024"/>
                    <a:pt x="44700" y="19024"/>
                    <a:pt x="44659" y="19024"/>
                  </a:cubicBezTo>
                  <a:lnTo>
                    <a:pt x="44659" y="18983"/>
                  </a:lnTo>
                  <a:lnTo>
                    <a:pt x="44659" y="18983"/>
                  </a:lnTo>
                  <a:lnTo>
                    <a:pt x="44741" y="18983"/>
                  </a:lnTo>
                  <a:close/>
                  <a:moveTo>
                    <a:pt x="44659" y="19024"/>
                  </a:moveTo>
                  <a:lnTo>
                    <a:pt x="44618" y="19024"/>
                  </a:lnTo>
                  <a:lnTo>
                    <a:pt x="44618" y="19024"/>
                  </a:lnTo>
                  <a:lnTo>
                    <a:pt x="44618" y="18983"/>
                  </a:lnTo>
                  <a:lnTo>
                    <a:pt x="44618" y="18983"/>
                  </a:lnTo>
                  <a:lnTo>
                    <a:pt x="44659" y="18983"/>
                  </a:lnTo>
                  <a:lnTo>
                    <a:pt x="44659" y="19024"/>
                  </a:lnTo>
                  <a:lnTo>
                    <a:pt x="44659" y="19024"/>
                  </a:lnTo>
                  <a:lnTo>
                    <a:pt x="44659" y="19024"/>
                  </a:lnTo>
                  <a:close/>
                  <a:moveTo>
                    <a:pt x="44485" y="17747"/>
                  </a:moveTo>
                  <a:cubicBezTo>
                    <a:pt x="44444" y="17747"/>
                    <a:pt x="44444" y="17747"/>
                    <a:pt x="44403" y="17788"/>
                  </a:cubicBezTo>
                  <a:cubicBezTo>
                    <a:pt x="44403" y="17747"/>
                    <a:pt x="44363" y="17747"/>
                    <a:pt x="44363" y="17706"/>
                  </a:cubicBezTo>
                  <a:lnTo>
                    <a:pt x="44526" y="17706"/>
                  </a:lnTo>
                  <a:lnTo>
                    <a:pt x="44577" y="17706"/>
                  </a:lnTo>
                  <a:cubicBezTo>
                    <a:pt x="44700" y="17665"/>
                    <a:pt x="44741" y="17747"/>
                    <a:pt x="44781" y="17829"/>
                  </a:cubicBezTo>
                  <a:lnTo>
                    <a:pt x="44781" y="17829"/>
                  </a:lnTo>
                  <a:cubicBezTo>
                    <a:pt x="44700" y="17829"/>
                    <a:pt x="44659" y="17788"/>
                    <a:pt x="44618" y="17747"/>
                  </a:cubicBezTo>
                  <a:lnTo>
                    <a:pt x="44577" y="17747"/>
                  </a:lnTo>
                  <a:lnTo>
                    <a:pt x="44577" y="17788"/>
                  </a:lnTo>
                  <a:cubicBezTo>
                    <a:pt x="44526" y="17788"/>
                    <a:pt x="44526" y="17747"/>
                    <a:pt x="44485" y="17747"/>
                  </a:cubicBezTo>
                  <a:close/>
                  <a:moveTo>
                    <a:pt x="44271" y="17114"/>
                  </a:moveTo>
                  <a:cubicBezTo>
                    <a:pt x="44271" y="17063"/>
                    <a:pt x="44322" y="17022"/>
                    <a:pt x="44322" y="16981"/>
                  </a:cubicBezTo>
                  <a:lnTo>
                    <a:pt x="44363" y="17022"/>
                  </a:lnTo>
                  <a:cubicBezTo>
                    <a:pt x="44363" y="17063"/>
                    <a:pt x="44322" y="17114"/>
                    <a:pt x="44322" y="17155"/>
                  </a:cubicBezTo>
                  <a:lnTo>
                    <a:pt x="44322" y="17155"/>
                  </a:lnTo>
                  <a:lnTo>
                    <a:pt x="44322" y="17155"/>
                  </a:lnTo>
                  <a:cubicBezTo>
                    <a:pt x="44363" y="17114"/>
                    <a:pt x="44403" y="17022"/>
                    <a:pt x="44444" y="17063"/>
                  </a:cubicBezTo>
                  <a:lnTo>
                    <a:pt x="44444" y="17114"/>
                  </a:lnTo>
                  <a:cubicBezTo>
                    <a:pt x="44403" y="17114"/>
                    <a:pt x="44403" y="17155"/>
                    <a:pt x="44403" y="17155"/>
                  </a:cubicBezTo>
                  <a:cubicBezTo>
                    <a:pt x="44403" y="17196"/>
                    <a:pt x="44444" y="17196"/>
                    <a:pt x="44444" y="17196"/>
                  </a:cubicBezTo>
                  <a:lnTo>
                    <a:pt x="44444" y="17236"/>
                  </a:lnTo>
                  <a:cubicBezTo>
                    <a:pt x="44444" y="17236"/>
                    <a:pt x="44403" y="17196"/>
                    <a:pt x="44363" y="17196"/>
                  </a:cubicBezTo>
                  <a:lnTo>
                    <a:pt x="44363" y="17196"/>
                  </a:lnTo>
                  <a:cubicBezTo>
                    <a:pt x="44322" y="17318"/>
                    <a:pt x="44363" y="17318"/>
                    <a:pt x="44403" y="17410"/>
                  </a:cubicBezTo>
                  <a:lnTo>
                    <a:pt x="44403" y="17410"/>
                  </a:lnTo>
                  <a:cubicBezTo>
                    <a:pt x="44363" y="17369"/>
                    <a:pt x="44322" y="17318"/>
                    <a:pt x="44322" y="17277"/>
                  </a:cubicBezTo>
                  <a:lnTo>
                    <a:pt x="44322" y="17236"/>
                  </a:lnTo>
                  <a:cubicBezTo>
                    <a:pt x="44271" y="17236"/>
                    <a:pt x="44271" y="17196"/>
                    <a:pt x="44271" y="17196"/>
                  </a:cubicBezTo>
                  <a:lnTo>
                    <a:pt x="44271" y="17155"/>
                  </a:lnTo>
                  <a:lnTo>
                    <a:pt x="44271" y="17114"/>
                  </a:lnTo>
                  <a:close/>
                  <a:moveTo>
                    <a:pt x="42953" y="11065"/>
                  </a:moveTo>
                  <a:cubicBezTo>
                    <a:pt x="42953" y="11024"/>
                    <a:pt x="42953" y="11024"/>
                    <a:pt x="42994" y="10984"/>
                  </a:cubicBezTo>
                  <a:lnTo>
                    <a:pt x="42994" y="10984"/>
                  </a:lnTo>
                  <a:lnTo>
                    <a:pt x="43045" y="10984"/>
                  </a:lnTo>
                  <a:cubicBezTo>
                    <a:pt x="43085" y="11065"/>
                    <a:pt x="43126" y="11024"/>
                    <a:pt x="43167" y="11024"/>
                  </a:cubicBezTo>
                  <a:lnTo>
                    <a:pt x="43167" y="11065"/>
                  </a:lnTo>
                  <a:lnTo>
                    <a:pt x="43126" y="11106"/>
                  </a:lnTo>
                  <a:cubicBezTo>
                    <a:pt x="43167" y="11106"/>
                    <a:pt x="43167" y="11147"/>
                    <a:pt x="43208" y="11147"/>
                  </a:cubicBezTo>
                  <a:cubicBezTo>
                    <a:pt x="43126" y="11188"/>
                    <a:pt x="43126" y="11280"/>
                    <a:pt x="43126" y="11362"/>
                  </a:cubicBezTo>
                  <a:lnTo>
                    <a:pt x="43045" y="11443"/>
                  </a:lnTo>
                  <a:lnTo>
                    <a:pt x="42994" y="11443"/>
                  </a:lnTo>
                  <a:cubicBezTo>
                    <a:pt x="42994" y="11402"/>
                    <a:pt x="43045" y="11402"/>
                    <a:pt x="43045" y="11362"/>
                  </a:cubicBezTo>
                  <a:lnTo>
                    <a:pt x="42994" y="11362"/>
                  </a:lnTo>
                  <a:lnTo>
                    <a:pt x="42994" y="11362"/>
                  </a:lnTo>
                  <a:cubicBezTo>
                    <a:pt x="42994" y="11402"/>
                    <a:pt x="42953" y="11402"/>
                    <a:pt x="42953" y="11443"/>
                  </a:cubicBezTo>
                  <a:lnTo>
                    <a:pt x="42953" y="11402"/>
                  </a:lnTo>
                  <a:lnTo>
                    <a:pt x="42953" y="11402"/>
                  </a:lnTo>
                  <a:cubicBezTo>
                    <a:pt x="42912" y="11402"/>
                    <a:pt x="42953" y="11362"/>
                    <a:pt x="42953" y="11321"/>
                  </a:cubicBezTo>
                  <a:cubicBezTo>
                    <a:pt x="42953" y="11321"/>
                    <a:pt x="42953" y="11280"/>
                    <a:pt x="42912" y="11280"/>
                  </a:cubicBezTo>
                  <a:cubicBezTo>
                    <a:pt x="42953" y="11239"/>
                    <a:pt x="42953" y="11239"/>
                    <a:pt x="42994" y="11239"/>
                  </a:cubicBezTo>
                  <a:cubicBezTo>
                    <a:pt x="42994" y="11147"/>
                    <a:pt x="42994" y="11147"/>
                    <a:pt x="42953" y="11106"/>
                  </a:cubicBezTo>
                  <a:lnTo>
                    <a:pt x="42953" y="11106"/>
                  </a:lnTo>
                  <a:cubicBezTo>
                    <a:pt x="42912" y="11147"/>
                    <a:pt x="42912" y="11147"/>
                    <a:pt x="42912" y="11188"/>
                  </a:cubicBezTo>
                  <a:cubicBezTo>
                    <a:pt x="42871" y="11147"/>
                    <a:pt x="42830" y="11106"/>
                    <a:pt x="42830" y="11106"/>
                  </a:cubicBezTo>
                  <a:cubicBezTo>
                    <a:pt x="42871" y="11065"/>
                    <a:pt x="42912" y="11065"/>
                    <a:pt x="42953" y="11065"/>
                  </a:cubicBezTo>
                  <a:close/>
                  <a:moveTo>
                    <a:pt x="42994" y="18687"/>
                  </a:moveTo>
                  <a:lnTo>
                    <a:pt x="42994" y="18687"/>
                  </a:lnTo>
                  <a:cubicBezTo>
                    <a:pt x="43045" y="18646"/>
                    <a:pt x="43126" y="18687"/>
                    <a:pt x="43126" y="18646"/>
                  </a:cubicBezTo>
                  <a:cubicBezTo>
                    <a:pt x="43167" y="18687"/>
                    <a:pt x="43208" y="18728"/>
                    <a:pt x="43249" y="18769"/>
                  </a:cubicBezTo>
                  <a:lnTo>
                    <a:pt x="43208" y="18810"/>
                  </a:lnTo>
                  <a:cubicBezTo>
                    <a:pt x="43208" y="18810"/>
                    <a:pt x="43045" y="18728"/>
                    <a:pt x="42994" y="18687"/>
                  </a:cubicBezTo>
                  <a:close/>
                  <a:moveTo>
                    <a:pt x="43555" y="18513"/>
                  </a:moveTo>
                  <a:cubicBezTo>
                    <a:pt x="43555" y="18554"/>
                    <a:pt x="43504" y="18554"/>
                    <a:pt x="43463" y="18554"/>
                  </a:cubicBezTo>
                  <a:lnTo>
                    <a:pt x="43423" y="18595"/>
                  </a:lnTo>
                  <a:lnTo>
                    <a:pt x="43382" y="18595"/>
                  </a:lnTo>
                  <a:lnTo>
                    <a:pt x="43341" y="18595"/>
                  </a:lnTo>
                  <a:lnTo>
                    <a:pt x="43249" y="18595"/>
                  </a:lnTo>
                  <a:lnTo>
                    <a:pt x="43167" y="18595"/>
                  </a:lnTo>
                  <a:lnTo>
                    <a:pt x="43126" y="18554"/>
                  </a:lnTo>
                  <a:lnTo>
                    <a:pt x="43167" y="18513"/>
                  </a:lnTo>
                  <a:cubicBezTo>
                    <a:pt x="43208" y="18513"/>
                    <a:pt x="43249" y="18473"/>
                    <a:pt x="43341" y="18513"/>
                  </a:cubicBezTo>
                  <a:cubicBezTo>
                    <a:pt x="43341" y="18513"/>
                    <a:pt x="43341" y="18554"/>
                    <a:pt x="43382" y="18554"/>
                  </a:cubicBezTo>
                  <a:cubicBezTo>
                    <a:pt x="43423" y="18513"/>
                    <a:pt x="43423" y="18513"/>
                    <a:pt x="43463" y="18513"/>
                  </a:cubicBezTo>
                  <a:lnTo>
                    <a:pt x="43504" y="18513"/>
                  </a:lnTo>
                  <a:lnTo>
                    <a:pt x="43504" y="18513"/>
                  </a:lnTo>
                  <a:cubicBezTo>
                    <a:pt x="43555" y="18513"/>
                    <a:pt x="43555" y="18473"/>
                    <a:pt x="43596" y="18473"/>
                  </a:cubicBezTo>
                  <a:lnTo>
                    <a:pt x="43555" y="18473"/>
                  </a:lnTo>
                  <a:lnTo>
                    <a:pt x="43596" y="18473"/>
                  </a:lnTo>
                  <a:lnTo>
                    <a:pt x="43596" y="18473"/>
                  </a:lnTo>
                  <a:lnTo>
                    <a:pt x="43596" y="18513"/>
                  </a:lnTo>
                  <a:lnTo>
                    <a:pt x="43555" y="18513"/>
                  </a:lnTo>
                  <a:close/>
                  <a:moveTo>
                    <a:pt x="43423" y="11065"/>
                  </a:moveTo>
                  <a:cubicBezTo>
                    <a:pt x="43382" y="11065"/>
                    <a:pt x="43382" y="11147"/>
                    <a:pt x="43341" y="11188"/>
                  </a:cubicBezTo>
                  <a:cubicBezTo>
                    <a:pt x="43300" y="11147"/>
                    <a:pt x="43300" y="11106"/>
                    <a:pt x="43249" y="11065"/>
                  </a:cubicBezTo>
                  <a:lnTo>
                    <a:pt x="43249" y="11065"/>
                  </a:lnTo>
                  <a:cubicBezTo>
                    <a:pt x="43300" y="11024"/>
                    <a:pt x="43300" y="10984"/>
                    <a:pt x="43341" y="10932"/>
                  </a:cubicBezTo>
                  <a:cubicBezTo>
                    <a:pt x="43382" y="10984"/>
                    <a:pt x="43463" y="10984"/>
                    <a:pt x="43463" y="10892"/>
                  </a:cubicBezTo>
                  <a:cubicBezTo>
                    <a:pt x="43504" y="10892"/>
                    <a:pt x="43596" y="10932"/>
                    <a:pt x="43596" y="10932"/>
                  </a:cubicBezTo>
                  <a:lnTo>
                    <a:pt x="43596" y="10932"/>
                  </a:lnTo>
                  <a:cubicBezTo>
                    <a:pt x="43596" y="11024"/>
                    <a:pt x="43555" y="11065"/>
                    <a:pt x="43504" y="11106"/>
                  </a:cubicBezTo>
                  <a:cubicBezTo>
                    <a:pt x="43504" y="11065"/>
                    <a:pt x="43463" y="11065"/>
                    <a:pt x="43423" y="11065"/>
                  </a:cubicBezTo>
                  <a:close/>
                  <a:moveTo>
                    <a:pt x="44066" y="17747"/>
                  </a:moveTo>
                  <a:lnTo>
                    <a:pt x="44066" y="17747"/>
                  </a:lnTo>
                  <a:lnTo>
                    <a:pt x="44148" y="17747"/>
                  </a:lnTo>
                  <a:lnTo>
                    <a:pt x="44189" y="17747"/>
                  </a:lnTo>
                  <a:cubicBezTo>
                    <a:pt x="44189" y="17747"/>
                    <a:pt x="44189" y="17788"/>
                    <a:pt x="44230" y="17788"/>
                  </a:cubicBezTo>
                  <a:lnTo>
                    <a:pt x="44230" y="17788"/>
                  </a:lnTo>
                  <a:cubicBezTo>
                    <a:pt x="44189" y="17880"/>
                    <a:pt x="44107" y="17788"/>
                    <a:pt x="44066" y="17747"/>
                  </a:cubicBezTo>
                  <a:close/>
                  <a:moveTo>
                    <a:pt x="44230" y="18513"/>
                  </a:moveTo>
                  <a:cubicBezTo>
                    <a:pt x="44148" y="18595"/>
                    <a:pt x="44015" y="18595"/>
                    <a:pt x="43933" y="18687"/>
                  </a:cubicBezTo>
                  <a:cubicBezTo>
                    <a:pt x="43852" y="18728"/>
                    <a:pt x="43811" y="18810"/>
                    <a:pt x="43678" y="18810"/>
                  </a:cubicBezTo>
                  <a:lnTo>
                    <a:pt x="43719" y="18687"/>
                  </a:lnTo>
                  <a:cubicBezTo>
                    <a:pt x="43760" y="18646"/>
                    <a:pt x="43811" y="18646"/>
                    <a:pt x="43893" y="18595"/>
                  </a:cubicBezTo>
                  <a:cubicBezTo>
                    <a:pt x="43893" y="18595"/>
                    <a:pt x="43893" y="18554"/>
                    <a:pt x="43933" y="18554"/>
                  </a:cubicBezTo>
                  <a:cubicBezTo>
                    <a:pt x="44015" y="18513"/>
                    <a:pt x="44107" y="18554"/>
                    <a:pt x="44189" y="18513"/>
                  </a:cubicBezTo>
                  <a:lnTo>
                    <a:pt x="44230" y="18513"/>
                  </a:lnTo>
                  <a:lnTo>
                    <a:pt x="44230" y="18513"/>
                  </a:lnTo>
                  <a:close/>
                  <a:moveTo>
                    <a:pt x="43249" y="17410"/>
                  </a:moveTo>
                  <a:lnTo>
                    <a:pt x="43249" y="17492"/>
                  </a:lnTo>
                  <a:lnTo>
                    <a:pt x="43341" y="17492"/>
                  </a:lnTo>
                  <a:cubicBezTo>
                    <a:pt x="43341" y="17451"/>
                    <a:pt x="43382" y="17410"/>
                    <a:pt x="43382" y="17410"/>
                  </a:cubicBezTo>
                  <a:lnTo>
                    <a:pt x="43423" y="17410"/>
                  </a:lnTo>
                  <a:cubicBezTo>
                    <a:pt x="43463" y="17410"/>
                    <a:pt x="43555" y="17410"/>
                    <a:pt x="43596" y="17369"/>
                  </a:cubicBezTo>
                  <a:lnTo>
                    <a:pt x="43637" y="17369"/>
                  </a:lnTo>
                  <a:lnTo>
                    <a:pt x="43637" y="17369"/>
                  </a:lnTo>
                  <a:lnTo>
                    <a:pt x="43637" y="17451"/>
                  </a:lnTo>
                  <a:lnTo>
                    <a:pt x="43637" y="17451"/>
                  </a:lnTo>
                  <a:cubicBezTo>
                    <a:pt x="43637" y="17410"/>
                    <a:pt x="43596" y="17410"/>
                    <a:pt x="43596" y="17410"/>
                  </a:cubicBezTo>
                  <a:cubicBezTo>
                    <a:pt x="43555" y="17451"/>
                    <a:pt x="43504" y="17492"/>
                    <a:pt x="43504" y="17492"/>
                  </a:cubicBezTo>
                  <a:cubicBezTo>
                    <a:pt x="43463" y="17533"/>
                    <a:pt x="43423" y="17533"/>
                    <a:pt x="43423" y="17533"/>
                  </a:cubicBezTo>
                  <a:lnTo>
                    <a:pt x="43341" y="17533"/>
                  </a:lnTo>
                  <a:lnTo>
                    <a:pt x="43341" y="17574"/>
                  </a:lnTo>
                  <a:lnTo>
                    <a:pt x="43341" y="17574"/>
                  </a:lnTo>
                  <a:cubicBezTo>
                    <a:pt x="43423" y="17574"/>
                    <a:pt x="43504" y="17665"/>
                    <a:pt x="43504" y="17747"/>
                  </a:cubicBezTo>
                  <a:cubicBezTo>
                    <a:pt x="43463" y="17788"/>
                    <a:pt x="43504" y="17880"/>
                    <a:pt x="43555" y="17880"/>
                  </a:cubicBezTo>
                  <a:lnTo>
                    <a:pt x="43555" y="17921"/>
                  </a:lnTo>
                  <a:cubicBezTo>
                    <a:pt x="43504" y="17921"/>
                    <a:pt x="43463" y="17921"/>
                    <a:pt x="43463" y="18003"/>
                  </a:cubicBezTo>
                  <a:cubicBezTo>
                    <a:pt x="43423" y="18003"/>
                    <a:pt x="43423" y="17962"/>
                    <a:pt x="43382" y="17962"/>
                  </a:cubicBezTo>
                  <a:lnTo>
                    <a:pt x="43382" y="17880"/>
                  </a:lnTo>
                  <a:cubicBezTo>
                    <a:pt x="43341" y="17829"/>
                    <a:pt x="43341" y="17829"/>
                    <a:pt x="43300" y="17788"/>
                  </a:cubicBezTo>
                  <a:cubicBezTo>
                    <a:pt x="43300" y="17747"/>
                    <a:pt x="43341" y="17706"/>
                    <a:pt x="43300" y="17665"/>
                  </a:cubicBezTo>
                  <a:cubicBezTo>
                    <a:pt x="43249" y="17665"/>
                    <a:pt x="43249" y="17706"/>
                    <a:pt x="43208" y="17706"/>
                  </a:cubicBezTo>
                  <a:lnTo>
                    <a:pt x="43208" y="17788"/>
                  </a:lnTo>
                  <a:lnTo>
                    <a:pt x="43208" y="17921"/>
                  </a:lnTo>
                  <a:lnTo>
                    <a:pt x="43208" y="17962"/>
                  </a:lnTo>
                  <a:lnTo>
                    <a:pt x="43208" y="18044"/>
                  </a:lnTo>
                  <a:lnTo>
                    <a:pt x="43208" y="18084"/>
                  </a:lnTo>
                  <a:cubicBezTo>
                    <a:pt x="43167" y="18084"/>
                    <a:pt x="43126" y="18084"/>
                    <a:pt x="43085" y="18135"/>
                  </a:cubicBezTo>
                  <a:cubicBezTo>
                    <a:pt x="43045" y="18084"/>
                    <a:pt x="43126" y="17880"/>
                    <a:pt x="43085" y="17788"/>
                  </a:cubicBezTo>
                  <a:lnTo>
                    <a:pt x="42994" y="17788"/>
                  </a:lnTo>
                  <a:lnTo>
                    <a:pt x="42994" y="17665"/>
                  </a:lnTo>
                  <a:cubicBezTo>
                    <a:pt x="42994" y="17625"/>
                    <a:pt x="43045" y="17625"/>
                    <a:pt x="43045" y="17533"/>
                  </a:cubicBezTo>
                  <a:lnTo>
                    <a:pt x="43045" y="17451"/>
                  </a:lnTo>
                  <a:cubicBezTo>
                    <a:pt x="43085" y="17451"/>
                    <a:pt x="43085" y="17410"/>
                    <a:pt x="43085" y="17410"/>
                  </a:cubicBezTo>
                  <a:lnTo>
                    <a:pt x="43126" y="17369"/>
                  </a:lnTo>
                  <a:cubicBezTo>
                    <a:pt x="43126" y="17277"/>
                    <a:pt x="43126" y="17155"/>
                    <a:pt x="43208" y="17155"/>
                  </a:cubicBezTo>
                  <a:lnTo>
                    <a:pt x="43249" y="17155"/>
                  </a:lnTo>
                  <a:cubicBezTo>
                    <a:pt x="43249" y="17155"/>
                    <a:pt x="43249" y="17114"/>
                    <a:pt x="43300" y="17063"/>
                  </a:cubicBezTo>
                  <a:cubicBezTo>
                    <a:pt x="43341" y="17063"/>
                    <a:pt x="43382" y="17114"/>
                    <a:pt x="43423" y="17114"/>
                  </a:cubicBezTo>
                  <a:lnTo>
                    <a:pt x="43504" y="17114"/>
                  </a:lnTo>
                  <a:cubicBezTo>
                    <a:pt x="43504" y="17155"/>
                    <a:pt x="43555" y="17155"/>
                    <a:pt x="43596" y="17155"/>
                  </a:cubicBezTo>
                  <a:lnTo>
                    <a:pt x="43596" y="17155"/>
                  </a:lnTo>
                  <a:lnTo>
                    <a:pt x="43719" y="17155"/>
                  </a:lnTo>
                  <a:cubicBezTo>
                    <a:pt x="43760" y="17155"/>
                    <a:pt x="43811" y="17155"/>
                    <a:pt x="43852" y="17114"/>
                  </a:cubicBezTo>
                  <a:lnTo>
                    <a:pt x="43852" y="17063"/>
                  </a:lnTo>
                  <a:lnTo>
                    <a:pt x="43893" y="17022"/>
                  </a:lnTo>
                  <a:cubicBezTo>
                    <a:pt x="43933" y="17063"/>
                    <a:pt x="43893" y="17114"/>
                    <a:pt x="43852" y="17155"/>
                  </a:cubicBezTo>
                  <a:cubicBezTo>
                    <a:pt x="43760" y="17277"/>
                    <a:pt x="43678" y="17196"/>
                    <a:pt x="43463" y="17196"/>
                  </a:cubicBezTo>
                  <a:cubicBezTo>
                    <a:pt x="43341" y="17196"/>
                    <a:pt x="43208" y="17155"/>
                    <a:pt x="43167" y="17277"/>
                  </a:cubicBezTo>
                  <a:cubicBezTo>
                    <a:pt x="43167" y="17277"/>
                    <a:pt x="43126" y="17318"/>
                    <a:pt x="43167" y="17369"/>
                  </a:cubicBezTo>
                  <a:cubicBezTo>
                    <a:pt x="43167" y="17410"/>
                    <a:pt x="43208" y="17410"/>
                    <a:pt x="43249" y="17410"/>
                  </a:cubicBezTo>
                  <a:close/>
                  <a:moveTo>
                    <a:pt x="42871" y="18595"/>
                  </a:moveTo>
                  <a:lnTo>
                    <a:pt x="42789" y="18595"/>
                  </a:lnTo>
                  <a:lnTo>
                    <a:pt x="42656" y="18595"/>
                  </a:lnTo>
                  <a:cubicBezTo>
                    <a:pt x="42656" y="18554"/>
                    <a:pt x="42656" y="18554"/>
                    <a:pt x="42697" y="18554"/>
                  </a:cubicBezTo>
                  <a:lnTo>
                    <a:pt x="42697" y="18513"/>
                  </a:lnTo>
                  <a:lnTo>
                    <a:pt x="42789" y="18513"/>
                  </a:lnTo>
                  <a:cubicBezTo>
                    <a:pt x="42830" y="18513"/>
                    <a:pt x="42830" y="18595"/>
                    <a:pt x="42871" y="18513"/>
                  </a:cubicBezTo>
                  <a:lnTo>
                    <a:pt x="42871" y="18513"/>
                  </a:lnTo>
                  <a:lnTo>
                    <a:pt x="42830" y="18513"/>
                  </a:lnTo>
                  <a:lnTo>
                    <a:pt x="42830" y="18473"/>
                  </a:lnTo>
                  <a:lnTo>
                    <a:pt x="42830" y="18473"/>
                  </a:lnTo>
                  <a:lnTo>
                    <a:pt x="42912" y="18473"/>
                  </a:lnTo>
                  <a:lnTo>
                    <a:pt x="42953" y="18513"/>
                  </a:lnTo>
                  <a:lnTo>
                    <a:pt x="42953" y="18513"/>
                  </a:lnTo>
                  <a:lnTo>
                    <a:pt x="42953" y="18513"/>
                  </a:lnTo>
                  <a:lnTo>
                    <a:pt x="42994" y="18513"/>
                  </a:lnTo>
                  <a:lnTo>
                    <a:pt x="42994" y="18554"/>
                  </a:lnTo>
                  <a:lnTo>
                    <a:pt x="43045" y="18554"/>
                  </a:lnTo>
                  <a:lnTo>
                    <a:pt x="42994" y="18554"/>
                  </a:lnTo>
                  <a:lnTo>
                    <a:pt x="42953" y="18554"/>
                  </a:lnTo>
                  <a:cubicBezTo>
                    <a:pt x="42953" y="18554"/>
                    <a:pt x="42912" y="18595"/>
                    <a:pt x="42912" y="18554"/>
                  </a:cubicBezTo>
                  <a:lnTo>
                    <a:pt x="42912" y="18554"/>
                  </a:lnTo>
                  <a:lnTo>
                    <a:pt x="42912" y="18554"/>
                  </a:lnTo>
                  <a:lnTo>
                    <a:pt x="42912" y="18554"/>
                  </a:lnTo>
                  <a:lnTo>
                    <a:pt x="42871" y="18595"/>
                  </a:lnTo>
                  <a:close/>
                  <a:moveTo>
                    <a:pt x="42442" y="18473"/>
                  </a:moveTo>
                  <a:lnTo>
                    <a:pt x="42483" y="18513"/>
                  </a:lnTo>
                  <a:lnTo>
                    <a:pt x="42483" y="18513"/>
                  </a:lnTo>
                  <a:cubicBezTo>
                    <a:pt x="42483" y="18513"/>
                    <a:pt x="42442" y="18513"/>
                    <a:pt x="42442" y="18554"/>
                  </a:cubicBezTo>
                  <a:cubicBezTo>
                    <a:pt x="42401" y="18554"/>
                    <a:pt x="42360" y="18513"/>
                    <a:pt x="42360" y="18473"/>
                  </a:cubicBezTo>
                  <a:lnTo>
                    <a:pt x="42360" y="18473"/>
                  </a:lnTo>
                  <a:lnTo>
                    <a:pt x="42442" y="18473"/>
                  </a:lnTo>
                  <a:close/>
                  <a:moveTo>
                    <a:pt x="42401" y="16552"/>
                  </a:moveTo>
                  <a:lnTo>
                    <a:pt x="42442" y="16552"/>
                  </a:lnTo>
                  <a:lnTo>
                    <a:pt x="42442" y="16603"/>
                  </a:lnTo>
                  <a:cubicBezTo>
                    <a:pt x="42401" y="16644"/>
                    <a:pt x="42360" y="16644"/>
                    <a:pt x="42360" y="16685"/>
                  </a:cubicBezTo>
                  <a:lnTo>
                    <a:pt x="42319" y="16644"/>
                  </a:lnTo>
                  <a:lnTo>
                    <a:pt x="42319" y="16603"/>
                  </a:lnTo>
                  <a:cubicBezTo>
                    <a:pt x="42360" y="16552"/>
                    <a:pt x="42360" y="16552"/>
                    <a:pt x="42401" y="16511"/>
                  </a:cubicBezTo>
                  <a:lnTo>
                    <a:pt x="42401" y="16552"/>
                  </a:lnTo>
                  <a:close/>
                  <a:moveTo>
                    <a:pt x="41716" y="14427"/>
                  </a:moveTo>
                  <a:cubicBezTo>
                    <a:pt x="41808" y="14468"/>
                    <a:pt x="41808" y="14468"/>
                    <a:pt x="41890" y="14468"/>
                  </a:cubicBezTo>
                  <a:lnTo>
                    <a:pt x="41890" y="14508"/>
                  </a:lnTo>
                  <a:cubicBezTo>
                    <a:pt x="41849" y="14560"/>
                    <a:pt x="41767" y="14600"/>
                    <a:pt x="41716" y="14641"/>
                  </a:cubicBezTo>
                  <a:lnTo>
                    <a:pt x="41716" y="14427"/>
                  </a:lnTo>
                  <a:close/>
                  <a:moveTo>
                    <a:pt x="41890" y="14856"/>
                  </a:moveTo>
                  <a:cubicBezTo>
                    <a:pt x="41849" y="14815"/>
                    <a:pt x="41808" y="14764"/>
                    <a:pt x="41767" y="14723"/>
                  </a:cubicBezTo>
                  <a:lnTo>
                    <a:pt x="41808" y="14723"/>
                  </a:lnTo>
                  <a:cubicBezTo>
                    <a:pt x="41849" y="14682"/>
                    <a:pt x="41849" y="14641"/>
                    <a:pt x="41890" y="14560"/>
                  </a:cubicBezTo>
                  <a:lnTo>
                    <a:pt x="41890" y="14560"/>
                  </a:lnTo>
                  <a:lnTo>
                    <a:pt x="41931" y="14560"/>
                  </a:lnTo>
                  <a:cubicBezTo>
                    <a:pt x="41931" y="14641"/>
                    <a:pt x="41849" y="14682"/>
                    <a:pt x="41890" y="14815"/>
                  </a:cubicBezTo>
                  <a:lnTo>
                    <a:pt x="41890" y="14856"/>
                  </a:lnTo>
                  <a:close/>
                  <a:moveTo>
                    <a:pt x="41635" y="14212"/>
                  </a:moveTo>
                  <a:cubicBezTo>
                    <a:pt x="41676" y="14253"/>
                    <a:pt x="41635" y="14345"/>
                    <a:pt x="41594" y="14345"/>
                  </a:cubicBezTo>
                  <a:cubicBezTo>
                    <a:pt x="41553" y="14345"/>
                    <a:pt x="41553" y="14253"/>
                    <a:pt x="41512" y="14171"/>
                  </a:cubicBezTo>
                  <a:lnTo>
                    <a:pt x="41512" y="14171"/>
                  </a:lnTo>
                  <a:lnTo>
                    <a:pt x="41553" y="14171"/>
                  </a:lnTo>
                  <a:cubicBezTo>
                    <a:pt x="41594" y="14171"/>
                    <a:pt x="41594" y="14171"/>
                    <a:pt x="41635" y="14212"/>
                  </a:cubicBezTo>
                  <a:close/>
                  <a:moveTo>
                    <a:pt x="41594" y="12772"/>
                  </a:moveTo>
                  <a:cubicBezTo>
                    <a:pt x="41553" y="12812"/>
                    <a:pt x="41553" y="12853"/>
                    <a:pt x="41512" y="12894"/>
                  </a:cubicBezTo>
                  <a:cubicBezTo>
                    <a:pt x="41512" y="12812"/>
                    <a:pt x="41461" y="12772"/>
                    <a:pt x="41420" y="12680"/>
                  </a:cubicBezTo>
                  <a:cubicBezTo>
                    <a:pt x="41420" y="12639"/>
                    <a:pt x="41553" y="12424"/>
                    <a:pt x="41594" y="12424"/>
                  </a:cubicBezTo>
                  <a:cubicBezTo>
                    <a:pt x="41594" y="12383"/>
                    <a:pt x="41635" y="12383"/>
                    <a:pt x="41635" y="12383"/>
                  </a:cubicBezTo>
                  <a:cubicBezTo>
                    <a:pt x="41676" y="12383"/>
                    <a:pt x="41676" y="12383"/>
                    <a:pt x="41716" y="12424"/>
                  </a:cubicBezTo>
                  <a:cubicBezTo>
                    <a:pt x="41676" y="12465"/>
                    <a:pt x="41676" y="12557"/>
                    <a:pt x="41635" y="12639"/>
                  </a:cubicBezTo>
                  <a:cubicBezTo>
                    <a:pt x="41635" y="12680"/>
                    <a:pt x="41594" y="12720"/>
                    <a:pt x="41594" y="12772"/>
                  </a:cubicBezTo>
                  <a:close/>
                  <a:moveTo>
                    <a:pt x="41972" y="14253"/>
                  </a:moveTo>
                  <a:lnTo>
                    <a:pt x="41931" y="14253"/>
                  </a:lnTo>
                  <a:cubicBezTo>
                    <a:pt x="41931" y="14171"/>
                    <a:pt x="41849" y="14130"/>
                    <a:pt x="41808" y="14130"/>
                  </a:cubicBezTo>
                  <a:lnTo>
                    <a:pt x="41808" y="14130"/>
                  </a:lnTo>
                  <a:lnTo>
                    <a:pt x="41808" y="14171"/>
                  </a:lnTo>
                  <a:lnTo>
                    <a:pt x="41808" y="14212"/>
                  </a:lnTo>
                  <a:lnTo>
                    <a:pt x="41808" y="14171"/>
                  </a:lnTo>
                  <a:cubicBezTo>
                    <a:pt x="41767" y="14171"/>
                    <a:pt x="41716" y="14130"/>
                    <a:pt x="41676" y="14130"/>
                  </a:cubicBezTo>
                  <a:lnTo>
                    <a:pt x="41594" y="14130"/>
                  </a:lnTo>
                  <a:cubicBezTo>
                    <a:pt x="41553" y="14130"/>
                    <a:pt x="41512" y="14130"/>
                    <a:pt x="41512" y="14090"/>
                  </a:cubicBezTo>
                  <a:lnTo>
                    <a:pt x="41553" y="14049"/>
                  </a:lnTo>
                  <a:lnTo>
                    <a:pt x="41594" y="14049"/>
                  </a:lnTo>
                  <a:lnTo>
                    <a:pt x="41635" y="14049"/>
                  </a:lnTo>
                  <a:lnTo>
                    <a:pt x="41635" y="14049"/>
                  </a:lnTo>
                  <a:cubicBezTo>
                    <a:pt x="41594" y="13998"/>
                    <a:pt x="41553" y="13998"/>
                    <a:pt x="41512" y="13957"/>
                  </a:cubicBezTo>
                  <a:lnTo>
                    <a:pt x="41512" y="13998"/>
                  </a:lnTo>
                  <a:cubicBezTo>
                    <a:pt x="41379" y="13957"/>
                    <a:pt x="41461" y="13834"/>
                    <a:pt x="41379" y="13742"/>
                  </a:cubicBezTo>
                  <a:lnTo>
                    <a:pt x="41420" y="13742"/>
                  </a:lnTo>
                  <a:lnTo>
                    <a:pt x="41420" y="13742"/>
                  </a:lnTo>
                  <a:lnTo>
                    <a:pt x="41461" y="13793"/>
                  </a:lnTo>
                  <a:cubicBezTo>
                    <a:pt x="41512" y="13660"/>
                    <a:pt x="41461" y="13446"/>
                    <a:pt x="41553" y="13405"/>
                  </a:cubicBezTo>
                  <a:cubicBezTo>
                    <a:pt x="41594" y="13405"/>
                    <a:pt x="41635" y="13446"/>
                    <a:pt x="41676" y="13446"/>
                  </a:cubicBezTo>
                  <a:lnTo>
                    <a:pt x="41716" y="13446"/>
                  </a:lnTo>
                  <a:cubicBezTo>
                    <a:pt x="41716" y="13405"/>
                    <a:pt x="41767" y="13405"/>
                    <a:pt x="41767" y="13405"/>
                  </a:cubicBezTo>
                  <a:lnTo>
                    <a:pt x="41767" y="13446"/>
                  </a:lnTo>
                  <a:cubicBezTo>
                    <a:pt x="41716" y="13538"/>
                    <a:pt x="41767" y="13579"/>
                    <a:pt x="41808" y="13620"/>
                  </a:cubicBezTo>
                  <a:cubicBezTo>
                    <a:pt x="41767" y="13701"/>
                    <a:pt x="41716" y="13742"/>
                    <a:pt x="41635" y="13793"/>
                  </a:cubicBezTo>
                  <a:lnTo>
                    <a:pt x="41635" y="13916"/>
                  </a:lnTo>
                  <a:cubicBezTo>
                    <a:pt x="41676" y="13957"/>
                    <a:pt x="41676" y="14090"/>
                    <a:pt x="41767" y="14090"/>
                  </a:cubicBezTo>
                  <a:cubicBezTo>
                    <a:pt x="41767" y="14090"/>
                    <a:pt x="41767" y="14049"/>
                    <a:pt x="41808" y="14049"/>
                  </a:cubicBezTo>
                  <a:lnTo>
                    <a:pt x="41849" y="14049"/>
                  </a:lnTo>
                  <a:cubicBezTo>
                    <a:pt x="41849" y="14090"/>
                    <a:pt x="41849" y="14130"/>
                    <a:pt x="41890" y="14130"/>
                  </a:cubicBezTo>
                  <a:lnTo>
                    <a:pt x="41890" y="14130"/>
                  </a:lnTo>
                  <a:lnTo>
                    <a:pt x="41931" y="14090"/>
                  </a:lnTo>
                  <a:cubicBezTo>
                    <a:pt x="41972" y="14090"/>
                    <a:pt x="41972" y="14130"/>
                    <a:pt x="41972" y="14130"/>
                  </a:cubicBezTo>
                  <a:lnTo>
                    <a:pt x="41972" y="14130"/>
                  </a:lnTo>
                  <a:lnTo>
                    <a:pt x="41972" y="14130"/>
                  </a:lnTo>
                  <a:lnTo>
                    <a:pt x="41931" y="14171"/>
                  </a:lnTo>
                  <a:cubicBezTo>
                    <a:pt x="41972" y="14171"/>
                    <a:pt x="41972" y="14212"/>
                    <a:pt x="42023" y="14253"/>
                  </a:cubicBezTo>
                  <a:lnTo>
                    <a:pt x="41972" y="14253"/>
                  </a:lnTo>
                  <a:close/>
                  <a:moveTo>
                    <a:pt x="42064" y="14345"/>
                  </a:moveTo>
                  <a:cubicBezTo>
                    <a:pt x="42105" y="14345"/>
                    <a:pt x="42146" y="14304"/>
                    <a:pt x="42146" y="14304"/>
                  </a:cubicBezTo>
                  <a:lnTo>
                    <a:pt x="42186" y="14304"/>
                  </a:lnTo>
                  <a:cubicBezTo>
                    <a:pt x="42227" y="14386"/>
                    <a:pt x="42227" y="14468"/>
                    <a:pt x="42227" y="14508"/>
                  </a:cubicBezTo>
                  <a:lnTo>
                    <a:pt x="42227" y="14508"/>
                  </a:lnTo>
                  <a:lnTo>
                    <a:pt x="42227" y="14508"/>
                  </a:lnTo>
                  <a:cubicBezTo>
                    <a:pt x="42186" y="14508"/>
                    <a:pt x="42186" y="14508"/>
                    <a:pt x="42146" y="14468"/>
                  </a:cubicBezTo>
                  <a:cubicBezTo>
                    <a:pt x="42146" y="14468"/>
                    <a:pt x="42186" y="14427"/>
                    <a:pt x="42146" y="14427"/>
                  </a:cubicBezTo>
                  <a:cubicBezTo>
                    <a:pt x="42105" y="14386"/>
                    <a:pt x="42064" y="14386"/>
                    <a:pt x="42064" y="14345"/>
                  </a:cubicBezTo>
                  <a:close/>
                  <a:moveTo>
                    <a:pt x="42401" y="15111"/>
                  </a:moveTo>
                  <a:cubicBezTo>
                    <a:pt x="42360" y="15111"/>
                    <a:pt x="42360" y="15152"/>
                    <a:pt x="42360" y="15193"/>
                  </a:cubicBezTo>
                  <a:lnTo>
                    <a:pt x="42319" y="15193"/>
                  </a:lnTo>
                  <a:cubicBezTo>
                    <a:pt x="42319" y="15152"/>
                    <a:pt x="42319" y="15111"/>
                    <a:pt x="42278" y="15111"/>
                  </a:cubicBezTo>
                  <a:cubicBezTo>
                    <a:pt x="42278" y="15152"/>
                    <a:pt x="42227" y="15152"/>
                    <a:pt x="42227" y="15193"/>
                  </a:cubicBezTo>
                  <a:cubicBezTo>
                    <a:pt x="42227" y="15234"/>
                    <a:pt x="42319" y="15275"/>
                    <a:pt x="42227" y="15367"/>
                  </a:cubicBezTo>
                  <a:lnTo>
                    <a:pt x="42227" y="15367"/>
                  </a:lnTo>
                  <a:lnTo>
                    <a:pt x="42186" y="15326"/>
                  </a:lnTo>
                  <a:lnTo>
                    <a:pt x="42186" y="15275"/>
                  </a:lnTo>
                  <a:lnTo>
                    <a:pt x="42186" y="15275"/>
                  </a:lnTo>
                  <a:lnTo>
                    <a:pt x="42146" y="15326"/>
                  </a:lnTo>
                  <a:cubicBezTo>
                    <a:pt x="42105" y="15326"/>
                    <a:pt x="42023" y="15275"/>
                    <a:pt x="42023" y="15193"/>
                  </a:cubicBezTo>
                  <a:cubicBezTo>
                    <a:pt x="41972" y="15111"/>
                    <a:pt x="42105" y="15111"/>
                    <a:pt x="42023" y="15070"/>
                  </a:cubicBezTo>
                  <a:cubicBezTo>
                    <a:pt x="41972" y="15019"/>
                    <a:pt x="41972" y="15019"/>
                    <a:pt x="41931" y="15019"/>
                  </a:cubicBezTo>
                  <a:cubicBezTo>
                    <a:pt x="41931" y="15070"/>
                    <a:pt x="41890" y="15070"/>
                    <a:pt x="41849" y="15070"/>
                  </a:cubicBezTo>
                  <a:lnTo>
                    <a:pt x="41849" y="15019"/>
                  </a:lnTo>
                  <a:lnTo>
                    <a:pt x="41849" y="15019"/>
                  </a:lnTo>
                  <a:cubicBezTo>
                    <a:pt x="41808" y="15019"/>
                    <a:pt x="41767" y="15111"/>
                    <a:pt x="41716" y="15152"/>
                  </a:cubicBezTo>
                  <a:lnTo>
                    <a:pt x="41716" y="15152"/>
                  </a:lnTo>
                  <a:lnTo>
                    <a:pt x="41716" y="15152"/>
                  </a:lnTo>
                  <a:cubicBezTo>
                    <a:pt x="41716" y="15111"/>
                    <a:pt x="41716" y="15019"/>
                    <a:pt x="41767" y="15019"/>
                  </a:cubicBezTo>
                  <a:cubicBezTo>
                    <a:pt x="41808" y="14978"/>
                    <a:pt x="41849" y="14978"/>
                    <a:pt x="41849" y="14978"/>
                  </a:cubicBezTo>
                  <a:cubicBezTo>
                    <a:pt x="41849" y="14938"/>
                    <a:pt x="41890" y="14938"/>
                    <a:pt x="41972" y="14897"/>
                  </a:cubicBezTo>
                  <a:lnTo>
                    <a:pt x="41972" y="14978"/>
                  </a:lnTo>
                  <a:lnTo>
                    <a:pt x="42064" y="14978"/>
                  </a:lnTo>
                  <a:cubicBezTo>
                    <a:pt x="42064" y="14938"/>
                    <a:pt x="42064" y="14897"/>
                    <a:pt x="42105" y="14897"/>
                  </a:cubicBezTo>
                  <a:lnTo>
                    <a:pt x="42146" y="14938"/>
                  </a:lnTo>
                  <a:lnTo>
                    <a:pt x="42146" y="14856"/>
                  </a:lnTo>
                  <a:lnTo>
                    <a:pt x="42186" y="14897"/>
                  </a:lnTo>
                  <a:lnTo>
                    <a:pt x="42186" y="14856"/>
                  </a:lnTo>
                  <a:lnTo>
                    <a:pt x="42227" y="14856"/>
                  </a:lnTo>
                  <a:cubicBezTo>
                    <a:pt x="42278" y="14815"/>
                    <a:pt x="42227" y="14764"/>
                    <a:pt x="42227" y="14723"/>
                  </a:cubicBezTo>
                  <a:lnTo>
                    <a:pt x="42227" y="14723"/>
                  </a:lnTo>
                  <a:cubicBezTo>
                    <a:pt x="42319" y="14764"/>
                    <a:pt x="42360" y="14856"/>
                    <a:pt x="42319" y="14897"/>
                  </a:cubicBezTo>
                  <a:lnTo>
                    <a:pt x="42319" y="14938"/>
                  </a:lnTo>
                  <a:lnTo>
                    <a:pt x="42360" y="14938"/>
                  </a:lnTo>
                  <a:lnTo>
                    <a:pt x="42360" y="14938"/>
                  </a:lnTo>
                  <a:cubicBezTo>
                    <a:pt x="42360" y="15019"/>
                    <a:pt x="42401" y="15019"/>
                    <a:pt x="42401" y="15111"/>
                  </a:cubicBezTo>
                  <a:close/>
                  <a:moveTo>
                    <a:pt x="42534" y="16644"/>
                  </a:moveTo>
                  <a:cubicBezTo>
                    <a:pt x="42656" y="16644"/>
                    <a:pt x="42738" y="16644"/>
                    <a:pt x="42830" y="16685"/>
                  </a:cubicBezTo>
                  <a:lnTo>
                    <a:pt x="42830" y="16726"/>
                  </a:lnTo>
                  <a:lnTo>
                    <a:pt x="42830" y="16726"/>
                  </a:lnTo>
                  <a:lnTo>
                    <a:pt x="42738" y="16726"/>
                  </a:lnTo>
                  <a:lnTo>
                    <a:pt x="42738" y="16807"/>
                  </a:lnTo>
                  <a:cubicBezTo>
                    <a:pt x="42789" y="16807"/>
                    <a:pt x="42830" y="16858"/>
                    <a:pt x="42871" y="16940"/>
                  </a:cubicBezTo>
                  <a:cubicBezTo>
                    <a:pt x="42830" y="16940"/>
                    <a:pt x="42830" y="16981"/>
                    <a:pt x="42830" y="16981"/>
                  </a:cubicBezTo>
                  <a:cubicBezTo>
                    <a:pt x="42830" y="16981"/>
                    <a:pt x="42953" y="17114"/>
                    <a:pt x="42994" y="17114"/>
                  </a:cubicBezTo>
                  <a:lnTo>
                    <a:pt x="42994" y="17155"/>
                  </a:lnTo>
                  <a:lnTo>
                    <a:pt x="42912" y="17155"/>
                  </a:lnTo>
                  <a:cubicBezTo>
                    <a:pt x="42871" y="17155"/>
                    <a:pt x="42871" y="17114"/>
                    <a:pt x="42830" y="17155"/>
                  </a:cubicBezTo>
                  <a:cubicBezTo>
                    <a:pt x="42738" y="17196"/>
                    <a:pt x="42789" y="17277"/>
                    <a:pt x="42789" y="17410"/>
                  </a:cubicBezTo>
                  <a:lnTo>
                    <a:pt x="42738" y="17410"/>
                  </a:lnTo>
                  <a:cubicBezTo>
                    <a:pt x="42697" y="17451"/>
                    <a:pt x="42656" y="17492"/>
                    <a:pt x="42575" y="17533"/>
                  </a:cubicBezTo>
                  <a:lnTo>
                    <a:pt x="42615" y="17574"/>
                  </a:lnTo>
                  <a:lnTo>
                    <a:pt x="42615" y="17625"/>
                  </a:lnTo>
                  <a:lnTo>
                    <a:pt x="42575" y="17625"/>
                  </a:lnTo>
                  <a:cubicBezTo>
                    <a:pt x="42615" y="17625"/>
                    <a:pt x="42615" y="17665"/>
                    <a:pt x="42615" y="17665"/>
                  </a:cubicBezTo>
                  <a:cubicBezTo>
                    <a:pt x="42615" y="17747"/>
                    <a:pt x="42534" y="17829"/>
                    <a:pt x="42483" y="17829"/>
                  </a:cubicBezTo>
                  <a:cubicBezTo>
                    <a:pt x="42442" y="17829"/>
                    <a:pt x="42360" y="17880"/>
                    <a:pt x="42360" y="17880"/>
                  </a:cubicBezTo>
                  <a:cubicBezTo>
                    <a:pt x="42319" y="17829"/>
                    <a:pt x="42360" y="17788"/>
                    <a:pt x="42319" y="17747"/>
                  </a:cubicBezTo>
                  <a:cubicBezTo>
                    <a:pt x="42278" y="17747"/>
                    <a:pt x="42278" y="17788"/>
                    <a:pt x="42227" y="17788"/>
                  </a:cubicBezTo>
                  <a:lnTo>
                    <a:pt x="42227" y="17788"/>
                  </a:lnTo>
                  <a:cubicBezTo>
                    <a:pt x="42186" y="17747"/>
                    <a:pt x="42146" y="17706"/>
                    <a:pt x="42105" y="17706"/>
                  </a:cubicBezTo>
                  <a:lnTo>
                    <a:pt x="42105" y="17706"/>
                  </a:lnTo>
                  <a:cubicBezTo>
                    <a:pt x="42105" y="17706"/>
                    <a:pt x="42105" y="17747"/>
                    <a:pt x="42064" y="17747"/>
                  </a:cubicBezTo>
                  <a:cubicBezTo>
                    <a:pt x="42023" y="17747"/>
                    <a:pt x="41972" y="17788"/>
                    <a:pt x="41931" y="17788"/>
                  </a:cubicBezTo>
                  <a:lnTo>
                    <a:pt x="41931" y="17665"/>
                  </a:lnTo>
                  <a:cubicBezTo>
                    <a:pt x="41890" y="17706"/>
                    <a:pt x="41849" y="17706"/>
                    <a:pt x="41808" y="17706"/>
                  </a:cubicBezTo>
                  <a:lnTo>
                    <a:pt x="41767" y="17706"/>
                  </a:lnTo>
                  <a:lnTo>
                    <a:pt x="41716" y="17706"/>
                  </a:lnTo>
                  <a:cubicBezTo>
                    <a:pt x="41716" y="17625"/>
                    <a:pt x="41676" y="17492"/>
                    <a:pt x="41676" y="17451"/>
                  </a:cubicBezTo>
                  <a:cubicBezTo>
                    <a:pt x="41635" y="17410"/>
                    <a:pt x="41594" y="17410"/>
                    <a:pt x="41594" y="17369"/>
                  </a:cubicBezTo>
                  <a:lnTo>
                    <a:pt x="41594" y="17369"/>
                  </a:lnTo>
                  <a:lnTo>
                    <a:pt x="41594" y="17369"/>
                  </a:lnTo>
                  <a:cubicBezTo>
                    <a:pt x="41594" y="17369"/>
                    <a:pt x="41594" y="17318"/>
                    <a:pt x="41553" y="17318"/>
                  </a:cubicBezTo>
                  <a:lnTo>
                    <a:pt x="41553" y="17236"/>
                  </a:lnTo>
                  <a:lnTo>
                    <a:pt x="41512" y="17196"/>
                  </a:lnTo>
                  <a:cubicBezTo>
                    <a:pt x="41461" y="17155"/>
                    <a:pt x="41553" y="17063"/>
                    <a:pt x="41553" y="17022"/>
                  </a:cubicBezTo>
                  <a:cubicBezTo>
                    <a:pt x="41594" y="16981"/>
                    <a:pt x="41553" y="16981"/>
                    <a:pt x="41594" y="16981"/>
                  </a:cubicBezTo>
                  <a:lnTo>
                    <a:pt x="41594" y="16981"/>
                  </a:lnTo>
                  <a:cubicBezTo>
                    <a:pt x="41635" y="16981"/>
                    <a:pt x="41635" y="17022"/>
                    <a:pt x="41635" y="17022"/>
                  </a:cubicBezTo>
                  <a:cubicBezTo>
                    <a:pt x="41676" y="17063"/>
                    <a:pt x="41716" y="17114"/>
                    <a:pt x="41767" y="17155"/>
                  </a:cubicBezTo>
                  <a:cubicBezTo>
                    <a:pt x="41808" y="17155"/>
                    <a:pt x="41808" y="17114"/>
                    <a:pt x="41849" y="17114"/>
                  </a:cubicBezTo>
                  <a:cubicBezTo>
                    <a:pt x="41890" y="17114"/>
                    <a:pt x="41890" y="17155"/>
                    <a:pt x="41931" y="17155"/>
                  </a:cubicBezTo>
                  <a:cubicBezTo>
                    <a:pt x="41972" y="17114"/>
                    <a:pt x="42023" y="17063"/>
                    <a:pt x="42064" y="17022"/>
                  </a:cubicBezTo>
                  <a:cubicBezTo>
                    <a:pt x="42105" y="17022"/>
                    <a:pt x="42105" y="17063"/>
                    <a:pt x="42146" y="17063"/>
                  </a:cubicBezTo>
                  <a:cubicBezTo>
                    <a:pt x="42146" y="17063"/>
                    <a:pt x="42186" y="17114"/>
                    <a:pt x="42227" y="17063"/>
                  </a:cubicBezTo>
                  <a:lnTo>
                    <a:pt x="42278" y="17063"/>
                  </a:lnTo>
                  <a:cubicBezTo>
                    <a:pt x="42319" y="17063"/>
                    <a:pt x="42319" y="17063"/>
                    <a:pt x="42360" y="17022"/>
                  </a:cubicBezTo>
                  <a:cubicBezTo>
                    <a:pt x="42401" y="17022"/>
                    <a:pt x="42442" y="16940"/>
                    <a:pt x="42442" y="16899"/>
                  </a:cubicBezTo>
                  <a:lnTo>
                    <a:pt x="42442" y="16858"/>
                  </a:lnTo>
                  <a:cubicBezTo>
                    <a:pt x="42442" y="16807"/>
                    <a:pt x="42483" y="16807"/>
                    <a:pt x="42534" y="16766"/>
                  </a:cubicBezTo>
                  <a:cubicBezTo>
                    <a:pt x="42483" y="16726"/>
                    <a:pt x="42534" y="16685"/>
                    <a:pt x="42534" y="16644"/>
                  </a:cubicBezTo>
                  <a:close/>
                  <a:moveTo>
                    <a:pt x="43974" y="10514"/>
                  </a:moveTo>
                  <a:cubicBezTo>
                    <a:pt x="44066" y="10473"/>
                    <a:pt x="44107" y="10422"/>
                    <a:pt x="44189" y="10381"/>
                  </a:cubicBezTo>
                  <a:cubicBezTo>
                    <a:pt x="44189" y="10381"/>
                    <a:pt x="44189" y="10340"/>
                    <a:pt x="44230" y="10299"/>
                  </a:cubicBezTo>
                  <a:lnTo>
                    <a:pt x="44271" y="10299"/>
                  </a:lnTo>
                  <a:cubicBezTo>
                    <a:pt x="44322" y="10217"/>
                    <a:pt x="44403" y="10084"/>
                    <a:pt x="44403" y="9962"/>
                  </a:cubicBezTo>
                  <a:lnTo>
                    <a:pt x="44363" y="9962"/>
                  </a:lnTo>
                  <a:lnTo>
                    <a:pt x="44363" y="9962"/>
                  </a:lnTo>
                  <a:lnTo>
                    <a:pt x="44403" y="9911"/>
                  </a:lnTo>
                  <a:lnTo>
                    <a:pt x="44403" y="9829"/>
                  </a:lnTo>
                  <a:cubicBezTo>
                    <a:pt x="44444" y="9788"/>
                    <a:pt x="44444" y="9788"/>
                    <a:pt x="44444" y="9747"/>
                  </a:cubicBezTo>
                  <a:lnTo>
                    <a:pt x="44485" y="9747"/>
                  </a:lnTo>
                  <a:lnTo>
                    <a:pt x="44485" y="9788"/>
                  </a:lnTo>
                  <a:lnTo>
                    <a:pt x="44577" y="9788"/>
                  </a:lnTo>
                  <a:lnTo>
                    <a:pt x="44577" y="9747"/>
                  </a:lnTo>
                  <a:cubicBezTo>
                    <a:pt x="44526" y="9747"/>
                    <a:pt x="44526" y="9706"/>
                    <a:pt x="44526" y="9706"/>
                  </a:cubicBezTo>
                  <a:lnTo>
                    <a:pt x="44526" y="9706"/>
                  </a:lnTo>
                  <a:lnTo>
                    <a:pt x="44577" y="9655"/>
                  </a:lnTo>
                  <a:lnTo>
                    <a:pt x="44618" y="9706"/>
                  </a:lnTo>
                  <a:lnTo>
                    <a:pt x="44618" y="9829"/>
                  </a:lnTo>
                  <a:lnTo>
                    <a:pt x="44659" y="9870"/>
                  </a:lnTo>
                  <a:cubicBezTo>
                    <a:pt x="44659" y="9870"/>
                    <a:pt x="44700" y="9962"/>
                    <a:pt x="44700" y="10044"/>
                  </a:cubicBezTo>
                  <a:cubicBezTo>
                    <a:pt x="44700" y="10084"/>
                    <a:pt x="44659" y="10084"/>
                    <a:pt x="44618" y="10125"/>
                  </a:cubicBezTo>
                  <a:lnTo>
                    <a:pt x="44618" y="10217"/>
                  </a:lnTo>
                  <a:cubicBezTo>
                    <a:pt x="44444" y="10258"/>
                    <a:pt x="44577" y="10340"/>
                    <a:pt x="44526" y="10473"/>
                  </a:cubicBezTo>
                  <a:cubicBezTo>
                    <a:pt x="44526" y="10514"/>
                    <a:pt x="44403" y="10595"/>
                    <a:pt x="44526" y="10677"/>
                  </a:cubicBezTo>
                  <a:lnTo>
                    <a:pt x="44526" y="10677"/>
                  </a:lnTo>
                  <a:cubicBezTo>
                    <a:pt x="44444" y="10677"/>
                    <a:pt x="44444" y="10728"/>
                    <a:pt x="44444" y="10769"/>
                  </a:cubicBezTo>
                  <a:cubicBezTo>
                    <a:pt x="44444" y="10769"/>
                    <a:pt x="44403" y="10810"/>
                    <a:pt x="44363" y="10810"/>
                  </a:cubicBezTo>
                  <a:lnTo>
                    <a:pt x="44363" y="10810"/>
                  </a:lnTo>
                  <a:cubicBezTo>
                    <a:pt x="44363" y="10769"/>
                    <a:pt x="44403" y="10728"/>
                    <a:pt x="44403" y="10677"/>
                  </a:cubicBezTo>
                  <a:lnTo>
                    <a:pt x="44403" y="10677"/>
                  </a:lnTo>
                  <a:cubicBezTo>
                    <a:pt x="44363" y="10677"/>
                    <a:pt x="44271" y="10769"/>
                    <a:pt x="44271" y="10769"/>
                  </a:cubicBezTo>
                  <a:cubicBezTo>
                    <a:pt x="44271" y="10810"/>
                    <a:pt x="44271" y="10851"/>
                    <a:pt x="44230" y="10851"/>
                  </a:cubicBezTo>
                  <a:lnTo>
                    <a:pt x="44230" y="10851"/>
                  </a:lnTo>
                  <a:lnTo>
                    <a:pt x="44230" y="10769"/>
                  </a:lnTo>
                  <a:lnTo>
                    <a:pt x="44189" y="10769"/>
                  </a:lnTo>
                  <a:cubicBezTo>
                    <a:pt x="44148" y="10810"/>
                    <a:pt x="44148" y="10810"/>
                    <a:pt x="44107" y="10851"/>
                  </a:cubicBezTo>
                  <a:lnTo>
                    <a:pt x="43974" y="10851"/>
                  </a:lnTo>
                  <a:cubicBezTo>
                    <a:pt x="43974" y="10851"/>
                    <a:pt x="43933" y="10810"/>
                    <a:pt x="43893" y="10810"/>
                  </a:cubicBezTo>
                  <a:lnTo>
                    <a:pt x="43893" y="10851"/>
                  </a:lnTo>
                  <a:lnTo>
                    <a:pt x="43933" y="10892"/>
                  </a:lnTo>
                  <a:lnTo>
                    <a:pt x="43933" y="10892"/>
                  </a:lnTo>
                  <a:cubicBezTo>
                    <a:pt x="43852" y="10932"/>
                    <a:pt x="43811" y="10984"/>
                    <a:pt x="43760" y="11065"/>
                  </a:cubicBezTo>
                  <a:cubicBezTo>
                    <a:pt x="43719" y="11024"/>
                    <a:pt x="43719" y="11024"/>
                    <a:pt x="43678" y="10984"/>
                  </a:cubicBezTo>
                  <a:lnTo>
                    <a:pt x="43678" y="10932"/>
                  </a:lnTo>
                  <a:cubicBezTo>
                    <a:pt x="43678" y="10892"/>
                    <a:pt x="43719" y="10892"/>
                    <a:pt x="43719" y="10851"/>
                  </a:cubicBezTo>
                  <a:lnTo>
                    <a:pt x="43678" y="10851"/>
                  </a:lnTo>
                  <a:lnTo>
                    <a:pt x="43637" y="10851"/>
                  </a:lnTo>
                  <a:lnTo>
                    <a:pt x="43596" y="10851"/>
                  </a:lnTo>
                  <a:cubicBezTo>
                    <a:pt x="43555" y="10851"/>
                    <a:pt x="43504" y="10851"/>
                    <a:pt x="43504" y="10892"/>
                  </a:cubicBezTo>
                  <a:lnTo>
                    <a:pt x="43463" y="10892"/>
                  </a:lnTo>
                  <a:cubicBezTo>
                    <a:pt x="43463" y="10892"/>
                    <a:pt x="43463" y="10851"/>
                    <a:pt x="43463" y="10892"/>
                  </a:cubicBezTo>
                  <a:cubicBezTo>
                    <a:pt x="43382" y="10892"/>
                    <a:pt x="43341" y="10892"/>
                    <a:pt x="43300" y="10932"/>
                  </a:cubicBezTo>
                  <a:lnTo>
                    <a:pt x="43300" y="10892"/>
                  </a:lnTo>
                  <a:cubicBezTo>
                    <a:pt x="43208" y="10892"/>
                    <a:pt x="43249" y="10932"/>
                    <a:pt x="43208" y="10984"/>
                  </a:cubicBezTo>
                  <a:cubicBezTo>
                    <a:pt x="43167" y="10984"/>
                    <a:pt x="43126" y="10932"/>
                    <a:pt x="43045" y="10984"/>
                  </a:cubicBezTo>
                  <a:lnTo>
                    <a:pt x="43045" y="10932"/>
                  </a:lnTo>
                  <a:lnTo>
                    <a:pt x="43045" y="10892"/>
                  </a:lnTo>
                  <a:cubicBezTo>
                    <a:pt x="43208" y="10892"/>
                    <a:pt x="43208" y="10769"/>
                    <a:pt x="43300" y="10728"/>
                  </a:cubicBezTo>
                  <a:cubicBezTo>
                    <a:pt x="43341" y="10677"/>
                    <a:pt x="43382" y="10677"/>
                    <a:pt x="43382" y="10728"/>
                  </a:cubicBezTo>
                  <a:cubicBezTo>
                    <a:pt x="43463" y="10728"/>
                    <a:pt x="43596" y="10677"/>
                    <a:pt x="43678" y="10677"/>
                  </a:cubicBezTo>
                  <a:cubicBezTo>
                    <a:pt x="43678" y="10677"/>
                    <a:pt x="43678" y="10728"/>
                    <a:pt x="43719" y="10728"/>
                  </a:cubicBezTo>
                  <a:cubicBezTo>
                    <a:pt x="43760" y="10728"/>
                    <a:pt x="43760" y="10677"/>
                    <a:pt x="43811" y="10677"/>
                  </a:cubicBezTo>
                  <a:cubicBezTo>
                    <a:pt x="43811" y="10554"/>
                    <a:pt x="43852" y="10554"/>
                    <a:pt x="43893" y="10514"/>
                  </a:cubicBezTo>
                  <a:lnTo>
                    <a:pt x="43893" y="10381"/>
                  </a:lnTo>
                  <a:lnTo>
                    <a:pt x="44015" y="10381"/>
                  </a:lnTo>
                  <a:lnTo>
                    <a:pt x="44015" y="10381"/>
                  </a:lnTo>
                  <a:lnTo>
                    <a:pt x="43974" y="10422"/>
                  </a:lnTo>
                  <a:lnTo>
                    <a:pt x="43974" y="10514"/>
                  </a:lnTo>
                  <a:lnTo>
                    <a:pt x="43974" y="10514"/>
                  </a:lnTo>
                  <a:close/>
                  <a:moveTo>
                    <a:pt x="44914" y="7918"/>
                  </a:moveTo>
                  <a:cubicBezTo>
                    <a:pt x="44914" y="8000"/>
                    <a:pt x="44955" y="8082"/>
                    <a:pt x="44996" y="8174"/>
                  </a:cubicBezTo>
                  <a:cubicBezTo>
                    <a:pt x="44996" y="8215"/>
                    <a:pt x="45037" y="8256"/>
                    <a:pt x="45088" y="8337"/>
                  </a:cubicBezTo>
                  <a:cubicBezTo>
                    <a:pt x="44996" y="8296"/>
                    <a:pt x="44914" y="8215"/>
                    <a:pt x="44833" y="8256"/>
                  </a:cubicBezTo>
                  <a:cubicBezTo>
                    <a:pt x="44781" y="8337"/>
                    <a:pt x="44741" y="8470"/>
                    <a:pt x="44781" y="8552"/>
                  </a:cubicBezTo>
                  <a:cubicBezTo>
                    <a:pt x="44833" y="8634"/>
                    <a:pt x="44955" y="8726"/>
                    <a:pt x="44873" y="8848"/>
                  </a:cubicBezTo>
                  <a:lnTo>
                    <a:pt x="44873" y="8848"/>
                  </a:lnTo>
                  <a:cubicBezTo>
                    <a:pt x="44873" y="8766"/>
                    <a:pt x="44833" y="8726"/>
                    <a:pt x="44781" y="8726"/>
                  </a:cubicBezTo>
                  <a:cubicBezTo>
                    <a:pt x="44741" y="8766"/>
                    <a:pt x="44700" y="8807"/>
                    <a:pt x="44659" y="8848"/>
                  </a:cubicBezTo>
                  <a:lnTo>
                    <a:pt x="44659" y="8848"/>
                  </a:lnTo>
                  <a:cubicBezTo>
                    <a:pt x="44659" y="8807"/>
                    <a:pt x="44618" y="8766"/>
                    <a:pt x="44618" y="8726"/>
                  </a:cubicBezTo>
                  <a:cubicBezTo>
                    <a:pt x="44659" y="8726"/>
                    <a:pt x="44659" y="8685"/>
                    <a:pt x="44659" y="8634"/>
                  </a:cubicBezTo>
                  <a:lnTo>
                    <a:pt x="44659" y="8552"/>
                  </a:lnTo>
                  <a:cubicBezTo>
                    <a:pt x="44659" y="8511"/>
                    <a:pt x="44700" y="8511"/>
                    <a:pt x="44700" y="8470"/>
                  </a:cubicBezTo>
                  <a:cubicBezTo>
                    <a:pt x="44700" y="8429"/>
                    <a:pt x="44659" y="8337"/>
                    <a:pt x="44659" y="8296"/>
                  </a:cubicBezTo>
                  <a:cubicBezTo>
                    <a:pt x="44700" y="8256"/>
                    <a:pt x="44741" y="7918"/>
                    <a:pt x="44700" y="7827"/>
                  </a:cubicBezTo>
                  <a:cubicBezTo>
                    <a:pt x="44700" y="7786"/>
                    <a:pt x="44659" y="7745"/>
                    <a:pt x="44618" y="7704"/>
                  </a:cubicBezTo>
                  <a:cubicBezTo>
                    <a:pt x="44618" y="7612"/>
                    <a:pt x="44700" y="7571"/>
                    <a:pt x="44659" y="7448"/>
                  </a:cubicBezTo>
                  <a:cubicBezTo>
                    <a:pt x="44659" y="7448"/>
                    <a:pt x="44741" y="7448"/>
                    <a:pt x="44781" y="7408"/>
                  </a:cubicBezTo>
                  <a:cubicBezTo>
                    <a:pt x="44781" y="7408"/>
                    <a:pt x="44833" y="7408"/>
                    <a:pt x="44833" y="7448"/>
                  </a:cubicBezTo>
                  <a:cubicBezTo>
                    <a:pt x="44914" y="7571"/>
                    <a:pt x="44781" y="7612"/>
                    <a:pt x="44833" y="7786"/>
                  </a:cubicBezTo>
                  <a:cubicBezTo>
                    <a:pt x="44833" y="7827"/>
                    <a:pt x="44873" y="7867"/>
                    <a:pt x="44914" y="7918"/>
                  </a:cubicBezTo>
                  <a:close/>
                  <a:moveTo>
                    <a:pt x="45211" y="9359"/>
                  </a:moveTo>
                  <a:cubicBezTo>
                    <a:pt x="45170" y="9400"/>
                    <a:pt x="45129" y="9400"/>
                    <a:pt x="45088" y="9400"/>
                  </a:cubicBezTo>
                  <a:lnTo>
                    <a:pt x="44996" y="9400"/>
                  </a:lnTo>
                  <a:cubicBezTo>
                    <a:pt x="44955" y="9451"/>
                    <a:pt x="44914" y="9533"/>
                    <a:pt x="44873" y="9574"/>
                  </a:cubicBezTo>
                  <a:cubicBezTo>
                    <a:pt x="44781" y="9574"/>
                    <a:pt x="44700" y="9451"/>
                    <a:pt x="44618" y="9492"/>
                  </a:cubicBezTo>
                  <a:cubicBezTo>
                    <a:pt x="44577" y="9492"/>
                    <a:pt x="44577" y="9533"/>
                    <a:pt x="44526" y="9533"/>
                  </a:cubicBezTo>
                  <a:cubicBezTo>
                    <a:pt x="44526" y="9492"/>
                    <a:pt x="44526" y="9492"/>
                    <a:pt x="44485" y="9492"/>
                  </a:cubicBezTo>
                  <a:cubicBezTo>
                    <a:pt x="44485" y="9492"/>
                    <a:pt x="44444" y="9492"/>
                    <a:pt x="44444" y="9533"/>
                  </a:cubicBezTo>
                  <a:lnTo>
                    <a:pt x="44444" y="9533"/>
                  </a:lnTo>
                  <a:cubicBezTo>
                    <a:pt x="44485" y="9533"/>
                    <a:pt x="44526" y="9574"/>
                    <a:pt x="44577" y="9614"/>
                  </a:cubicBezTo>
                  <a:lnTo>
                    <a:pt x="44577" y="9614"/>
                  </a:lnTo>
                  <a:lnTo>
                    <a:pt x="44485" y="9614"/>
                  </a:lnTo>
                  <a:cubicBezTo>
                    <a:pt x="44485" y="9655"/>
                    <a:pt x="44444" y="9706"/>
                    <a:pt x="44403" y="9706"/>
                  </a:cubicBezTo>
                  <a:lnTo>
                    <a:pt x="44403" y="9706"/>
                  </a:lnTo>
                  <a:cubicBezTo>
                    <a:pt x="44403" y="9655"/>
                    <a:pt x="44444" y="9614"/>
                    <a:pt x="44403" y="9574"/>
                  </a:cubicBezTo>
                  <a:lnTo>
                    <a:pt x="44363" y="9533"/>
                  </a:lnTo>
                  <a:lnTo>
                    <a:pt x="44363" y="9492"/>
                  </a:lnTo>
                  <a:cubicBezTo>
                    <a:pt x="44403" y="9451"/>
                    <a:pt x="44444" y="9451"/>
                    <a:pt x="44485" y="9400"/>
                  </a:cubicBezTo>
                  <a:lnTo>
                    <a:pt x="44485" y="9359"/>
                  </a:lnTo>
                  <a:lnTo>
                    <a:pt x="44444" y="9359"/>
                  </a:lnTo>
                  <a:cubicBezTo>
                    <a:pt x="44485" y="9359"/>
                    <a:pt x="44485" y="9318"/>
                    <a:pt x="44485" y="9318"/>
                  </a:cubicBezTo>
                  <a:cubicBezTo>
                    <a:pt x="44526" y="9359"/>
                    <a:pt x="44526" y="9359"/>
                    <a:pt x="44577" y="9359"/>
                  </a:cubicBezTo>
                  <a:lnTo>
                    <a:pt x="44577" y="9277"/>
                  </a:lnTo>
                  <a:cubicBezTo>
                    <a:pt x="44618" y="9236"/>
                    <a:pt x="44659" y="9236"/>
                    <a:pt x="44659" y="9236"/>
                  </a:cubicBezTo>
                  <a:lnTo>
                    <a:pt x="44659" y="9104"/>
                  </a:lnTo>
                  <a:cubicBezTo>
                    <a:pt x="44659" y="9022"/>
                    <a:pt x="44618" y="9022"/>
                    <a:pt x="44659" y="8940"/>
                  </a:cubicBezTo>
                  <a:cubicBezTo>
                    <a:pt x="44741" y="8981"/>
                    <a:pt x="44955" y="9277"/>
                    <a:pt x="45088" y="9236"/>
                  </a:cubicBezTo>
                  <a:cubicBezTo>
                    <a:pt x="45129" y="9236"/>
                    <a:pt x="45129" y="9196"/>
                    <a:pt x="45211" y="9144"/>
                  </a:cubicBezTo>
                  <a:lnTo>
                    <a:pt x="45211" y="9196"/>
                  </a:lnTo>
                  <a:cubicBezTo>
                    <a:pt x="45170" y="9196"/>
                    <a:pt x="45170" y="9236"/>
                    <a:pt x="45170" y="9236"/>
                  </a:cubicBezTo>
                  <a:cubicBezTo>
                    <a:pt x="45170" y="9277"/>
                    <a:pt x="45211" y="9359"/>
                    <a:pt x="45211" y="9359"/>
                  </a:cubicBezTo>
                  <a:close/>
                  <a:moveTo>
                    <a:pt x="47336" y="18473"/>
                  </a:moveTo>
                  <a:cubicBezTo>
                    <a:pt x="47336" y="18513"/>
                    <a:pt x="47336" y="18595"/>
                    <a:pt x="47387" y="18595"/>
                  </a:cubicBezTo>
                  <a:lnTo>
                    <a:pt x="47509" y="18595"/>
                  </a:lnTo>
                  <a:lnTo>
                    <a:pt x="47509" y="18595"/>
                  </a:lnTo>
                  <a:cubicBezTo>
                    <a:pt x="47509" y="18646"/>
                    <a:pt x="47469" y="18646"/>
                    <a:pt x="47469" y="18646"/>
                  </a:cubicBezTo>
                  <a:cubicBezTo>
                    <a:pt x="47469" y="18687"/>
                    <a:pt x="47591" y="18687"/>
                    <a:pt x="47591" y="18687"/>
                  </a:cubicBezTo>
                  <a:lnTo>
                    <a:pt x="47591" y="18728"/>
                  </a:lnTo>
                  <a:lnTo>
                    <a:pt x="47550" y="18728"/>
                  </a:lnTo>
                  <a:lnTo>
                    <a:pt x="47550" y="18728"/>
                  </a:lnTo>
                  <a:cubicBezTo>
                    <a:pt x="47591" y="18728"/>
                    <a:pt x="47642" y="18769"/>
                    <a:pt x="47683" y="18769"/>
                  </a:cubicBezTo>
                  <a:lnTo>
                    <a:pt x="47683" y="18851"/>
                  </a:lnTo>
                  <a:lnTo>
                    <a:pt x="47591" y="18851"/>
                  </a:lnTo>
                  <a:lnTo>
                    <a:pt x="47591" y="18810"/>
                  </a:lnTo>
                  <a:cubicBezTo>
                    <a:pt x="47509" y="18810"/>
                    <a:pt x="47469" y="18769"/>
                    <a:pt x="47428" y="18769"/>
                  </a:cubicBezTo>
                  <a:lnTo>
                    <a:pt x="47336" y="18769"/>
                  </a:lnTo>
                  <a:lnTo>
                    <a:pt x="47254" y="18769"/>
                  </a:lnTo>
                  <a:cubicBezTo>
                    <a:pt x="47213" y="18728"/>
                    <a:pt x="47213" y="18728"/>
                    <a:pt x="47213" y="18687"/>
                  </a:cubicBezTo>
                  <a:cubicBezTo>
                    <a:pt x="47172" y="18687"/>
                    <a:pt x="47131" y="18646"/>
                    <a:pt x="47131" y="18646"/>
                  </a:cubicBezTo>
                  <a:cubicBezTo>
                    <a:pt x="47080" y="18554"/>
                    <a:pt x="47039" y="18513"/>
                    <a:pt x="46999" y="18473"/>
                  </a:cubicBezTo>
                  <a:cubicBezTo>
                    <a:pt x="46958" y="18432"/>
                    <a:pt x="46917" y="18432"/>
                    <a:pt x="46876" y="18432"/>
                  </a:cubicBezTo>
                  <a:cubicBezTo>
                    <a:pt x="46825" y="18432"/>
                    <a:pt x="46825" y="18432"/>
                    <a:pt x="46784" y="18391"/>
                  </a:cubicBezTo>
                  <a:cubicBezTo>
                    <a:pt x="46784" y="18432"/>
                    <a:pt x="46743" y="18432"/>
                    <a:pt x="46702" y="18432"/>
                  </a:cubicBezTo>
                  <a:cubicBezTo>
                    <a:pt x="46702" y="18432"/>
                    <a:pt x="46702" y="18391"/>
                    <a:pt x="46661" y="18391"/>
                  </a:cubicBezTo>
                  <a:cubicBezTo>
                    <a:pt x="46702" y="18432"/>
                    <a:pt x="46702" y="18432"/>
                    <a:pt x="46702" y="18473"/>
                  </a:cubicBezTo>
                  <a:lnTo>
                    <a:pt x="46702" y="18473"/>
                  </a:lnTo>
                  <a:lnTo>
                    <a:pt x="46661" y="18473"/>
                  </a:lnTo>
                  <a:lnTo>
                    <a:pt x="46661" y="18473"/>
                  </a:lnTo>
                  <a:lnTo>
                    <a:pt x="46621" y="18473"/>
                  </a:lnTo>
                  <a:lnTo>
                    <a:pt x="46661" y="18473"/>
                  </a:lnTo>
                  <a:cubicBezTo>
                    <a:pt x="46621" y="18513"/>
                    <a:pt x="46621" y="18473"/>
                    <a:pt x="46569" y="18473"/>
                  </a:cubicBezTo>
                  <a:lnTo>
                    <a:pt x="46488" y="18473"/>
                  </a:lnTo>
                  <a:lnTo>
                    <a:pt x="46488" y="18473"/>
                  </a:lnTo>
                  <a:cubicBezTo>
                    <a:pt x="46529" y="18554"/>
                    <a:pt x="46569" y="18513"/>
                    <a:pt x="46621" y="18595"/>
                  </a:cubicBezTo>
                  <a:cubicBezTo>
                    <a:pt x="46569" y="18595"/>
                    <a:pt x="46569" y="18646"/>
                    <a:pt x="46529" y="18646"/>
                  </a:cubicBezTo>
                  <a:lnTo>
                    <a:pt x="46273" y="18646"/>
                  </a:lnTo>
                  <a:cubicBezTo>
                    <a:pt x="46232" y="18595"/>
                    <a:pt x="46191" y="18513"/>
                    <a:pt x="46110" y="18473"/>
                  </a:cubicBezTo>
                  <a:lnTo>
                    <a:pt x="45977" y="18473"/>
                  </a:lnTo>
                  <a:cubicBezTo>
                    <a:pt x="45977" y="18432"/>
                    <a:pt x="46018" y="18432"/>
                    <a:pt x="46018" y="18391"/>
                  </a:cubicBezTo>
                  <a:cubicBezTo>
                    <a:pt x="45977" y="18391"/>
                    <a:pt x="45936" y="18340"/>
                    <a:pt x="45936" y="18299"/>
                  </a:cubicBezTo>
                  <a:lnTo>
                    <a:pt x="45977" y="18299"/>
                  </a:lnTo>
                  <a:lnTo>
                    <a:pt x="45977" y="18299"/>
                  </a:lnTo>
                  <a:lnTo>
                    <a:pt x="45977" y="18258"/>
                  </a:lnTo>
                  <a:cubicBezTo>
                    <a:pt x="45895" y="18217"/>
                    <a:pt x="45895" y="18084"/>
                    <a:pt x="45803" y="18044"/>
                  </a:cubicBezTo>
                  <a:cubicBezTo>
                    <a:pt x="45681" y="17962"/>
                    <a:pt x="45507" y="17962"/>
                    <a:pt x="45343" y="17880"/>
                  </a:cubicBezTo>
                  <a:cubicBezTo>
                    <a:pt x="45384" y="17880"/>
                    <a:pt x="45384" y="17880"/>
                    <a:pt x="45343" y="17829"/>
                  </a:cubicBezTo>
                  <a:cubicBezTo>
                    <a:pt x="45211" y="17921"/>
                    <a:pt x="45251" y="17747"/>
                    <a:pt x="45211" y="17747"/>
                  </a:cubicBezTo>
                  <a:cubicBezTo>
                    <a:pt x="45129" y="17788"/>
                    <a:pt x="45170" y="17880"/>
                    <a:pt x="45088" y="17880"/>
                  </a:cubicBezTo>
                  <a:lnTo>
                    <a:pt x="45037" y="17829"/>
                  </a:lnTo>
                  <a:lnTo>
                    <a:pt x="45088" y="17788"/>
                  </a:lnTo>
                  <a:cubicBezTo>
                    <a:pt x="45088" y="17747"/>
                    <a:pt x="44996" y="17747"/>
                    <a:pt x="44955" y="17706"/>
                  </a:cubicBezTo>
                  <a:lnTo>
                    <a:pt x="44955" y="17665"/>
                  </a:lnTo>
                  <a:lnTo>
                    <a:pt x="44996" y="17665"/>
                  </a:lnTo>
                  <a:cubicBezTo>
                    <a:pt x="45037" y="17706"/>
                    <a:pt x="45037" y="17706"/>
                    <a:pt x="45037" y="17665"/>
                  </a:cubicBezTo>
                  <a:cubicBezTo>
                    <a:pt x="45088" y="17665"/>
                    <a:pt x="45088" y="17665"/>
                    <a:pt x="45129" y="17625"/>
                  </a:cubicBezTo>
                  <a:cubicBezTo>
                    <a:pt x="45129" y="17665"/>
                    <a:pt x="45211" y="17665"/>
                    <a:pt x="45211" y="17665"/>
                  </a:cubicBezTo>
                  <a:lnTo>
                    <a:pt x="45211" y="17574"/>
                  </a:lnTo>
                  <a:cubicBezTo>
                    <a:pt x="45170" y="17574"/>
                    <a:pt x="45037" y="17625"/>
                    <a:pt x="44996" y="17625"/>
                  </a:cubicBezTo>
                  <a:cubicBezTo>
                    <a:pt x="44914" y="17574"/>
                    <a:pt x="44955" y="17533"/>
                    <a:pt x="44914" y="17492"/>
                  </a:cubicBezTo>
                  <a:lnTo>
                    <a:pt x="44833" y="17492"/>
                  </a:lnTo>
                  <a:lnTo>
                    <a:pt x="44833" y="17492"/>
                  </a:lnTo>
                  <a:lnTo>
                    <a:pt x="44833" y="17451"/>
                  </a:lnTo>
                  <a:lnTo>
                    <a:pt x="44833" y="17410"/>
                  </a:lnTo>
                  <a:cubicBezTo>
                    <a:pt x="44914" y="17410"/>
                    <a:pt x="44914" y="17369"/>
                    <a:pt x="44996" y="17318"/>
                  </a:cubicBezTo>
                  <a:cubicBezTo>
                    <a:pt x="45037" y="17318"/>
                    <a:pt x="45211" y="17410"/>
                    <a:pt x="45251" y="17410"/>
                  </a:cubicBezTo>
                  <a:lnTo>
                    <a:pt x="45251" y="17451"/>
                  </a:lnTo>
                  <a:lnTo>
                    <a:pt x="45251" y="17533"/>
                  </a:lnTo>
                  <a:cubicBezTo>
                    <a:pt x="45251" y="17574"/>
                    <a:pt x="45292" y="17665"/>
                    <a:pt x="45292" y="17706"/>
                  </a:cubicBezTo>
                  <a:lnTo>
                    <a:pt x="45343" y="17665"/>
                  </a:lnTo>
                  <a:lnTo>
                    <a:pt x="45343" y="17665"/>
                  </a:lnTo>
                  <a:cubicBezTo>
                    <a:pt x="45343" y="17706"/>
                    <a:pt x="45343" y="17788"/>
                    <a:pt x="45425" y="17788"/>
                  </a:cubicBezTo>
                  <a:cubicBezTo>
                    <a:pt x="45507" y="17747"/>
                    <a:pt x="45548" y="17665"/>
                    <a:pt x="45599" y="17625"/>
                  </a:cubicBezTo>
                  <a:cubicBezTo>
                    <a:pt x="45640" y="17625"/>
                    <a:pt x="45681" y="17574"/>
                    <a:pt x="45681" y="17574"/>
                  </a:cubicBezTo>
                  <a:lnTo>
                    <a:pt x="45721" y="17533"/>
                  </a:lnTo>
                  <a:cubicBezTo>
                    <a:pt x="45721" y="17533"/>
                    <a:pt x="45762" y="17492"/>
                    <a:pt x="45803" y="17492"/>
                  </a:cubicBezTo>
                  <a:cubicBezTo>
                    <a:pt x="45854" y="17492"/>
                    <a:pt x="46018" y="17574"/>
                    <a:pt x="46059" y="17574"/>
                  </a:cubicBezTo>
                  <a:cubicBezTo>
                    <a:pt x="46232" y="17665"/>
                    <a:pt x="46406" y="17706"/>
                    <a:pt x="46569" y="17747"/>
                  </a:cubicBezTo>
                  <a:cubicBezTo>
                    <a:pt x="46661" y="17788"/>
                    <a:pt x="46702" y="17829"/>
                    <a:pt x="46784" y="17829"/>
                  </a:cubicBezTo>
                  <a:cubicBezTo>
                    <a:pt x="46825" y="17921"/>
                    <a:pt x="46917" y="17921"/>
                    <a:pt x="46958" y="18003"/>
                  </a:cubicBezTo>
                  <a:lnTo>
                    <a:pt x="46958" y="18084"/>
                  </a:lnTo>
                  <a:cubicBezTo>
                    <a:pt x="47039" y="18084"/>
                    <a:pt x="47080" y="18135"/>
                    <a:pt x="47131" y="18135"/>
                  </a:cubicBezTo>
                  <a:cubicBezTo>
                    <a:pt x="47172" y="18135"/>
                    <a:pt x="47213" y="18176"/>
                    <a:pt x="47213" y="18176"/>
                  </a:cubicBezTo>
                  <a:cubicBezTo>
                    <a:pt x="47254" y="18176"/>
                    <a:pt x="47254" y="18217"/>
                    <a:pt x="47295" y="18258"/>
                  </a:cubicBezTo>
                  <a:lnTo>
                    <a:pt x="47254" y="18258"/>
                  </a:lnTo>
                  <a:cubicBezTo>
                    <a:pt x="47213" y="18258"/>
                    <a:pt x="47172" y="18258"/>
                    <a:pt x="47131" y="18299"/>
                  </a:cubicBezTo>
                  <a:cubicBezTo>
                    <a:pt x="47172" y="18391"/>
                    <a:pt x="47213" y="18432"/>
                    <a:pt x="47254" y="18432"/>
                  </a:cubicBezTo>
                  <a:cubicBezTo>
                    <a:pt x="47295" y="18473"/>
                    <a:pt x="47295" y="18473"/>
                    <a:pt x="47336" y="18473"/>
                  </a:cubicBezTo>
                  <a:close/>
                  <a:moveTo>
                    <a:pt x="47898" y="17921"/>
                  </a:moveTo>
                  <a:lnTo>
                    <a:pt x="47939" y="17921"/>
                  </a:lnTo>
                  <a:lnTo>
                    <a:pt x="47939" y="17962"/>
                  </a:lnTo>
                  <a:lnTo>
                    <a:pt x="47939" y="18003"/>
                  </a:lnTo>
                  <a:cubicBezTo>
                    <a:pt x="47898" y="18003"/>
                    <a:pt x="47898" y="18003"/>
                    <a:pt x="47898" y="18044"/>
                  </a:cubicBezTo>
                  <a:lnTo>
                    <a:pt x="47939" y="18084"/>
                  </a:lnTo>
                  <a:lnTo>
                    <a:pt x="47898" y="18084"/>
                  </a:lnTo>
                  <a:lnTo>
                    <a:pt x="47806" y="18084"/>
                  </a:lnTo>
                  <a:cubicBezTo>
                    <a:pt x="47765" y="18176"/>
                    <a:pt x="47642" y="18217"/>
                    <a:pt x="47550" y="18217"/>
                  </a:cubicBezTo>
                  <a:lnTo>
                    <a:pt x="47509" y="18176"/>
                  </a:lnTo>
                  <a:lnTo>
                    <a:pt x="47469" y="18176"/>
                  </a:lnTo>
                  <a:cubicBezTo>
                    <a:pt x="47428" y="18176"/>
                    <a:pt x="47387" y="18135"/>
                    <a:pt x="47387" y="18135"/>
                  </a:cubicBezTo>
                  <a:lnTo>
                    <a:pt x="47387" y="18084"/>
                  </a:lnTo>
                  <a:cubicBezTo>
                    <a:pt x="47428" y="18084"/>
                    <a:pt x="47509" y="18135"/>
                    <a:pt x="47591" y="18084"/>
                  </a:cubicBezTo>
                  <a:lnTo>
                    <a:pt x="47591" y="18044"/>
                  </a:lnTo>
                  <a:lnTo>
                    <a:pt x="47591" y="18044"/>
                  </a:lnTo>
                  <a:cubicBezTo>
                    <a:pt x="47591" y="18084"/>
                    <a:pt x="47683" y="18135"/>
                    <a:pt x="47724" y="18084"/>
                  </a:cubicBezTo>
                  <a:cubicBezTo>
                    <a:pt x="47765" y="18044"/>
                    <a:pt x="47765" y="18044"/>
                    <a:pt x="47765" y="18003"/>
                  </a:cubicBezTo>
                  <a:lnTo>
                    <a:pt x="47847" y="18003"/>
                  </a:lnTo>
                  <a:lnTo>
                    <a:pt x="47847" y="18003"/>
                  </a:lnTo>
                  <a:lnTo>
                    <a:pt x="47847" y="17921"/>
                  </a:lnTo>
                  <a:lnTo>
                    <a:pt x="47898" y="17921"/>
                  </a:lnTo>
                  <a:close/>
                  <a:moveTo>
                    <a:pt x="48102" y="21241"/>
                  </a:moveTo>
                  <a:lnTo>
                    <a:pt x="48102" y="21149"/>
                  </a:lnTo>
                  <a:lnTo>
                    <a:pt x="48153" y="21149"/>
                  </a:lnTo>
                  <a:lnTo>
                    <a:pt x="48153" y="21109"/>
                  </a:lnTo>
                  <a:cubicBezTo>
                    <a:pt x="48194" y="21149"/>
                    <a:pt x="48102" y="21201"/>
                    <a:pt x="48102" y="21241"/>
                  </a:cubicBezTo>
                  <a:lnTo>
                    <a:pt x="48102" y="21241"/>
                  </a:lnTo>
                  <a:close/>
                  <a:moveTo>
                    <a:pt x="42064" y="21323"/>
                  </a:moveTo>
                  <a:lnTo>
                    <a:pt x="42105" y="21364"/>
                  </a:lnTo>
                  <a:lnTo>
                    <a:pt x="42146" y="21405"/>
                  </a:lnTo>
                  <a:lnTo>
                    <a:pt x="42186" y="21456"/>
                  </a:lnTo>
                  <a:lnTo>
                    <a:pt x="42186" y="21456"/>
                  </a:lnTo>
                  <a:lnTo>
                    <a:pt x="42186" y="21405"/>
                  </a:lnTo>
                  <a:lnTo>
                    <a:pt x="42186" y="21364"/>
                  </a:lnTo>
                  <a:lnTo>
                    <a:pt x="42186" y="21364"/>
                  </a:lnTo>
                  <a:lnTo>
                    <a:pt x="42227" y="21405"/>
                  </a:lnTo>
                  <a:lnTo>
                    <a:pt x="42227" y="21405"/>
                  </a:lnTo>
                  <a:lnTo>
                    <a:pt x="42227" y="21323"/>
                  </a:lnTo>
                  <a:cubicBezTo>
                    <a:pt x="42227" y="21241"/>
                    <a:pt x="42186" y="21201"/>
                    <a:pt x="42146" y="21149"/>
                  </a:cubicBezTo>
                  <a:cubicBezTo>
                    <a:pt x="42146" y="21149"/>
                    <a:pt x="42105" y="21149"/>
                    <a:pt x="42105" y="21109"/>
                  </a:cubicBezTo>
                  <a:cubicBezTo>
                    <a:pt x="42105" y="21068"/>
                    <a:pt x="42146" y="20986"/>
                    <a:pt x="42146" y="20945"/>
                  </a:cubicBezTo>
                  <a:lnTo>
                    <a:pt x="42146" y="20894"/>
                  </a:lnTo>
                  <a:lnTo>
                    <a:pt x="42146" y="20853"/>
                  </a:lnTo>
                  <a:lnTo>
                    <a:pt x="42146" y="20812"/>
                  </a:lnTo>
                  <a:cubicBezTo>
                    <a:pt x="42146" y="20771"/>
                    <a:pt x="42186" y="20731"/>
                    <a:pt x="42186" y="20690"/>
                  </a:cubicBezTo>
                  <a:lnTo>
                    <a:pt x="42186" y="20690"/>
                  </a:lnTo>
                  <a:cubicBezTo>
                    <a:pt x="42186" y="20731"/>
                    <a:pt x="42186" y="20771"/>
                    <a:pt x="42227" y="20771"/>
                  </a:cubicBezTo>
                  <a:lnTo>
                    <a:pt x="42278" y="20731"/>
                  </a:lnTo>
                  <a:cubicBezTo>
                    <a:pt x="42278" y="20731"/>
                    <a:pt x="42278" y="20690"/>
                    <a:pt x="42319" y="20639"/>
                  </a:cubicBezTo>
                  <a:lnTo>
                    <a:pt x="42401" y="20639"/>
                  </a:lnTo>
                  <a:cubicBezTo>
                    <a:pt x="42401" y="20598"/>
                    <a:pt x="42401" y="20598"/>
                    <a:pt x="42442" y="20598"/>
                  </a:cubicBezTo>
                  <a:cubicBezTo>
                    <a:pt x="42483" y="20557"/>
                    <a:pt x="42483" y="20516"/>
                    <a:pt x="42575" y="20475"/>
                  </a:cubicBezTo>
                  <a:lnTo>
                    <a:pt x="42697" y="20475"/>
                  </a:lnTo>
                  <a:cubicBezTo>
                    <a:pt x="42738" y="20434"/>
                    <a:pt x="42738" y="20434"/>
                    <a:pt x="42789" y="20434"/>
                  </a:cubicBezTo>
                  <a:lnTo>
                    <a:pt x="42789" y="20383"/>
                  </a:lnTo>
                  <a:cubicBezTo>
                    <a:pt x="42830" y="20383"/>
                    <a:pt x="42871" y="20383"/>
                    <a:pt x="42912" y="20342"/>
                  </a:cubicBezTo>
                  <a:lnTo>
                    <a:pt x="42953" y="20342"/>
                  </a:lnTo>
                  <a:lnTo>
                    <a:pt x="42953" y="20342"/>
                  </a:lnTo>
                  <a:cubicBezTo>
                    <a:pt x="42953" y="20301"/>
                    <a:pt x="42994" y="20301"/>
                    <a:pt x="43045" y="20342"/>
                  </a:cubicBezTo>
                  <a:cubicBezTo>
                    <a:pt x="43085" y="20301"/>
                    <a:pt x="43126" y="20301"/>
                    <a:pt x="43167" y="20261"/>
                  </a:cubicBezTo>
                  <a:cubicBezTo>
                    <a:pt x="43208" y="20261"/>
                    <a:pt x="43249" y="20261"/>
                    <a:pt x="43249" y="20220"/>
                  </a:cubicBezTo>
                  <a:cubicBezTo>
                    <a:pt x="43300" y="20179"/>
                    <a:pt x="43300" y="20128"/>
                    <a:pt x="43341" y="20087"/>
                  </a:cubicBezTo>
                  <a:lnTo>
                    <a:pt x="43341" y="20087"/>
                  </a:lnTo>
                  <a:lnTo>
                    <a:pt x="43382" y="20046"/>
                  </a:lnTo>
                  <a:lnTo>
                    <a:pt x="43423" y="20005"/>
                  </a:lnTo>
                  <a:lnTo>
                    <a:pt x="43423" y="20005"/>
                  </a:lnTo>
                  <a:lnTo>
                    <a:pt x="43382" y="19964"/>
                  </a:lnTo>
                  <a:lnTo>
                    <a:pt x="43382" y="19964"/>
                  </a:lnTo>
                  <a:cubicBezTo>
                    <a:pt x="43382" y="19923"/>
                    <a:pt x="43423" y="19872"/>
                    <a:pt x="43423" y="19872"/>
                  </a:cubicBezTo>
                  <a:lnTo>
                    <a:pt x="43423" y="19831"/>
                  </a:lnTo>
                  <a:cubicBezTo>
                    <a:pt x="43423" y="19831"/>
                    <a:pt x="43463" y="19791"/>
                    <a:pt x="43504" y="19791"/>
                  </a:cubicBezTo>
                  <a:cubicBezTo>
                    <a:pt x="43463" y="19791"/>
                    <a:pt x="43504" y="19750"/>
                    <a:pt x="43504" y="19750"/>
                  </a:cubicBezTo>
                  <a:lnTo>
                    <a:pt x="43555" y="19791"/>
                  </a:lnTo>
                  <a:lnTo>
                    <a:pt x="43555" y="19831"/>
                  </a:lnTo>
                  <a:cubicBezTo>
                    <a:pt x="43596" y="19831"/>
                    <a:pt x="43596" y="19872"/>
                    <a:pt x="43596" y="19872"/>
                  </a:cubicBezTo>
                  <a:lnTo>
                    <a:pt x="43637" y="19872"/>
                  </a:lnTo>
                  <a:lnTo>
                    <a:pt x="43637" y="19831"/>
                  </a:lnTo>
                  <a:lnTo>
                    <a:pt x="43678" y="19831"/>
                  </a:lnTo>
                  <a:lnTo>
                    <a:pt x="43678" y="19831"/>
                  </a:lnTo>
                  <a:cubicBezTo>
                    <a:pt x="43678" y="19791"/>
                    <a:pt x="43637" y="19791"/>
                    <a:pt x="43637" y="19791"/>
                  </a:cubicBezTo>
                  <a:cubicBezTo>
                    <a:pt x="43596" y="19750"/>
                    <a:pt x="43637" y="19750"/>
                    <a:pt x="43596" y="19709"/>
                  </a:cubicBezTo>
                  <a:lnTo>
                    <a:pt x="43596" y="19709"/>
                  </a:lnTo>
                  <a:lnTo>
                    <a:pt x="43678" y="19709"/>
                  </a:lnTo>
                  <a:lnTo>
                    <a:pt x="43678" y="19709"/>
                  </a:lnTo>
                  <a:lnTo>
                    <a:pt x="43678" y="19709"/>
                  </a:lnTo>
                  <a:lnTo>
                    <a:pt x="43719" y="19750"/>
                  </a:lnTo>
                  <a:lnTo>
                    <a:pt x="43719" y="19709"/>
                  </a:lnTo>
                  <a:cubicBezTo>
                    <a:pt x="43760" y="19709"/>
                    <a:pt x="43760" y="19668"/>
                    <a:pt x="43760" y="19668"/>
                  </a:cubicBezTo>
                  <a:lnTo>
                    <a:pt x="43760" y="19617"/>
                  </a:lnTo>
                  <a:lnTo>
                    <a:pt x="43719" y="19668"/>
                  </a:lnTo>
                  <a:lnTo>
                    <a:pt x="43719" y="19617"/>
                  </a:lnTo>
                  <a:cubicBezTo>
                    <a:pt x="43719" y="19617"/>
                    <a:pt x="43760" y="19576"/>
                    <a:pt x="43811" y="19576"/>
                  </a:cubicBezTo>
                  <a:lnTo>
                    <a:pt x="43811" y="19576"/>
                  </a:lnTo>
                  <a:lnTo>
                    <a:pt x="43811" y="19576"/>
                  </a:lnTo>
                  <a:lnTo>
                    <a:pt x="43811" y="19535"/>
                  </a:lnTo>
                  <a:lnTo>
                    <a:pt x="43852" y="19535"/>
                  </a:lnTo>
                  <a:lnTo>
                    <a:pt x="43852" y="19535"/>
                  </a:lnTo>
                  <a:lnTo>
                    <a:pt x="43893" y="19535"/>
                  </a:lnTo>
                  <a:lnTo>
                    <a:pt x="43852" y="19494"/>
                  </a:lnTo>
                  <a:cubicBezTo>
                    <a:pt x="43852" y="19453"/>
                    <a:pt x="43893" y="19453"/>
                    <a:pt x="43933" y="19453"/>
                  </a:cubicBezTo>
                  <a:lnTo>
                    <a:pt x="43933" y="19453"/>
                  </a:lnTo>
                  <a:lnTo>
                    <a:pt x="43974" y="19453"/>
                  </a:lnTo>
                  <a:lnTo>
                    <a:pt x="43974" y="19453"/>
                  </a:lnTo>
                  <a:lnTo>
                    <a:pt x="43974" y="19413"/>
                  </a:lnTo>
                  <a:lnTo>
                    <a:pt x="43974" y="19362"/>
                  </a:lnTo>
                  <a:lnTo>
                    <a:pt x="43974" y="19362"/>
                  </a:lnTo>
                  <a:lnTo>
                    <a:pt x="44015" y="19362"/>
                  </a:lnTo>
                  <a:lnTo>
                    <a:pt x="44015" y="19362"/>
                  </a:lnTo>
                  <a:lnTo>
                    <a:pt x="44066" y="19413"/>
                  </a:lnTo>
                  <a:lnTo>
                    <a:pt x="44066" y="19413"/>
                  </a:lnTo>
                  <a:cubicBezTo>
                    <a:pt x="44066" y="19362"/>
                    <a:pt x="44107" y="19321"/>
                    <a:pt x="44107" y="19321"/>
                  </a:cubicBezTo>
                  <a:lnTo>
                    <a:pt x="44148" y="19362"/>
                  </a:lnTo>
                  <a:cubicBezTo>
                    <a:pt x="44189" y="19362"/>
                    <a:pt x="44230" y="19413"/>
                    <a:pt x="44271" y="19413"/>
                  </a:cubicBezTo>
                  <a:lnTo>
                    <a:pt x="44322" y="19453"/>
                  </a:lnTo>
                  <a:lnTo>
                    <a:pt x="44322" y="19453"/>
                  </a:lnTo>
                  <a:lnTo>
                    <a:pt x="44322" y="19494"/>
                  </a:lnTo>
                  <a:lnTo>
                    <a:pt x="44322" y="19494"/>
                  </a:lnTo>
                  <a:cubicBezTo>
                    <a:pt x="44322" y="19535"/>
                    <a:pt x="44322" y="19535"/>
                    <a:pt x="44271" y="19535"/>
                  </a:cubicBezTo>
                  <a:cubicBezTo>
                    <a:pt x="44322" y="19535"/>
                    <a:pt x="44322" y="19494"/>
                    <a:pt x="44363" y="19494"/>
                  </a:cubicBezTo>
                  <a:lnTo>
                    <a:pt x="44363" y="19494"/>
                  </a:lnTo>
                  <a:cubicBezTo>
                    <a:pt x="44403" y="19453"/>
                    <a:pt x="44403" y="19494"/>
                    <a:pt x="44444" y="19494"/>
                  </a:cubicBezTo>
                  <a:lnTo>
                    <a:pt x="44444" y="19494"/>
                  </a:lnTo>
                  <a:lnTo>
                    <a:pt x="44485" y="19494"/>
                  </a:lnTo>
                  <a:lnTo>
                    <a:pt x="44485" y="19494"/>
                  </a:lnTo>
                  <a:lnTo>
                    <a:pt x="44526" y="19494"/>
                  </a:lnTo>
                  <a:lnTo>
                    <a:pt x="44526" y="19494"/>
                  </a:lnTo>
                  <a:cubicBezTo>
                    <a:pt x="44577" y="19494"/>
                    <a:pt x="44526" y="19494"/>
                    <a:pt x="44577" y="19453"/>
                  </a:cubicBezTo>
                  <a:lnTo>
                    <a:pt x="44577" y="19453"/>
                  </a:lnTo>
                  <a:cubicBezTo>
                    <a:pt x="44526" y="19413"/>
                    <a:pt x="44526" y="19413"/>
                    <a:pt x="44485" y="19413"/>
                  </a:cubicBezTo>
                  <a:cubicBezTo>
                    <a:pt x="44526" y="19362"/>
                    <a:pt x="44526" y="19362"/>
                    <a:pt x="44577" y="19321"/>
                  </a:cubicBezTo>
                  <a:lnTo>
                    <a:pt x="44577" y="19280"/>
                  </a:lnTo>
                  <a:cubicBezTo>
                    <a:pt x="44577" y="19280"/>
                    <a:pt x="44618" y="19280"/>
                    <a:pt x="44659" y="19239"/>
                  </a:cubicBezTo>
                  <a:lnTo>
                    <a:pt x="44659" y="19239"/>
                  </a:lnTo>
                  <a:cubicBezTo>
                    <a:pt x="44618" y="19239"/>
                    <a:pt x="44618" y="19239"/>
                    <a:pt x="44618" y="19198"/>
                  </a:cubicBezTo>
                  <a:lnTo>
                    <a:pt x="44659" y="19157"/>
                  </a:lnTo>
                  <a:lnTo>
                    <a:pt x="44700" y="19157"/>
                  </a:lnTo>
                  <a:lnTo>
                    <a:pt x="44700" y="19106"/>
                  </a:lnTo>
                  <a:lnTo>
                    <a:pt x="44741" y="19157"/>
                  </a:lnTo>
                  <a:lnTo>
                    <a:pt x="44741" y="19106"/>
                  </a:lnTo>
                  <a:lnTo>
                    <a:pt x="44914" y="19106"/>
                  </a:lnTo>
                  <a:cubicBezTo>
                    <a:pt x="44914" y="19065"/>
                    <a:pt x="44955" y="19106"/>
                    <a:pt x="44955" y="19106"/>
                  </a:cubicBezTo>
                  <a:lnTo>
                    <a:pt x="44955" y="19106"/>
                  </a:lnTo>
                  <a:lnTo>
                    <a:pt x="44996" y="19065"/>
                  </a:lnTo>
                  <a:lnTo>
                    <a:pt x="44996" y="19065"/>
                  </a:lnTo>
                  <a:cubicBezTo>
                    <a:pt x="44996" y="19024"/>
                    <a:pt x="44996" y="18983"/>
                    <a:pt x="44955" y="18983"/>
                  </a:cubicBezTo>
                  <a:cubicBezTo>
                    <a:pt x="44955" y="19024"/>
                    <a:pt x="44914" y="19024"/>
                    <a:pt x="44873" y="18983"/>
                  </a:cubicBezTo>
                  <a:cubicBezTo>
                    <a:pt x="44873" y="18983"/>
                    <a:pt x="44873" y="18943"/>
                    <a:pt x="44914" y="18943"/>
                  </a:cubicBezTo>
                  <a:lnTo>
                    <a:pt x="44914" y="18983"/>
                  </a:lnTo>
                  <a:cubicBezTo>
                    <a:pt x="44914" y="18983"/>
                    <a:pt x="44955" y="18983"/>
                    <a:pt x="44955" y="18943"/>
                  </a:cubicBezTo>
                  <a:cubicBezTo>
                    <a:pt x="44996" y="18943"/>
                    <a:pt x="44996" y="18983"/>
                    <a:pt x="44996" y="18983"/>
                  </a:cubicBezTo>
                  <a:lnTo>
                    <a:pt x="44996" y="18983"/>
                  </a:lnTo>
                  <a:lnTo>
                    <a:pt x="45037" y="18983"/>
                  </a:lnTo>
                  <a:lnTo>
                    <a:pt x="45037" y="18983"/>
                  </a:lnTo>
                  <a:cubicBezTo>
                    <a:pt x="45088" y="19024"/>
                    <a:pt x="45088" y="19024"/>
                    <a:pt x="45129" y="19024"/>
                  </a:cubicBezTo>
                  <a:lnTo>
                    <a:pt x="45170" y="19024"/>
                  </a:lnTo>
                  <a:lnTo>
                    <a:pt x="45170" y="19024"/>
                  </a:lnTo>
                  <a:lnTo>
                    <a:pt x="45211" y="19065"/>
                  </a:lnTo>
                  <a:lnTo>
                    <a:pt x="45292" y="19065"/>
                  </a:lnTo>
                  <a:cubicBezTo>
                    <a:pt x="45292" y="19024"/>
                    <a:pt x="45343" y="19065"/>
                    <a:pt x="45343" y="19065"/>
                  </a:cubicBezTo>
                  <a:lnTo>
                    <a:pt x="45384" y="19106"/>
                  </a:lnTo>
                  <a:cubicBezTo>
                    <a:pt x="45425" y="19106"/>
                    <a:pt x="45466" y="19065"/>
                    <a:pt x="45507" y="19065"/>
                  </a:cubicBezTo>
                  <a:lnTo>
                    <a:pt x="45507" y="19065"/>
                  </a:lnTo>
                  <a:lnTo>
                    <a:pt x="45466" y="19106"/>
                  </a:lnTo>
                  <a:cubicBezTo>
                    <a:pt x="45507" y="19106"/>
                    <a:pt x="45507" y="19065"/>
                    <a:pt x="45507" y="19065"/>
                  </a:cubicBezTo>
                  <a:cubicBezTo>
                    <a:pt x="45507" y="19106"/>
                    <a:pt x="45507" y="19106"/>
                    <a:pt x="45548" y="19106"/>
                  </a:cubicBezTo>
                  <a:lnTo>
                    <a:pt x="45548" y="19106"/>
                  </a:lnTo>
                  <a:cubicBezTo>
                    <a:pt x="45599" y="19106"/>
                    <a:pt x="45548" y="19065"/>
                    <a:pt x="45599" y="19065"/>
                  </a:cubicBezTo>
                  <a:lnTo>
                    <a:pt x="45599" y="19106"/>
                  </a:lnTo>
                  <a:lnTo>
                    <a:pt x="45640" y="19106"/>
                  </a:lnTo>
                  <a:lnTo>
                    <a:pt x="45640" y="19065"/>
                  </a:lnTo>
                  <a:lnTo>
                    <a:pt x="45681" y="19106"/>
                  </a:lnTo>
                  <a:cubicBezTo>
                    <a:pt x="45681" y="19157"/>
                    <a:pt x="45640" y="19157"/>
                    <a:pt x="45640" y="19157"/>
                  </a:cubicBezTo>
                  <a:lnTo>
                    <a:pt x="45640" y="19198"/>
                  </a:lnTo>
                  <a:lnTo>
                    <a:pt x="45640" y="19198"/>
                  </a:lnTo>
                  <a:lnTo>
                    <a:pt x="45640" y="19198"/>
                  </a:lnTo>
                  <a:lnTo>
                    <a:pt x="45599" y="19239"/>
                  </a:lnTo>
                  <a:cubicBezTo>
                    <a:pt x="45599" y="19198"/>
                    <a:pt x="45548" y="19239"/>
                    <a:pt x="45507" y="19239"/>
                  </a:cubicBezTo>
                  <a:lnTo>
                    <a:pt x="45507" y="19321"/>
                  </a:lnTo>
                  <a:lnTo>
                    <a:pt x="45507" y="19362"/>
                  </a:lnTo>
                  <a:lnTo>
                    <a:pt x="45425" y="19453"/>
                  </a:lnTo>
                  <a:lnTo>
                    <a:pt x="45425" y="19494"/>
                  </a:lnTo>
                  <a:cubicBezTo>
                    <a:pt x="45466" y="19494"/>
                    <a:pt x="45466" y="19494"/>
                    <a:pt x="45507" y="19535"/>
                  </a:cubicBezTo>
                  <a:lnTo>
                    <a:pt x="45548" y="19535"/>
                  </a:lnTo>
                  <a:lnTo>
                    <a:pt x="45548" y="19535"/>
                  </a:lnTo>
                  <a:lnTo>
                    <a:pt x="45599" y="19576"/>
                  </a:lnTo>
                  <a:cubicBezTo>
                    <a:pt x="45599" y="19576"/>
                    <a:pt x="45640" y="19576"/>
                    <a:pt x="45640" y="19617"/>
                  </a:cubicBezTo>
                  <a:cubicBezTo>
                    <a:pt x="45681" y="19617"/>
                    <a:pt x="45721" y="19668"/>
                    <a:pt x="45762" y="19668"/>
                  </a:cubicBezTo>
                  <a:lnTo>
                    <a:pt x="45762" y="19668"/>
                  </a:lnTo>
                  <a:cubicBezTo>
                    <a:pt x="45803" y="19668"/>
                    <a:pt x="45803" y="19668"/>
                    <a:pt x="45803" y="19709"/>
                  </a:cubicBezTo>
                  <a:lnTo>
                    <a:pt x="45854" y="19750"/>
                  </a:lnTo>
                  <a:lnTo>
                    <a:pt x="45895" y="19750"/>
                  </a:lnTo>
                  <a:cubicBezTo>
                    <a:pt x="45936" y="19750"/>
                    <a:pt x="45977" y="19750"/>
                    <a:pt x="46018" y="19791"/>
                  </a:cubicBezTo>
                  <a:lnTo>
                    <a:pt x="46059" y="19831"/>
                  </a:lnTo>
                  <a:lnTo>
                    <a:pt x="46059" y="19872"/>
                  </a:lnTo>
                  <a:cubicBezTo>
                    <a:pt x="46059" y="19872"/>
                    <a:pt x="46059" y="19831"/>
                    <a:pt x="46110" y="19872"/>
                  </a:cubicBezTo>
                  <a:lnTo>
                    <a:pt x="46151" y="19872"/>
                  </a:lnTo>
                  <a:lnTo>
                    <a:pt x="46273" y="19872"/>
                  </a:lnTo>
                  <a:cubicBezTo>
                    <a:pt x="46273" y="19831"/>
                    <a:pt x="46314" y="19831"/>
                    <a:pt x="46314" y="19791"/>
                  </a:cubicBezTo>
                  <a:cubicBezTo>
                    <a:pt x="46314" y="19750"/>
                    <a:pt x="46365" y="19709"/>
                    <a:pt x="46365" y="19668"/>
                  </a:cubicBezTo>
                  <a:lnTo>
                    <a:pt x="46365" y="19617"/>
                  </a:lnTo>
                  <a:cubicBezTo>
                    <a:pt x="46365" y="19576"/>
                    <a:pt x="46406" y="19535"/>
                    <a:pt x="46406" y="19535"/>
                  </a:cubicBezTo>
                  <a:lnTo>
                    <a:pt x="46406" y="19453"/>
                  </a:lnTo>
                  <a:lnTo>
                    <a:pt x="46406" y="19362"/>
                  </a:lnTo>
                  <a:lnTo>
                    <a:pt x="46406" y="19321"/>
                  </a:lnTo>
                  <a:lnTo>
                    <a:pt x="46406" y="19239"/>
                  </a:lnTo>
                  <a:lnTo>
                    <a:pt x="46406" y="19239"/>
                  </a:lnTo>
                  <a:cubicBezTo>
                    <a:pt x="46406" y="19198"/>
                    <a:pt x="46447" y="19198"/>
                    <a:pt x="46488" y="19157"/>
                  </a:cubicBezTo>
                  <a:lnTo>
                    <a:pt x="46447" y="19157"/>
                  </a:lnTo>
                  <a:lnTo>
                    <a:pt x="46406" y="19157"/>
                  </a:lnTo>
                  <a:lnTo>
                    <a:pt x="46447" y="19106"/>
                  </a:lnTo>
                  <a:lnTo>
                    <a:pt x="46447" y="19065"/>
                  </a:lnTo>
                  <a:lnTo>
                    <a:pt x="46488" y="19065"/>
                  </a:lnTo>
                  <a:cubicBezTo>
                    <a:pt x="46488" y="19024"/>
                    <a:pt x="46488" y="18983"/>
                    <a:pt x="46529" y="18943"/>
                  </a:cubicBezTo>
                  <a:lnTo>
                    <a:pt x="46529" y="18943"/>
                  </a:lnTo>
                  <a:lnTo>
                    <a:pt x="46569" y="18943"/>
                  </a:lnTo>
                  <a:lnTo>
                    <a:pt x="46569" y="18983"/>
                  </a:lnTo>
                  <a:lnTo>
                    <a:pt x="46621" y="19024"/>
                  </a:lnTo>
                  <a:cubicBezTo>
                    <a:pt x="46621" y="19024"/>
                    <a:pt x="46621" y="19065"/>
                    <a:pt x="46661" y="19106"/>
                  </a:cubicBezTo>
                  <a:lnTo>
                    <a:pt x="46621" y="19157"/>
                  </a:lnTo>
                  <a:cubicBezTo>
                    <a:pt x="46661" y="19157"/>
                    <a:pt x="46702" y="19198"/>
                    <a:pt x="46702" y="19239"/>
                  </a:cubicBezTo>
                  <a:cubicBezTo>
                    <a:pt x="46743" y="19280"/>
                    <a:pt x="46702" y="19321"/>
                    <a:pt x="46702" y="19362"/>
                  </a:cubicBezTo>
                  <a:lnTo>
                    <a:pt x="46743" y="19413"/>
                  </a:lnTo>
                  <a:lnTo>
                    <a:pt x="46743" y="19413"/>
                  </a:lnTo>
                  <a:cubicBezTo>
                    <a:pt x="46743" y="19413"/>
                    <a:pt x="46743" y="19453"/>
                    <a:pt x="46784" y="19453"/>
                  </a:cubicBezTo>
                  <a:cubicBezTo>
                    <a:pt x="46784" y="19413"/>
                    <a:pt x="46825" y="19453"/>
                    <a:pt x="46825" y="19413"/>
                  </a:cubicBezTo>
                  <a:lnTo>
                    <a:pt x="46876" y="19413"/>
                  </a:lnTo>
                  <a:lnTo>
                    <a:pt x="46876" y="19453"/>
                  </a:lnTo>
                  <a:cubicBezTo>
                    <a:pt x="46917" y="19494"/>
                    <a:pt x="46917" y="19535"/>
                    <a:pt x="46958" y="19535"/>
                  </a:cubicBezTo>
                  <a:lnTo>
                    <a:pt x="46999" y="19576"/>
                  </a:lnTo>
                  <a:lnTo>
                    <a:pt x="46958" y="19576"/>
                  </a:lnTo>
                  <a:cubicBezTo>
                    <a:pt x="46999" y="19617"/>
                    <a:pt x="46999" y="19668"/>
                    <a:pt x="46999" y="19668"/>
                  </a:cubicBezTo>
                  <a:lnTo>
                    <a:pt x="46999" y="19750"/>
                  </a:lnTo>
                  <a:cubicBezTo>
                    <a:pt x="46999" y="19791"/>
                    <a:pt x="47039" y="19791"/>
                    <a:pt x="47080" y="19831"/>
                  </a:cubicBezTo>
                  <a:lnTo>
                    <a:pt x="47080" y="19872"/>
                  </a:lnTo>
                  <a:lnTo>
                    <a:pt x="47080" y="19964"/>
                  </a:lnTo>
                  <a:lnTo>
                    <a:pt x="47080" y="19964"/>
                  </a:lnTo>
                  <a:cubicBezTo>
                    <a:pt x="47080" y="20005"/>
                    <a:pt x="47080" y="20046"/>
                    <a:pt x="47131" y="20046"/>
                  </a:cubicBezTo>
                  <a:cubicBezTo>
                    <a:pt x="47131" y="20128"/>
                    <a:pt x="47131" y="20128"/>
                    <a:pt x="47172" y="20179"/>
                  </a:cubicBezTo>
                  <a:lnTo>
                    <a:pt x="47213" y="20179"/>
                  </a:lnTo>
                  <a:cubicBezTo>
                    <a:pt x="47254" y="20220"/>
                    <a:pt x="47254" y="20220"/>
                    <a:pt x="47295" y="20220"/>
                  </a:cubicBezTo>
                  <a:lnTo>
                    <a:pt x="47295" y="20261"/>
                  </a:lnTo>
                  <a:lnTo>
                    <a:pt x="47295" y="20261"/>
                  </a:lnTo>
                  <a:lnTo>
                    <a:pt x="47336" y="20261"/>
                  </a:lnTo>
                  <a:lnTo>
                    <a:pt x="47336" y="20261"/>
                  </a:lnTo>
                  <a:lnTo>
                    <a:pt x="47387" y="20261"/>
                  </a:lnTo>
                  <a:cubicBezTo>
                    <a:pt x="47387" y="20301"/>
                    <a:pt x="47428" y="20301"/>
                    <a:pt x="47428" y="20301"/>
                  </a:cubicBezTo>
                  <a:lnTo>
                    <a:pt x="47469" y="20301"/>
                  </a:lnTo>
                  <a:cubicBezTo>
                    <a:pt x="47469" y="20342"/>
                    <a:pt x="47509" y="20342"/>
                    <a:pt x="47509" y="20383"/>
                  </a:cubicBezTo>
                  <a:lnTo>
                    <a:pt x="47469" y="20383"/>
                  </a:lnTo>
                  <a:cubicBezTo>
                    <a:pt x="47469" y="20383"/>
                    <a:pt x="47469" y="20434"/>
                    <a:pt x="47509" y="20434"/>
                  </a:cubicBezTo>
                  <a:lnTo>
                    <a:pt x="47509" y="20434"/>
                  </a:lnTo>
                  <a:lnTo>
                    <a:pt x="47550" y="20475"/>
                  </a:lnTo>
                  <a:lnTo>
                    <a:pt x="47550" y="20516"/>
                  </a:lnTo>
                  <a:cubicBezTo>
                    <a:pt x="47550" y="20516"/>
                    <a:pt x="47591" y="20557"/>
                    <a:pt x="47591" y="20598"/>
                  </a:cubicBezTo>
                  <a:lnTo>
                    <a:pt x="47591" y="20598"/>
                  </a:lnTo>
                  <a:lnTo>
                    <a:pt x="47591" y="20690"/>
                  </a:lnTo>
                  <a:cubicBezTo>
                    <a:pt x="47591" y="20690"/>
                    <a:pt x="47642" y="20731"/>
                    <a:pt x="47683" y="20731"/>
                  </a:cubicBezTo>
                  <a:cubicBezTo>
                    <a:pt x="47642" y="20690"/>
                    <a:pt x="47642" y="20690"/>
                    <a:pt x="47683" y="20639"/>
                  </a:cubicBezTo>
                  <a:lnTo>
                    <a:pt x="47683" y="20639"/>
                  </a:lnTo>
                  <a:cubicBezTo>
                    <a:pt x="47683" y="20690"/>
                    <a:pt x="47724" y="20690"/>
                    <a:pt x="47724" y="20731"/>
                  </a:cubicBezTo>
                  <a:lnTo>
                    <a:pt x="47765" y="20731"/>
                  </a:lnTo>
                  <a:lnTo>
                    <a:pt x="47765" y="20690"/>
                  </a:lnTo>
                  <a:lnTo>
                    <a:pt x="47765" y="20731"/>
                  </a:lnTo>
                  <a:lnTo>
                    <a:pt x="47806" y="20731"/>
                  </a:lnTo>
                  <a:lnTo>
                    <a:pt x="47765" y="20771"/>
                  </a:lnTo>
                  <a:cubicBezTo>
                    <a:pt x="47765" y="20771"/>
                    <a:pt x="47765" y="20853"/>
                    <a:pt x="47806" y="20894"/>
                  </a:cubicBezTo>
                  <a:lnTo>
                    <a:pt x="47806" y="20894"/>
                  </a:lnTo>
                  <a:lnTo>
                    <a:pt x="47847" y="20894"/>
                  </a:lnTo>
                  <a:cubicBezTo>
                    <a:pt x="47806" y="20945"/>
                    <a:pt x="47898" y="20986"/>
                    <a:pt x="47939" y="21027"/>
                  </a:cubicBezTo>
                  <a:lnTo>
                    <a:pt x="47939" y="21027"/>
                  </a:lnTo>
                  <a:lnTo>
                    <a:pt x="47979" y="21068"/>
                  </a:lnTo>
                  <a:cubicBezTo>
                    <a:pt x="48020" y="21109"/>
                    <a:pt x="48061" y="21109"/>
                    <a:pt x="48020" y="21149"/>
                  </a:cubicBezTo>
                  <a:cubicBezTo>
                    <a:pt x="48102" y="21149"/>
                    <a:pt x="48061" y="21201"/>
                    <a:pt x="48102" y="21241"/>
                  </a:cubicBezTo>
                  <a:lnTo>
                    <a:pt x="48102" y="21282"/>
                  </a:lnTo>
                  <a:lnTo>
                    <a:pt x="48102" y="21323"/>
                  </a:lnTo>
                  <a:lnTo>
                    <a:pt x="48102" y="21364"/>
                  </a:lnTo>
                  <a:lnTo>
                    <a:pt x="48102" y="21405"/>
                  </a:lnTo>
                  <a:lnTo>
                    <a:pt x="48102" y="21497"/>
                  </a:lnTo>
                  <a:lnTo>
                    <a:pt x="48102" y="21497"/>
                  </a:lnTo>
                  <a:lnTo>
                    <a:pt x="48102" y="21538"/>
                  </a:lnTo>
                  <a:cubicBezTo>
                    <a:pt x="48153" y="21579"/>
                    <a:pt x="48153" y="21619"/>
                    <a:pt x="48153" y="21660"/>
                  </a:cubicBezTo>
                  <a:lnTo>
                    <a:pt x="48194" y="21660"/>
                  </a:lnTo>
                  <a:lnTo>
                    <a:pt x="48153" y="21711"/>
                  </a:lnTo>
                  <a:lnTo>
                    <a:pt x="48153" y="21793"/>
                  </a:lnTo>
                  <a:lnTo>
                    <a:pt x="48153" y="21834"/>
                  </a:lnTo>
                  <a:cubicBezTo>
                    <a:pt x="48102" y="21875"/>
                    <a:pt x="48102" y="21916"/>
                    <a:pt x="48102" y="21967"/>
                  </a:cubicBezTo>
                  <a:lnTo>
                    <a:pt x="48102" y="22008"/>
                  </a:lnTo>
                  <a:lnTo>
                    <a:pt x="48061" y="22049"/>
                  </a:lnTo>
                  <a:lnTo>
                    <a:pt x="48061" y="22171"/>
                  </a:lnTo>
                  <a:cubicBezTo>
                    <a:pt x="48020" y="22171"/>
                    <a:pt x="48020" y="22222"/>
                    <a:pt x="48020" y="22222"/>
                  </a:cubicBezTo>
                  <a:lnTo>
                    <a:pt x="48020" y="22263"/>
                  </a:lnTo>
                  <a:lnTo>
                    <a:pt x="47979" y="22263"/>
                  </a:lnTo>
                  <a:cubicBezTo>
                    <a:pt x="47979" y="22304"/>
                    <a:pt x="47979" y="22386"/>
                    <a:pt x="47898" y="22386"/>
                  </a:cubicBezTo>
                  <a:cubicBezTo>
                    <a:pt x="47898" y="22427"/>
                    <a:pt x="47847" y="22427"/>
                    <a:pt x="47847" y="22478"/>
                  </a:cubicBezTo>
                  <a:cubicBezTo>
                    <a:pt x="47806" y="22519"/>
                    <a:pt x="47765" y="22559"/>
                    <a:pt x="47765" y="22600"/>
                  </a:cubicBezTo>
                  <a:cubicBezTo>
                    <a:pt x="47724" y="22641"/>
                    <a:pt x="47683" y="22641"/>
                    <a:pt x="47724" y="22682"/>
                  </a:cubicBezTo>
                  <a:lnTo>
                    <a:pt x="47724" y="22733"/>
                  </a:lnTo>
                  <a:lnTo>
                    <a:pt x="47724" y="22733"/>
                  </a:lnTo>
                  <a:lnTo>
                    <a:pt x="47724" y="22774"/>
                  </a:lnTo>
                  <a:lnTo>
                    <a:pt x="47683" y="22815"/>
                  </a:lnTo>
                  <a:cubicBezTo>
                    <a:pt x="47642" y="22815"/>
                    <a:pt x="47591" y="22856"/>
                    <a:pt x="47591" y="22897"/>
                  </a:cubicBezTo>
                  <a:cubicBezTo>
                    <a:pt x="47591" y="22937"/>
                    <a:pt x="47591" y="23029"/>
                    <a:pt x="47550" y="23070"/>
                  </a:cubicBezTo>
                  <a:lnTo>
                    <a:pt x="47550" y="23111"/>
                  </a:lnTo>
                  <a:lnTo>
                    <a:pt x="47550" y="23111"/>
                  </a:lnTo>
                  <a:cubicBezTo>
                    <a:pt x="47591" y="23152"/>
                    <a:pt x="47591" y="23193"/>
                    <a:pt x="47550" y="23193"/>
                  </a:cubicBezTo>
                  <a:lnTo>
                    <a:pt x="47509" y="23193"/>
                  </a:lnTo>
                  <a:lnTo>
                    <a:pt x="47469" y="23244"/>
                  </a:lnTo>
                  <a:lnTo>
                    <a:pt x="47254" y="23244"/>
                  </a:lnTo>
                  <a:cubicBezTo>
                    <a:pt x="47172" y="23244"/>
                    <a:pt x="47172" y="23326"/>
                    <a:pt x="47131" y="23326"/>
                  </a:cubicBezTo>
                  <a:cubicBezTo>
                    <a:pt x="47080" y="23367"/>
                    <a:pt x="47080" y="23367"/>
                    <a:pt x="47039" y="23367"/>
                  </a:cubicBezTo>
                  <a:lnTo>
                    <a:pt x="46999" y="23367"/>
                  </a:lnTo>
                  <a:cubicBezTo>
                    <a:pt x="46999" y="23407"/>
                    <a:pt x="47039" y="23407"/>
                    <a:pt x="47039" y="23407"/>
                  </a:cubicBezTo>
                  <a:lnTo>
                    <a:pt x="47039" y="23448"/>
                  </a:lnTo>
                  <a:lnTo>
                    <a:pt x="46999" y="23407"/>
                  </a:lnTo>
                  <a:lnTo>
                    <a:pt x="46999" y="23407"/>
                  </a:lnTo>
                  <a:cubicBezTo>
                    <a:pt x="46958" y="23367"/>
                    <a:pt x="46917" y="23367"/>
                    <a:pt x="46917" y="23326"/>
                  </a:cubicBezTo>
                  <a:lnTo>
                    <a:pt x="46917" y="23285"/>
                  </a:lnTo>
                  <a:lnTo>
                    <a:pt x="46876" y="23285"/>
                  </a:lnTo>
                  <a:cubicBezTo>
                    <a:pt x="46876" y="23285"/>
                    <a:pt x="46825" y="23326"/>
                    <a:pt x="46825" y="23285"/>
                  </a:cubicBezTo>
                  <a:cubicBezTo>
                    <a:pt x="46825" y="23285"/>
                    <a:pt x="46876" y="23244"/>
                    <a:pt x="46825" y="23193"/>
                  </a:cubicBezTo>
                  <a:lnTo>
                    <a:pt x="46825" y="23193"/>
                  </a:lnTo>
                  <a:lnTo>
                    <a:pt x="46784" y="23244"/>
                  </a:lnTo>
                  <a:cubicBezTo>
                    <a:pt x="46784" y="23285"/>
                    <a:pt x="46743" y="23244"/>
                    <a:pt x="46743" y="23285"/>
                  </a:cubicBezTo>
                  <a:lnTo>
                    <a:pt x="46702" y="23285"/>
                  </a:lnTo>
                  <a:cubicBezTo>
                    <a:pt x="46702" y="23326"/>
                    <a:pt x="46702" y="23367"/>
                    <a:pt x="46661" y="23367"/>
                  </a:cubicBezTo>
                  <a:lnTo>
                    <a:pt x="46621" y="23367"/>
                  </a:lnTo>
                  <a:cubicBezTo>
                    <a:pt x="46569" y="23326"/>
                    <a:pt x="46529" y="23285"/>
                    <a:pt x="46488" y="23285"/>
                  </a:cubicBezTo>
                  <a:lnTo>
                    <a:pt x="46447" y="23285"/>
                  </a:lnTo>
                  <a:lnTo>
                    <a:pt x="46406" y="23285"/>
                  </a:lnTo>
                  <a:cubicBezTo>
                    <a:pt x="46406" y="23244"/>
                    <a:pt x="46406" y="23244"/>
                    <a:pt x="46365" y="23285"/>
                  </a:cubicBezTo>
                  <a:lnTo>
                    <a:pt x="46314" y="23285"/>
                  </a:lnTo>
                  <a:lnTo>
                    <a:pt x="46273" y="23193"/>
                  </a:lnTo>
                  <a:lnTo>
                    <a:pt x="46273" y="23193"/>
                  </a:lnTo>
                  <a:lnTo>
                    <a:pt x="46273" y="23193"/>
                  </a:lnTo>
                  <a:lnTo>
                    <a:pt x="46191" y="23193"/>
                  </a:lnTo>
                  <a:cubicBezTo>
                    <a:pt x="46151" y="23152"/>
                    <a:pt x="46191" y="23152"/>
                    <a:pt x="46151" y="23111"/>
                  </a:cubicBezTo>
                  <a:cubicBezTo>
                    <a:pt x="46151" y="23070"/>
                    <a:pt x="46059" y="23070"/>
                    <a:pt x="46059" y="22989"/>
                  </a:cubicBezTo>
                  <a:cubicBezTo>
                    <a:pt x="46110" y="22989"/>
                    <a:pt x="46110" y="22897"/>
                    <a:pt x="46059" y="22856"/>
                  </a:cubicBezTo>
                  <a:lnTo>
                    <a:pt x="46059" y="22856"/>
                  </a:lnTo>
                  <a:lnTo>
                    <a:pt x="46059" y="22815"/>
                  </a:lnTo>
                  <a:lnTo>
                    <a:pt x="46018" y="22774"/>
                  </a:lnTo>
                  <a:lnTo>
                    <a:pt x="45977" y="22733"/>
                  </a:lnTo>
                  <a:lnTo>
                    <a:pt x="45936" y="22733"/>
                  </a:lnTo>
                  <a:lnTo>
                    <a:pt x="45895" y="22733"/>
                  </a:lnTo>
                  <a:lnTo>
                    <a:pt x="45895" y="22733"/>
                  </a:lnTo>
                  <a:cubicBezTo>
                    <a:pt x="45854" y="22733"/>
                    <a:pt x="45895" y="22682"/>
                    <a:pt x="45895" y="22682"/>
                  </a:cubicBezTo>
                  <a:cubicBezTo>
                    <a:pt x="45895" y="22641"/>
                    <a:pt x="45936" y="22641"/>
                    <a:pt x="45936" y="22600"/>
                  </a:cubicBezTo>
                  <a:cubicBezTo>
                    <a:pt x="45895" y="22600"/>
                    <a:pt x="45895" y="22559"/>
                    <a:pt x="45895" y="22559"/>
                  </a:cubicBezTo>
                  <a:cubicBezTo>
                    <a:pt x="45854" y="22559"/>
                    <a:pt x="45854" y="22519"/>
                    <a:pt x="45854" y="22519"/>
                  </a:cubicBezTo>
                  <a:cubicBezTo>
                    <a:pt x="45854" y="22559"/>
                    <a:pt x="45803" y="22600"/>
                    <a:pt x="45803" y="22600"/>
                  </a:cubicBezTo>
                  <a:lnTo>
                    <a:pt x="45762" y="22641"/>
                  </a:lnTo>
                  <a:lnTo>
                    <a:pt x="45762" y="22641"/>
                  </a:lnTo>
                  <a:cubicBezTo>
                    <a:pt x="45721" y="22682"/>
                    <a:pt x="45721" y="22682"/>
                    <a:pt x="45681" y="22682"/>
                  </a:cubicBezTo>
                  <a:lnTo>
                    <a:pt x="45681" y="22682"/>
                  </a:lnTo>
                  <a:lnTo>
                    <a:pt x="45681" y="22600"/>
                  </a:lnTo>
                  <a:lnTo>
                    <a:pt x="45721" y="22600"/>
                  </a:lnTo>
                  <a:cubicBezTo>
                    <a:pt x="45762" y="22600"/>
                    <a:pt x="45762" y="22559"/>
                    <a:pt x="45762" y="22519"/>
                  </a:cubicBezTo>
                  <a:lnTo>
                    <a:pt x="45762" y="22519"/>
                  </a:lnTo>
                  <a:lnTo>
                    <a:pt x="45762" y="22427"/>
                  </a:lnTo>
                  <a:cubicBezTo>
                    <a:pt x="45762" y="22427"/>
                    <a:pt x="45803" y="22386"/>
                    <a:pt x="45854" y="22386"/>
                  </a:cubicBezTo>
                  <a:cubicBezTo>
                    <a:pt x="45854" y="22345"/>
                    <a:pt x="45803" y="22345"/>
                    <a:pt x="45803" y="22345"/>
                  </a:cubicBezTo>
                  <a:lnTo>
                    <a:pt x="45854" y="22304"/>
                  </a:lnTo>
                  <a:lnTo>
                    <a:pt x="45854" y="22304"/>
                  </a:lnTo>
                  <a:lnTo>
                    <a:pt x="45803" y="22263"/>
                  </a:lnTo>
                  <a:lnTo>
                    <a:pt x="45803" y="22222"/>
                  </a:lnTo>
                  <a:lnTo>
                    <a:pt x="45803" y="22222"/>
                  </a:lnTo>
                  <a:cubicBezTo>
                    <a:pt x="45803" y="22263"/>
                    <a:pt x="45762" y="22304"/>
                    <a:pt x="45762" y="22304"/>
                  </a:cubicBezTo>
                  <a:lnTo>
                    <a:pt x="45721" y="22345"/>
                  </a:lnTo>
                  <a:lnTo>
                    <a:pt x="45721" y="22386"/>
                  </a:lnTo>
                  <a:cubicBezTo>
                    <a:pt x="45721" y="22386"/>
                    <a:pt x="45681" y="22386"/>
                    <a:pt x="45681" y="22427"/>
                  </a:cubicBezTo>
                  <a:cubicBezTo>
                    <a:pt x="45640" y="22427"/>
                    <a:pt x="45599" y="22478"/>
                    <a:pt x="45599" y="22478"/>
                  </a:cubicBezTo>
                  <a:cubicBezTo>
                    <a:pt x="45599" y="22519"/>
                    <a:pt x="45548" y="22519"/>
                    <a:pt x="45548" y="22559"/>
                  </a:cubicBezTo>
                  <a:lnTo>
                    <a:pt x="45548" y="22600"/>
                  </a:lnTo>
                  <a:lnTo>
                    <a:pt x="45548" y="22600"/>
                  </a:lnTo>
                  <a:cubicBezTo>
                    <a:pt x="45548" y="22641"/>
                    <a:pt x="45507" y="22641"/>
                    <a:pt x="45507" y="22641"/>
                  </a:cubicBezTo>
                  <a:lnTo>
                    <a:pt x="45425" y="22559"/>
                  </a:lnTo>
                  <a:lnTo>
                    <a:pt x="45425" y="22559"/>
                  </a:lnTo>
                  <a:lnTo>
                    <a:pt x="45466" y="22559"/>
                  </a:lnTo>
                  <a:lnTo>
                    <a:pt x="45466" y="22519"/>
                  </a:lnTo>
                  <a:lnTo>
                    <a:pt x="45425" y="22519"/>
                  </a:lnTo>
                  <a:lnTo>
                    <a:pt x="45425" y="22427"/>
                  </a:lnTo>
                  <a:lnTo>
                    <a:pt x="45384" y="22386"/>
                  </a:lnTo>
                  <a:lnTo>
                    <a:pt x="45384" y="22386"/>
                  </a:lnTo>
                  <a:cubicBezTo>
                    <a:pt x="45384" y="22386"/>
                    <a:pt x="45384" y="22345"/>
                    <a:pt x="45343" y="22345"/>
                  </a:cubicBezTo>
                  <a:cubicBezTo>
                    <a:pt x="45343" y="22304"/>
                    <a:pt x="45251" y="22304"/>
                    <a:pt x="45251" y="22263"/>
                  </a:cubicBezTo>
                  <a:cubicBezTo>
                    <a:pt x="45251" y="22263"/>
                    <a:pt x="45292" y="22222"/>
                    <a:pt x="45251" y="22171"/>
                  </a:cubicBezTo>
                  <a:lnTo>
                    <a:pt x="45211" y="22222"/>
                  </a:lnTo>
                  <a:lnTo>
                    <a:pt x="45211" y="22171"/>
                  </a:lnTo>
                  <a:cubicBezTo>
                    <a:pt x="45211" y="22130"/>
                    <a:pt x="45170" y="22130"/>
                    <a:pt x="45170" y="22130"/>
                  </a:cubicBezTo>
                  <a:lnTo>
                    <a:pt x="45129" y="22130"/>
                  </a:lnTo>
                  <a:cubicBezTo>
                    <a:pt x="45088" y="22130"/>
                    <a:pt x="45088" y="22089"/>
                    <a:pt x="45037" y="22089"/>
                  </a:cubicBezTo>
                  <a:lnTo>
                    <a:pt x="44996" y="22089"/>
                  </a:lnTo>
                  <a:cubicBezTo>
                    <a:pt x="44996" y="22089"/>
                    <a:pt x="44996" y="22130"/>
                    <a:pt x="44955" y="22089"/>
                  </a:cubicBezTo>
                  <a:cubicBezTo>
                    <a:pt x="44955" y="22089"/>
                    <a:pt x="44914" y="22049"/>
                    <a:pt x="44873" y="22049"/>
                  </a:cubicBezTo>
                  <a:lnTo>
                    <a:pt x="44741" y="22049"/>
                  </a:lnTo>
                  <a:lnTo>
                    <a:pt x="44700" y="22049"/>
                  </a:lnTo>
                  <a:lnTo>
                    <a:pt x="44577" y="22049"/>
                  </a:lnTo>
                  <a:cubicBezTo>
                    <a:pt x="44526" y="22089"/>
                    <a:pt x="44485" y="22089"/>
                    <a:pt x="44485" y="22089"/>
                  </a:cubicBezTo>
                  <a:lnTo>
                    <a:pt x="44444" y="22130"/>
                  </a:lnTo>
                  <a:lnTo>
                    <a:pt x="44403" y="22130"/>
                  </a:lnTo>
                  <a:cubicBezTo>
                    <a:pt x="44363" y="22171"/>
                    <a:pt x="44271" y="22171"/>
                    <a:pt x="44189" y="22222"/>
                  </a:cubicBezTo>
                  <a:lnTo>
                    <a:pt x="44066" y="22222"/>
                  </a:lnTo>
                  <a:cubicBezTo>
                    <a:pt x="43974" y="22263"/>
                    <a:pt x="43933" y="22304"/>
                    <a:pt x="43852" y="22345"/>
                  </a:cubicBezTo>
                  <a:lnTo>
                    <a:pt x="43811" y="22345"/>
                  </a:lnTo>
                  <a:cubicBezTo>
                    <a:pt x="43760" y="22345"/>
                    <a:pt x="43811" y="22386"/>
                    <a:pt x="43760" y="22427"/>
                  </a:cubicBezTo>
                  <a:lnTo>
                    <a:pt x="43760" y="22478"/>
                  </a:lnTo>
                  <a:lnTo>
                    <a:pt x="43760" y="22478"/>
                  </a:lnTo>
                  <a:cubicBezTo>
                    <a:pt x="43719" y="22478"/>
                    <a:pt x="43719" y="22519"/>
                    <a:pt x="43719" y="22519"/>
                  </a:cubicBezTo>
                  <a:lnTo>
                    <a:pt x="43678" y="22519"/>
                  </a:lnTo>
                  <a:lnTo>
                    <a:pt x="43637" y="22519"/>
                  </a:lnTo>
                  <a:lnTo>
                    <a:pt x="43555" y="22519"/>
                  </a:lnTo>
                  <a:lnTo>
                    <a:pt x="43555" y="22519"/>
                  </a:lnTo>
                  <a:lnTo>
                    <a:pt x="43504" y="22519"/>
                  </a:lnTo>
                  <a:lnTo>
                    <a:pt x="43382" y="22519"/>
                  </a:lnTo>
                  <a:cubicBezTo>
                    <a:pt x="43341" y="22519"/>
                    <a:pt x="43341" y="22559"/>
                    <a:pt x="43300" y="22559"/>
                  </a:cubicBezTo>
                  <a:lnTo>
                    <a:pt x="43300" y="22559"/>
                  </a:lnTo>
                  <a:lnTo>
                    <a:pt x="43249" y="22559"/>
                  </a:lnTo>
                  <a:lnTo>
                    <a:pt x="43167" y="22559"/>
                  </a:lnTo>
                  <a:cubicBezTo>
                    <a:pt x="43126" y="22600"/>
                    <a:pt x="43126" y="22641"/>
                    <a:pt x="43126" y="22641"/>
                  </a:cubicBezTo>
                  <a:lnTo>
                    <a:pt x="43085" y="22682"/>
                  </a:lnTo>
                  <a:lnTo>
                    <a:pt x="42994" y="22682"/>
                  </a:lnTo>
                  <a:lnTo>
                    <a:pt x="42994" y="22733"/>
                  </a:lnTo>
                  <a:lnTo>
                    <a:pt x="42994" y="22733"/>
                  </a:lnTo>
                  <a:lnTo>
                    <a:pt x="42953" y="22774"/>
                  </a:lnTo>
                  <a:lnTo>
                    <a:pt x="42912" y="22774"/>
                  </a:lnTo>
                  <a:cubicBezTo>
                    <a:pt x="42912" y="22774"/>
                    <a:pt x="42871" y="22815"/>
                    <a:pt x="42871" y="22774"/>
                  </a:cubicBezTo>
                  <a:lnTo>
                    <a:pt x="42871" y="22774"/>
                  </a:lnTo>
                  <a:cubicBezTo>
                    <a:pt x="42871" y="22815"/>
                    <a:pt x="42871" y="22815"/>
                    <a:pt x="42830" y="22815"/>
                  </a:cubicBezTo>
                  <a:cubicBezTo>
                    <a:pt x="42830" y="22815"/>
                    <a:pt x="42830" y="22774"/>
                    <a:pt x="42830" y="22815"/>
                  </a:cubicBezTo>
                  <a:lnTo>
                    <a:pt x="42789" y="22815"/>
                  </a:lnTo>
                  <a:cubicBezTo>
                    <a:pt x="42738" y="22815"/>
                    <a:pt x="42656" y="22774"/>
                    <a:pt x="42615" y="22774"/>
                  </a:cubicBezTo>
                  <a:lnTo>
                    <a:pt x="42615" y="22774"/>
                  </a:lnTo>
                  <a:lnTo>
                    <a:pt x="42575" y="22733"/>
                  </a:lnTo>
                  <a:cubicBezTo>
                    <a:pt x="42534" y="22682"/>
                    <a:pt x="42534" y="22682"/>
                    <a:pt x="42483" y="22682"/>
                  </a:cubicBezTo>
                  <a:lnTo>
                    <a:pt x="42483" y="22682"/>
                  </a:lnTo>
                  <a:lnTo>
                    <a:pt x="42483" y="22682"/>
                  </a:lnTo>
                  <a:lnTo>
                    <a:pt x="42442" y="22641"/>
                  </a:lnTo>
                  <a:lnTo>
                    <a:pt x="42442" y="22600"/>
                  </a:lnTo>
                  <a:lnTo>
                    <a:pt x="42534" y="22600"/>
                  </a:lnTo>
                  <a:cubicBezTo>
                    <a:pt x="42534" y="22559"/>
                    <a:pt x="42534" y="22559"/>
                    <a:pt x="42575" y="22519"/>
                  </a:cubicBezTo>
                  <a:cubicBezTo>
                    <a:pt x="42575" y="22519"/>
                    <a:pt x="42534" y="22478"/>
                    <a:pt x="42534" y="22427"/>
                  </a:cubicBezTo>
                  <a:lnTo>
                    <a:pt x="42575" y="22427"/>
                  </a:lnTo>
                  <a:cubicBezTo>
                    <a:pt x="42534" y="22345"/>
                    <a:pt x="42534" y="22304"/>
                    <a:pt x="42534" y="22222"/>
                  </a:cubicBezTo>
                  <a:cubicBezTo>
                    <a:pt x="42483" y="22171"/>
                    <a:pt x="42442" y="22089"/>
                    <a:pt x="42401" y="22008"/>
                  </a:cubicBezTo>
                  <a:lnTo>
                    <a:pt x="42401" y="21834"/>
                  </a:lnTo>
                  <a:cubicBezTo>
                    <a:pt x="42360" y="21834"/>
                    <a:pt x="42360" y="21793"/>
                    <a:pt x="42319" y="21752"/>
                  </a:cubicBezTo>
                  <a:lnTo>
                    <a:pt x="42278" y="21711"/>
                  </a:lnTo>
                  <a:lnTo>
                    <a:pt x="42278" y="21660"/>
                  </a:lnTo>
                  <a:cubicBezTo>
                    <a:pt x="42227" y="21619"/>
                    <a:pt x="42227" y="21579"/>
                    <a:pt x="42227" y="21538"/>
                  </a:cubicBezTo>
                  <a:lnTo>
                    <a:pt x="42186" y="21497"/>
                  </a:lnTo>
                  <a:cubicBezTo>
                    <a:pt x="42146" y="21456"/>
                    <a:pt x="42105" y="21405"/>
                    <a:pt x="42064" y="21364"/>
                  </a:cubicBezTo>
                  <a:lnTo>
                    <a:pt x="42064" y="21323"/>
                  </a:lnTo>
                  <a:lnTo>
                    <a:pt x="42064" y="21323"/>
                  </a:lnTo>
                  <a:close/>
                  <a:moveTo>
                    <a:pt x="45762" y="22733"/>
                  </a:moveTo>
                  <a:lnTo>
                    <a:pt x="45762" y="22733"/>
                  </a:lnTo>
                  <a:cubicBezTo>
                    <a:pt x="45762" y="22774"/>
                    <a:pt x="45803" y="22774"/>
                    <a:pt x="45854" y="22774"/>
                  </a:cubicBezTo>
                  <a:cubicBezTo>
                    <a:pt x="45854" y="22815"/>
                    <a:pt x="45803" y="22815"/>
                    <a:pt x="45803" y="22815"/>
                  </a:cubicBezTo>
                  <a:lnTo>
                    <a:pt x="45762" y="22815"/>
                  </a:lnTo>
                  <a:lnTo>
                    <a:pt x="45721" y="22815"/>
                  </a:lnTo>
                  <a:lnTo>
                    <a:pt x="45681" y="22815"/>
                  </a:lnTo>
                  <a:lnTo>
                    <a:pt x="45640" y="22815"/>
                  </a:lnTo>
                  <a:lnTo>
                    <a:pt x="45640" y="22815"/>
                  </a:lnTo>
                  <a:lnTo>
                    <a:pt x="45640" y="22774"/>
                  </a:lnTo>
                  <a:cubicBezTo>
                    <a:pt x="45681" y="22774"/>
                    <a:pt x="45721" y="22774"/>
                    <a:pt x="45762" y="22733"/>
                  </a:cubicBezTo>
                  <a:close/>
                  <a:moveTo>
                    <a:pt x="46784" y="23499"/>
                  </a:moveTo>
                  <a:lnTo>
                    <a:pt x="46743" y="23540"/>
                  </a:lnTo>
                  <a:lnTo>
                    <a:pt x="46743" y="23448"/>
                  </a:lnTo>
                  <a:lnTo>
                    <a:pt x="46784" y="23499"/>
                  </a:lnTo>
                  <a:close/>
                  <a:moveTo>
                    <a:pt x="47336" y="23581"/>
                  </a:moveTo>
                  <a:lnTo>
                    <a:pt x="47336" y="23581"/>
                  </a:lnTo>
                  <a:cubicBezTo>
                    <a:pt x="47295" y="23581"/>
                    <a:pt x="47295" y="23540"/>
                    <a:pt x="47295" y="23499"/>
                  </a:cubicBezTo>
                  <a:lnTo>
                    <a:pt x="47387" y="23581"/>
                  </a:lnTo>
                  <a:lnTo>
                    <a:pt x="47336" y="23581"/>
                  </a:lnTo>
                  <a:close/>
                  <a:moveTo>
                    <a:pt x="46825" y="23796"/>
                  </a:moveTo>
                  <a:lnTo>
                    <a:pt x="46825" y="23704"/>
                  </a:lnTo>
                  <a:lnTo>
                    <a:pt x="46825" y="23663"/>
                  </a:lnTo>
                  <a:lnTo>
                    <a:pt x="46876" y="23663"/>
                  </a:lnTo>
                  <a:lnTo>
                    <a:pt x="46917" y="23663"/>
                  </a:lnTo>
                  <a:cubicBezTo>
                    <a:pt x="46917" y="23663"/>
                    <a:pt x="46958" y="23663"/>
                    <a:pt x="46958" y="23704"/>
                  </a:cubicBezTo>
                  <a:cubicBezTo>
                    <a:pt x="46999" y="23704"/>
                    <a:pt x="47039" y="23755"/>
                    <a:pt x="47131" y="23755"/>
                  </a:cubicBezTo>
                  <a:lnTo>
                    <a:pt x="47172" y="23704"/>
                  </a:lnTo>
                  <a:lnTo>
                    <a:pt x="47213" y="23704"/>
                  </a:lnTo>
                  <a:lnTo>
                    <a:pt x="47254" y="23704"/>
                  </a:lnTo>
                  <a:lnTo>
                    <a:pt x="47254" y="23704"/>
                  </a:lnTo>
                  <a:lnTo>
                    <a:pt x="47295" y="23704"/>
                  </a:lnTo>
                  <a:lnTo>
                    <a:pt x="47295" y="23704"/>
                  </a:lnTo>
                  <a:cubicBezTo>
                    <a:pt x="47336" y="23704"/>
                    <a:pt x="47336" y="23755"/>
                    <a:pt x="47336" y="23755"/>
                  </a:cubicBezTo>
                  <a:lnTo>
                    <a:pt x="47336" y="23796"/>
                  </a:lnTo>
                  <a:lnTo>
                    <a:pt x="47336" y="23837"/>
                  </a:lnTo>
                  <a:lnTo>
                    <a:pt x="47336" y="23877"/>
                  </a:lnTo>
                  <a:cubicBezTo>
                    <a:pt x="47336" y="23918"/>
                    <a:pt x="47336" y="23959"/>
                    <a:pt x="47295" y="23959"/>
                  </a:cubicBezTo>
                  <a:lnTo>
                    <a:pt x="47295" y="24051"/>
                  </a:lnTo>
                  <a:lnTo>
                    <a:pt x="47295" y="24133"/>
                  </a:lnTo>
                  <a:lnTo>
                    <a:pt x="47254" y="24133"/>
                  </a:lnTo>
                  <a:lnTo>
                    <a:pt x="47254" y="24092"/>
                  </a:lnTo>
                  <a:cubicBezTo>
                    <a:pt x="47172" y="24092"/>
                    <a:pt x="47172" y="24174"/>
                    <a:pt x="47131" y="24215"/>
                  </a:cubicBezTo>
                  <a:lnTo>
                    <a:pt x="47080" y="24215"/>
                  </a:lnTo>
                  <a:cubicBezTo>
                    <a:pt x="47039" y="24215"/>
                    <a:pt x="47039" y="24215"/>
                    <a:pt x="46999" y="24174"/>
                  </a:cubicBezTo>
                  <a:lnTo>
                    <a:pt x="46999" y="24174"/>
                  </a:lnTo>
                  <a:lnTo>
                    <a:pt x="47039" y="24174"/>
                  </a:lnTo>
                  <a:cubicBezTo>
                    <a:pt x="46999" y="24092"/>
                    <a:pt x="46958" y="24133"/>
                    <a:pt x="46958" y="24092"/>
                  </a:cubicBezTo>
                  <a:cubicBezTo>
                    <a:pt x="46917" y="24092"/>
                    <a:pt x="46917" y="24051"/>
                    <a:pt x="46917" y="24010"/>
                  </a:cubicBezTo>
                  <a:lnTo>
                    <a:pt x="46917" y="23959"/>
                  </a:lnTo>
                  <a:lnTo>
                    <a:pt x="46917" y="23918"/>
                  </a:lnTo>
                  <a:cubicBezTo>
                    <a:pt x="46876" y="23877"/>
                    <a:pt x="46876" y="23837"/>
                    <a:pt x="46825" y="23796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508432" y="3005206"/>
              <a:ext cx="63793" cy="109359"/>
            </a:xfrm>
            <a:custGeom>
              <a:rect b="b" l="l" r="r" t="t"/>
              <a:pathLst>
                <a:path extrusionOk="0" h="1104" w="644">
                  <a:moveTo>
                    <a:pt x="0" y="0"/>
                  </a:moveTo>
                  <a:lnTo>
                    <a:pt x="174" y="297"/>
                  </a:lnTo>
                  <a:cubicBezTo>
                    <a:pt x="174" y="297"/>
                    <a:pt x="215" y="256"/>
                    <a:pt x="215" y="215"/>
                  </a:cubicBezTo>
                  <a:lnTo>
                    <a:pt x="256" y="215"/>
                  </a:lnTo>
                  <a:cubicBezTo>
                    <a:pt x="256" y="174"/>
                    <a:pt x="215" y="174"/>
                    <a:pt x="215" y="133"/>
                  </a:cubicBezTo>
                  <a:lnTo>
                    <a:pt x="215" y="41"/>
                  </a:lnTo>
                  <a:cubicBezTo>
                    <a:pt x="215" y="41"/>
                    <a:pt x="215" y="0"/>
                    <a:pt x="256" y="0"/>
                  </a:cubicBezTo>
                  <a:close/>
                  <a:moveTo>
                    <a:pt x="470" y="807"/>
                  </a:moveTo>
                  <a:cubicBezTo>
                    <a:pt x="470" y="826"/>
                    <a:pt x="479" y="836"/>
                    <a:pt x="493" y="847"/>
                  </a:cubicBezTo>
                  <a:lnTo>
                    <a:pt x="493" y="847"/>
                  </a:lnTo>
                  <a:lnTo>
                    <a:pt x="470" y="807"/>
                  </a:lnTo>
                  <a:close/>
                  <a:moveTo>
                    <a:pt x="493" y="847"/>
                  </a:moveTo>
                  <a:lnTo>
                    <a:pt x="644" y="1104"/>
                  </a:lnTo>
                  <a:cubicBezTo>
                    <a:pt x="644" y="1063"/>
                    <a:pt x="644" y="1022"/>
                    <a:pt x="603" y="1022"/>
                  </a:cubicBezTo>
                  <a:cubicBezTo>
                    <a:pt x="603" y="981"/>
                    <a:pt x="562" y="899"/>
                    <a:pt x="562" y="899"/>
                  </a:cubicBezTo>
                  <a:cubicBezTo>
                    <a:pt x="535" y="872"/>
                    <a:pt x="510" y="859"/>
                    <a:pt x="493" y="84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6279570" y="3114467"/>
              <a:ext cx="447344" cy="443381"/>
            </a:xfrm>
            <a:custGeom>
              <a:rect b="b" l="l" r="r" t="t"/>
              <a:pathLst>
                <a:path extrusionOk="0" h="4476" w="4516">
                  <a:moveTo>
                    <a:pt x="0" y="1"/>
                  </a:moveTo>
                  <a:lnTo>
                    <a:pt x="51" y="134"/>
                  </a:lnTo>
                  <a:cubicBezTo>
                    <a:pt x="51" y="93"/>
                    <a:pt x="92" y="93"/>
                    <a:pt x="92" y="93"/>
                  </a:cubicBezTo>
                  <a:lnTo>
                    <a:pt x="256" y="93"/>
                  </a:lnTo>
                  <a:lnTo>
                    <a:pt x="256" y="52"/>
                  </a:lnTo>
                  <a:cubicBezTo>
                    <a:pt x="256" y="52"/>
                    <a:pt x="215" y="52"/>
                    <a:pt x="174" y="1"/>
                  </a:cubicBezTo>
                  <a:close/>
                  <a:moveTo>
                    <a:pt x="1533" y="1"/>
                  </a:moveTo>
                  <a:lnTo>
                    <a:pt x="1533" y="52"/>
                  </a:lnTo>
                  <a:lnTo>
                    <a:pt x="1533" y="93"/>
                  </a:lnTo>
                  <a:lnTo>
                    <a:pt x="1533" y="134"/>
                  </a:lnTo>
                  <a:cubicBezTo>
                    <a:pt x="1533" y="134"/>
                    <a:pt x="1533" y="174"/>
                    <a:pt x="1584" y="174"/>
                  </a:cubicBezTo>
                  <a:lnTo>
                    <a:pt x="1584" y="215"/>
                  </a:lnTo>
                  <a:cubicBezTo>
                    <a:pt x="1584" y="256"/>
                    <a:pt x="1625" y="307"/>
                    <a:pt x="1665" y="348"/>
                  </a:cubicBezTo>
                  <a:cubicBezTo>
                    <a:pt x="1625" y="256"/>
                    <a:pt x="1584" y="256"/>
                    <a:pt x="1625" y="134"/>
                  </a:cubicBezTo>
                  <a:cubicBezTo>
                    <a:pt x="1665" y="134"/>
                    <a:pt x="1706" y="174"/>
                    <a:pt x="1706" y="174"/>
                  </a:cubicBezTo>
                  <a:lnTo>
                    <a:pt x="1706" y="134"/>
                  </a:lnTo>
                  <a:cubicBezTo>
                    <a:pt x="1706" y="134"/>
                    <a:pt x="1665" y="134"/>
                    <a:pt x="1665" y="93"/>
                  </a:cubicBezTo>
                  <a:cubicBezTo>
                    <a:pt x="1665" y="93"/>
                    <a:pt x="1665" y="52"/>
                    <a:pt x="1706" y="52"/>
                  </a:cubicBezTo>
                  <a:lnTo>
                    <a:pt x="1706" y="1"/>
                  </a:lnTo>
                  <a:lnTo>
                    <a:pt x="1665" y="1"/>
                  </a:lnTo>
                  <a:cubicBezTo>
                    <a:pt x="1625" y="52"/>
                    <a:pt x="1625" y="52"/>
                    <a:pt x="1584" y="93"/>
                  </a:cubicBezTo>
                  <a:lnTo>
                    <a:pt x="1584" y="1"/>
                  </a:lnTo>
                  <a:close/>
                  <a:moveTo>
                    <a:pt x="1328" y="685"/>
                  </a:moveTo>
                  <a:cubicBezTo>
                    <a:pt x="1328" y="726"/>
                    <a:pt x="1410" y="767"/>
                    <a:pt x="1451" y="767"/>
                  </a:cubicBezTo>
                  <a:lnTo>
                    <a:pt x="1492" y="726"/>
                  </a:lnTo>
                  <a:cubicBezTo>
                    <a:pt x="1451" y="726"/>
                    <a:pt x="1451" y="685"/>
                    <a:pt x="1451" y="685"/>
                  </a:cubicBezTo>
                  <a:close/>
                  <a:moveTo>
                    <a:pt x="1625" y="644"/>
                  </a:moveTo>
                  <a:cubicBezTo>
                    <a:pt x="1625" y="685"/>
                    <a:pt x="1665" y="685"/>
                    <a:pt x="1665" y="726"/>
                  </a:cubicBezTo>
                  <a:cubicBezTo>
                    <a:pt x="1706" y="685"/>
                    <a:pt x="1706" y="685"/>
                    <a:pt x="1747" y="685"/>
                  </a:cubicBezTo>
                  <a:cubicBezTo>
                    <a:pt x="1788" y="685"/>
                    <a:pt x="1788" y="726"/>
                    <a:pt x="1839" y="726"/>
                  </a:cubicBezTo>
                  <a:lnTo>
                    <a:pt x="1839" y="685"/>
                  </a:lnTo>
                  <a:lnTo>
                    <a:pt x="1880" y="685"/>
                  </a:lnTo>
                  <a:cubicBezTo>
                    <a:pt x="1921" y="726"/>
                    <a:pt x="1962" y="767"/>
                    <a:pt x="2043" y="767"/>
                  </a:cubicBezTo>
                  <a:cubicBezTo>
                    <a:pt x="2003" y="685"/>
                    <a:pt x="1962" y="644"/>
                    <a:pt x="1880" y="644"/>
                  </a:cubicBezTo>
                  <a:close/>
                  <a:moveTo>
                    <a:pt x="562" y="1"/>
                  </a:moveTo>
                  <a:cubicBezTo>
                    <a:pt x="511" y="52"/>
                    <a:pt x="511" y="93"/>
                    <a:pt x="511" y="93"/>
                  </a:cubicBezTo>
                  <a:lnTo>
                    <a:pt x="470" y="93"/>
                  </a:lnTo>
                  <a:cubicBezTo>
                    <a:pt x="388" y="93"/>
                    <a:pt x="388" y="215"/>
                    <a:pt x="388" y="307"/>
                  </a:cubicBezTo>
                  <a:lnTo>
                    <a:pt x="347" y="348"/>
                  </a:lnTo>
                  <a:cubicBezTo>
                    <a:pt x="347" y="348"/>
                    <a:pt x="347" y="389"/>
                    <a:pt x="307" y="389"/>
                  </a:cubicBezTo>
                  <a:lnTo>
                    <a:pt x="307" y="471"/>
                  </a:lnTo>
                  <a:lnTo>
                    <a:pt x="307" y="563"/>
                  </a:lnTo>
                  <a:lnTo>
                    <a:pt x="470" y="818"/>
                  </a:lnTo>
                  <a:lnTo>
                    <a:pt x="470" y="726"/>
                  </a:lnTo>
                  <a:lnTo>
                    <a:pt x="470" y="644"/>
                  </a:lnTo>
                  <a:cubicBezTo>
                    <a:pt x="470" y="644"/>
                    <a:pt x="511" y="603"/>
                    <a:pt x="562" y="603"/>
                  </a:cubicBezTo>
                  <a:cubicBezTo>
                    <a:pt x="603" y="644"/>
                    <a:pt x="562" y="685"/>
                    <a:pt x="562" y="726"/>
                  </a:cubicBezTo>
                  <a:cubicBezTo>
                    <a:pt x="603" y="767"/>
                    <a:pt x="603" y="767"/>
                    <a:pt x="644" y="818"/>
                  </a:cubicBezTo>
                  <a:lnTo>
                    <a:pt x="644" y="900"/>
                  </a:lnTo>
                  <a:cubicBezTo>
                    <a:pt x="644" y="900"/>
                    <a:pt x="685" y="941"/>
                    <a:pt x="725" y="941"/>
                  </a:cubicBezTo>
                  <a:cubicBezTo>
                    <a:pt x="725" y="900"/>
                    <a:pt x="725" y="859"/>
                    <a:pt x="766" y="859"/>
                  </a:cubicBezTo>
                  <a:lnTo>
                    <a:pt x="817" y="859"/>
                  </a:lnTo>
                  <a:lnTo>
                    <a:pt x="817" y="818"/>
                  </a:lnTo>
                  <a:cubicBezTo>
                    <a:pt x="766" y="818"/>
                    <a:pt x="725" y="726"/>
                    <a:pt x="766" y="685"/>
                  </a:cubicBezTo>
                  <a:cubicBezTo>
                    <a:pt x="766" y="603"/>
                    <a:pt x="685" y="512"/>
                    <a:pt x="603" y="512"/>
                  </a:cubicBezTo>
                  <a:lnTo>
                    <a:pt x="603" y="471"/>
                  </a:lnTo>
                  <a:lnTo>
                    <a:pt x="685" y="471"/>
                  </a:lnTo>
                  <a:cubicBezTo>
                    <a:pt x="685" y="471"/>
                    <a:pt x="725" y="471"/>
                    <a:pt x="766" y="430"/>
                  </a:cubicBezTo>
                  <a:cubicBezTo>
                    <a:pt x="766" y="430"/>
                    <a:pt x="817" y="389"/>
                    <a:pt x="858" y="348"/>
                  </a:cubicBezTo>
                  <a:cubicBezTo>
                    <a:pt x="858" y="348"/>
                    <a:pt x="899" y="348"/>
                    <a:pt x="899" y="389"/>
                  </a:cubicBezTo>
                  <a:lnTo>
                    <a:pt x="899" y="307"/>
                  </a:lnTo>
                  <a:lnTo>
                    <a:pt x="858" y="307"/>
                  </a:lnTo>
                  <a:cubicBezTo>
                    <a:pt x="817" y="348"/>
                    <a:pt x="725" y="348"/>
                    <a:pt x="685" y="348"/>
                  </a:cubicBezTo>
                  <a:lnTo>
                    <a:pt x="644" y="348"/>
                  </a:lnTo>
                  <a:cubicBezTo>
                    <a:pt x="644" y="348"/>
                    <a:pt x="603" y="389"/>
                    <a:pt x="603" y="430"/>
                  </a:cubicBezTo>
                  <a:lnTo>
                    <a:pt x="511" y="430"/>
                  </a:lnTo>
                  <a:lnTo>
                    <a:pt x="511" y="348"/>
                  </a:lnTo>
                  <a:cubicBezTo>
                    <a:pt x="470" y="348"/>
                    <a:pt x="429" y="348"/>
                    <a:pt x="429" y="307"/>
                  </a:cubicBezTo>
                  <a:cubicBezTo>
                    <a:pt x="388" y="256"/>
                    <a:pt x="429" y="215"/>
                    <a:pt x="429" y="215"/>
                  </a:cubicBezTo>
                  <a:cubicBezTo>
                    <a:pt x="470" y="134"/>
                    <a:pt x="511" y="134"/>
                    <a:pt x="562" y="134"/>
                  </a:cubicBezTo>
                  <a:lnTo>
                    <a:pt x="725" y="134"/>
                  </a:lnTo>
                  <a:cubicBezTo>
                    <a:pt x="858" y="134"/>
                    <a:pt x="899" y="174"/>
                    <a:pt x="981" y="174"/>
                  </a:cubicBezTo>
                  <a:cubicBezTo>
                    <a:pt x="1022" y="174"/>
                    <a:pt x="1073" y="134"/>
                    <a:pt x="1114" y="93"/>
                  </a:cubicBezTo>
                  <a:cubicBezTo>
                    <a:pt x="1155" y="52"/>
                    <a:pt x="1155" y="52"/>
                    <a:pt x="1155" y="1"/>
                  </a:cubicBezTo>
                  <a:lnTo>
                    <a:pt x="1114" y="1"/>
                  </a:lnTo>
                  <a:lnTo>
                    <a:pt x="1114" y="52"/>
                  </a:lnTo>
                  <a:cubicBezTo>
                    <a:pt x="1073" y="93"/>
                    <a:pt x="1022" y="93"/>
                    <a:pt x="1022" y="93"/>
                  </a:cubicBezTo>
                  <a:lnTo>
                    <a:pt x="858" y="93"/>
                  </a:lnTo>
                  <a:cubicBezTo>
                    <a:pt x="817" y="93"/>
                    <a:pt x="766" y="93"/>
                    <a:pt x="766" y="52"/>
                  </a:cubicBezTo>
                  <a:lnTo>
                    <a:pt x="685" y="52"/>
                  </a:lnTo>
                  <a:cubicBezTo>
                    <a:pt x="644" y="52"/>
                    <a:pt x="603" y="1"/>
                    <a:pt x="603" y="1"/>
                  </a:cubicBezTo>
                  <a:close/>
                  <a:moveTo>
                    <a:pt x="858" y="1411"/>
                  </a:moveTo>
                  <a:lnTo>
                    <a:pt x="817" y="1451"/>
                  </a:lnTo>
                  <a:lnTo>
                    <a:pt x="858" y="1451"/>
                  </a:lnTo>
                  <a:lnTo>
                    <a:pt x="858" y="1411"/>
                  </a:lnTo>
                  <a:close/>
                  <a:moveTo>
                    <a:pt x="3157" y="1329"/>
                  </a:moveTo>
                  <a:cubicBezTo>
                    <a:pt x="3116" y="1329"/>
                    <a:pt x="3065" y="1411"/>
                    <a:pt x="3065" y="1451"/>
                  </a:cubicBezTo>
                  <a:lnTo>
                    <a:pt x="3116" y="1451"/>
                  </a:lnTo>
                  <a:cubicBezTo>
                    <a:pt x="3157" y="1451"/>
                    <a:pt x="3198" y="1370"/>
                    <a:pt x="3239" y="1370"/>
                  </a:cubicBezTo>
                  <a:lnTo>
                    <a:pt x="3198" y="1329"/>
                  </a:lnTo>
                  <a:close/>
                  <a:moveTo>
                    <a:pt x="2258" y="256"/>
                  </a:moveTo>
                  <a:cubicBezTo>
                    <a:pt x="2176" y="307"/>
                    <a:pt x="2176" y="348"/>
                    <a:pt x="2095" y="348"/>
                  </a:cubicBezTo>
                  <a:lnTo>
                    <a:pt x="2095" y="389"/>
                  </a:lnTo>
                  <a:lnTo>
                    <a:pt x="2095" y="430"/>
                  </a:lnTo>
                  <a:lnTo>
                    <a:pt x="2176" y="430"/>
                  </a:lnTo>
                  <a:cubicBezTo>
                    <a:pt x="2217" y="471"/>
                    <a:pt x="2176" y="512"/>
                    <a:pt x="2258" y="563"/>
                  </a:cubicBezTo>
                  <a:lnTo>
                    <a:pt x="2299" y="563"/>
                  </a:lnTo>
                  <a:cubicBezTo>
                    <a:pt x="2391" y="563"/>
                    <a:pt x="2432" y="512"/>
                    <a:pt x="2473" y="512"/>
                  </a:cubicBezTo>
                  <a:lnTo>
                    <a:pt x="2473" y="603"/>
                  </a:lnTo>
                  <a:lnTo>
                    <a:pt x="2432" y="603"/>
                  </a:lnTo>
                  <a:cubicBezTo>
                    <a:pt x="2432" y="603"/>
                    <a:pt x="2391" y="603"/>
                    <a:pt x="2391" y="563"/>
                  </a:cubicBezTo>
                  <a:cubicBezTo>
                    <a:pt x="2350" y="603"/>
                    <a:pt x="2350" y="603"/>
                    <a:pt x="2299" y="603"/>
                  </a:cubicBezTo>
                  <a:lnTo>
                    <a:pt x="2299" y="644"/>
                  </a:lnTo>
                  <a:lnTo>
                    <a:pt x="2258" y="603"/>
                  </a:lnTo>
                  <a:lnTo>
                    <a:pt x="2217" y="603"/>
                  </a:lnTo>
                  <a:lnTo>
                    <a:pt x="2217" y="644"/>
                  </a:lnTo>
                  <a:cubicBezTo>
                    <a:pt x="2258" y="685"/>
                    <a:pt x="2350" y="685"/>
                    <a:pt x="2350" y="726"/>
                  </a:cubicBezTo>
                  <a:lnTo>
                    <a:pt x="2299" y="767"/>
                  </a:lnTo>
                  <a:lnTo>
                    <a:pt x="2350" y="818"/>
                  </a:lnTo>
                  <a:cubicBezTo>
                    <a:pt x="2432" y="818"/>
                    <a:pt x="2391" y="726"/>
                    <a:pt x="2473" y="685"/>
                  </a:cubicBezTo>
                  <a:cubicBezTo>
                    <a:pt x="2473" y="685"/>
                    <a:pt x="2473" y="818"/>
                    <a:pt x="2554" y="818"/>
                  </a:cubicBezTo>
                  <a:cubicBezTo>
                    <a:pt x="2554" y="818"/>
                    <a:pt x="2605" y="818"/>
                    <a:pt x="2605" y="767"/>
                  </a:cubicBezTo>
                  <a:cubicBezTo>
                    <a:pt x="2646" y="818"/>
                    <a:pt x="2646" y="818"/>
                    <a:pt x="2605" y="818"/>
                  </a:cubicBezTo>
                  <a:cubicBezTo>
                    <a:pt x="2769" y="900"/>
                    <a:pt x="2943" y="900"/>
                    <a:pt x="3065" y="982"/>
                  </a:cubicBezTo>
                  <a:cubicBezTo>
                    <a:pt x="3157" y="1022"/>
                    <a:pt x="3157" y="1155"/>
                    <a:pt x="3239" y="1196"/>
                  </a:cubicBezTo>
                  <a:lnTo>
                    <a:pt x="3239" y="1237"/>
                  </a:lnTo>
                  <a:lnTo>
                    <a:pt x="3198" y="1237"/>
                  </a:lnTo>
                  <a:cubicBezTo>
                    <a:pt x="3198" y="1278"/>
                    <a:pt x="3239" y="1329"/>
                    <a:pt x="3280" y="1329"/>
                  </a:cubicBezTo>
                  <a:cubicBezTo>
                    <a:pt x="3280" y="1370"/>
                    <a:pt x="3239" y="1370"/>
                    <a:pt x="3239" y="1411"/>
                  </a:cubicBezTo>
                  <a:lnTo>
                    <a:pt x="3372" y="1411"/>
                  </a:lnTo>
                  <a:cubicBezTo>
                    <a:pt x="3453" y="1451"/>
                    <a:pt x="3494" y="1533"/>
                    <a:pt x="3535" y="1584"/>
                  </a:cubicBezTo>
                  <a:lnTo>
                    <a:pt x="3791" y="1584"/>
                  </a:lnTo>
                  <a:cubicBezTo>
                    <a:pt x="3831" y="1584"/>
                    <a:pt x="3831" y="1533"/>
                    <a:pt x="3883" y="1533"/>
                  </a:cubicBezTo>
                  <a:cubicBezTo>
                    <a:pt x="3831" y="1451"/>
                    <a:pt x="3791" y="1492"/>
                    <a:pt x="3750" y="1411"/>
                  </a:cubicBezTo>
                  <a:lnTo>
                    <a:pt x="3831" y="1411"/>
                  </a:lnTo>
                  <a:cubicBezTo>
                    <a:pt x="3883" y="1411"/>
                    <a:pt x="3883" y="1451"/>
                    <a:pt x="3883" y="1451"/>
                  </a:cubicBezTo>
                  <a:cubicBezTo>
                    <a:pt x="3923" y="1451"/>
                    <a:pt x="3923" y="1451"/>
                    <a:pt x="3923" y="1411"/>
                  </a:cubicBezTo>
                  <a:lnTo>
                    <a:pt x="3964" y="1411"/>
                  </a:lnTo>
                  <a:cubicBezTo>
                    <a:pt x="3964" y="1370"/>
                    <a:pt x="3964" y="1370"/>
                    <a:pt x="3923" y="1329"/>
                  </a:cubicBezTo>
                  <a:cubicBezTo>
                    <a:pt x="3964" y="1329"/>
                    <a:pt x="3964" y="1370"/>
                    <a:pt x="3964" y="1370"/>
                  </a:cubicBezTo>
                  <a:cubicBezTo>
                    <a:pt x="4005" y="1370"/>
                    <a:pt x="4046" y="1370"/>
                    <a:pt x="4046" y="1329"/>
                  </a:cubicBezTo>
                  <a:cubicBezTo>
                    <a:pt x="4087" y="1370"/>
                    <a:pt x="4087" y="1370"/>
                    <a:pt x="4138" y="1370"/>
                  </a:cubicBezTo>
                  <a:cubicBezTo>
                    <a:pt x="4179" y="1370"/>
                    <a:pt x="4220" y="1370"/>
                    <a:pt x="4261" y="1411"/>
                  </a:cubicBezTo>
                  <a:lnTo>
                    <a:pt x="4301" y="1451"/>
                  </a:lnTo>
                  <a:lnTo>
                    <a:pt x="4434" y="1237"/>
                  </a:lnTo>
                  <a:lnTo>
                    <a:pt x="4393" y="1237"/>
                  </a:lnTo>
                  <a:cubicBezTo>
                    <a:pt x="4434" y="1196"/>
                    <a:pt x="4434" y="1196"/>
                    <a:pt x="4475" y="1196"/>
                  </a:cubicBezTo>
                  <a:lnTo>
                    <a:pt x="4516" y="1114"/>
                  </a:lnTo>
                  <a:lnTo>
                    <a:pt x="4475" y="1114"/>
                  </a:lnTo>
                  <a:cubicBezTo>
                    <a:pt x="4475" y="1114"/>
                    <a:pt x="4434" y="1073"/>
                    <a:pt x="4393" y="1073"/>
                  </a:cubicBezTo>
                  <a:cubicBezTo>
                    <a:pt x="4342" y="1073"/>
                    <a:pt x="4301" y="1022"/>
                    <a:pt x="4220" y="1022"/>
                  </a:cubicBezTo>
                  <a:lnTo>
                    <a:pt x="4220" y="941"/>
                  </a:lnTo>
                  <a:cubicBezTo>
                    <a:pt x="4179" y="859"/>
                    <a:pt x="4087" y="859"/>
                    <a:pt x="4046" y="767"/>
                  </a:cubicBezTo>
                  <a:cubicBezTo>
                    <a:pt x="3964" y="767"/>
                    <a:pt x="3923" y="726"/>
                    <a:pt x="3831" y="685"/>
                  </a:cubicBezTo>
                  <a:cubicBezTo>
                    <a:pt x="3668" y="644"/>
                    <a:pt x="3494" y="603"/>
                    <a:pt x="3321" y="512"/>
                  </a:cubicBezTo>
                  <a:cubicBezTo>
                    <a:pt x="3280" y="512"/>
                    <a:pt x="3116" y="430"/>
                    <a:pt x="3065" y="430"/>
                  </a:cubicBezTo>
                  <a:cubicBezTo>
                    <a:pt x="3024" y="430"/>
                    <a:pt x="2983" y="471"/>
                    <a:pt x="2983" y="471"/>
                  </a:cubicBezTo>
                  <a:lnTo>
                    <a:pt x="2943" y="512"/>
                  </a:lnTo>
                  <a:cubicBezTo>
                    <a:pt x="2943" y="512"/>
                    <a:pt x="2902" y="563"/>
                    <a:pt x="2861" y="563"/>
                  </a:cubicBezTo>
                  <a:cubicBezTo>
                    <a:pt x="2810" y="603"/>
                    <a:pt x="2769" y="685"/>
                    <a:pt x="2687" y="726"/>
                  </a:cubicBezTo>
                  <a:cubicBezTo>
                    <a:pt x="2605" y="726"/>
                    <a:pt x="2605" y="644"/>
                    <a:pt x="2605" y="603"/>
                  </a:cubicBezTo>
                  <a:lnTo>
                    <a:pt x="2554" y="644"/>
                  </a:lnTo>
                  <a:cubicBezTo>
                    <a:pt x="2554" y="603"/>
                    <a:pt x="2513" y="512"/>
                    <a:pt x="2513" y="471"/>
                  </a:cubicBezTo>
                  <a:lnTo>
                    <a:pt x="2513" y="389"/>
                  </a:lnTo>
                  <a:lnTo>
                    <a:pt x="2513" y="348"/>
                  </a:lnTo>
                  <a:cubicBezTo>
                    <a:pt x="2473" y="348"/>
                    <a:pt x="2299" y="256"/>
                    <a:pt x="2258" y="256"/>
                  </a:cubicBezTo>
                  <a:close/>
                  <a:moveTo>
                    <a:pt x="1451" y="1451"/>
                  </a:moveTo>
                  <a:cubicBezTo>
                    <a:pt x="1410" y="1472"/>
                    <a:pt x="1367" y="1472"/>
                    <a:pt x="1323" y="1472"/>
                  </a:cubicBezTo>
                  <a:cubicBezTo>
                    <a:pt x="1280" y="1472"/>
                    <a:pt x="1236" y="1472"/>
                    <a:pt x="1195" y="1492"/>
                  </a:cubicBezTo>
                  <a:cubicBezTo>
                    <a:pt x="1155" y="1492"/>
                    <a:pt x="1155" y="1533"/>
                    <a:pt x="1155" y="1533"/>
                  </a:cubicBezTo>
                  <a:cubicBezTo>
                    <a:pt x="1073" y="1584"/>
                    <a:pt x="1022" y="1584"/>
                    <a:pt x="981" y="1625"/>
                  </a:cubicBezTo>
                  <a:lnTo>
                    <a:pt x="940" y="1707"/>
                  </a:lnTo>
                  <a:lnTo>
                    <a:pt x="981" y="1707"/>
                  </a:lnTo>
                  <a:cubicBezTo>
                    <a:pt x="1073" y="1707"/>
                    <a:pt x="1114" y="1625"/>
                    <a:pt x="1195" y="1625"/>
                  </a:cubicBezTo>
                  <a:cubicBezTo>
                    <a:pt x="1277" y="1533"/>
                    <a:pt x="1410" y="1533"/>
                    <a:pt x="1492" y="1451"/>
                  </a:cubicBezTo>
                  <a:close/>
                  <a:moveTo>
                    <a:pt x="2176" y="1881"/>
                  </a:moveTo>
                  <a:cubicBezTo>
                    <a:pt x="2135" y="1881"/>
                    <a:pt x="2135" y="1921"/>
                    <a:pt x="2135" y="1921"/>
                  </a:cubicBezTo>
                  <a:lnTo>
                    <a:pt x="2176" y="1921"/>
                  </a:lnTo>
                  <a:lnTo>
                    <a:pt x="2176" y="1881"/>
                  </a:lnTo>
                  <a:close/>
                  <a:moveTo>
                    <a:pt x="1880" y="1921"/>
                  </a:moveTo>
                  <a:lnTo>
                    <a:pt x="1880" y="1962"/>
                  </a:lnTo>
                  <a:lnTo>
                    <a:pt x="1921" y="1962"/>
                  </a:lnTo>
                  <a:cubicBezTo>
                    <a:pt x="1962" y="1962"/>
                    <a:pt x="1962" y="1962"/>
                    <a:pt x="2003" y="2003"/>
                  </a:cubicBezTo>
                  <a:lnTo>
                    <a:pt x="2043" y="1962"/>
                  </a:lnTo>
                  <a:cubicBezTo>
                    <a:pt x="2043" y="1962"/>
                    <a:pt x="2095" y="1962"/>
                    <a:pt x="2095" y="1921"/>
                  </a:cubicBezTo>
                  <a:close/>
                  <a:moveTo>
                    <a:pt x="2769" y="2003"/>
                  </a:moveTo>
                  <a:cubicBezTo>
                    <a:pt x="2769" y="2003"/>
                    <a:pt x="2769" y="2044"/>
                    <a:pt x="2728" y="2044"/>
                  </a:cubicBezTo>
                  <a:lnTo>
                    <a:pt x="2769" y="2003"/>
                  </a:lnTo>
                  <a:close/>
                  <a:moveTo>
                    <a:pt x="2902" y="2259"/>
                  </a:moveTo>
                  <a:cubicBezTo>
                    <a:pt x="2861" y="2259"/>
                    <a:pt x="2861" y="2259"/>
                    <a:pt x="2861" y="2300"/>
                  </a:cubicBezTo>
                  <a:lnTo>
                    <a:pt x="2902" y="2351"/>
                  </a:lnTo>
                  <a:cubicBezTo>
                    <a:pt x="2943" y="2351"/>
                    <a:pt x="2902" y="2259"/>
                    <a:pt x="2902" y="2259"/>
                  </a:cubicBezTo>
                  <a:close/>
                  <a:moveTo>
                    <a:pt x="3321" y="2647"/>
                  </a:moveTo>
                  <a:lnTo>
                    <a:pt x="3280" y="2688"/>
                  </a:lnTo>
                  <a:cubicBezTo>
                    <a:pt x="3321" y="2647"/>
                    <a:pt x="3321" y="2647"/>
                    <a:pt x="3372" y="2647"/>
                  </a:cubicBezTo>
                  <a:close/>
                  <a:moveTo>
                    <a:pt x="3791" y="1881"/>
                  </a:moveTo>
                  <a:cubicBezTo>
                    <a:pt x="3750" y="1921"/>
                    <a:pt x="3750" y="1962"/>
                    <a:pt x="3750" y="2003"/>
                  </a:cubicBezTo>
                  <a:lnTo>
                    <a:pt x="3709" y="2003"/>
                  </a:lnTo>
                  <a:lnTo>
                    <a:pt x="3709" y="2044"/>
                  </a:lnTo>
                  <a:lnTo>
                    <a:pt x="3668" y="2095"/>
                  </a:lnTo>
                  <a:lnTo>
                    <a:pt x="3750" y="2095"/>
                  </a:lnTo>
                  <a:cubicBezTo>
                    <a:pt x="3709" y="2136"/>
                    <a:pt x="3668" y="2136"/>
                    <a:pt x="3668" y="2177"/>
                  </a:cubicBezTo>
                  <a:lnTo>
                    <a:pt x="3668" y="2259"/>
                  </a:lnTo>
                  <a:lnTo>
                    <a:pt x="3668" y="2300"/>
                  </a:lnTo>
                  <a:lnTo>
                    <a:pt x="3668" y="2391"/>
                  </a:lnTo>
                  <a:lnTo>
                    <a:pt x="3668" y="2473"/>
                  </a:lnTo>
                  <a:cubicBezTo>
                    <a:pt x="3668" y="2473"/>
                    <a:pt x="3627" y="2514"/>
                    <a:pt x="3627" y="2555"/>
                  </a:cubicBezTo>
                  <a:lnTo>
                    <a:pt x="3627" y="2606"/>
                  </a:lnTo>
                  <a:cubicBezTo>
                    <a:pt x="3627" y="2647"/>
                    <a:pt x="3576" y="2688"/>
                    <a:pt x="3576" y="2729"/>
                  </a:cubicBezTo>
                  <a:lnTo>
                    <a:pt x="3923" y="2095"/>
                  </a:lnTo>
                  <a:lnTo>
                    <a:pt x="3883" y="2095"/>
                  </a:lnTo>
                  <a:lnTo>
                    <a:pt x="3923" y="2044"/>
                  </a:lnTo>
                  <a:cubicBezTo>
                    <a:pt x="3883" y="2003"/>
                    <a:pt x="3883" y="1962"/>
                    <a:pt x="3883" y="1962"/>
                  </a:cubicBezTo>
                  <a:lnTo>
                    <a:pt x="3831" y="1921"/>
                  </a:lnTo>
                  <a:lnTo>
                    <a:pt x="3831" y="1881"/>
                  </a:lnTo>
                  <a:close/>
                  <a:moveTo>
                    <a:pt x="2217" y="1881"/>
                  </a:moveTo>
                  <a:cubicBezTo>
                    <a:pt x="2217" y="1921"/>
                    <a:pt x="2176" y="1921"/>
                    <a:pt x="2176" y="1921"/>
                  </a:cubicBezTo>
                  <a:lnTo>
                    <a:pt x="2217" y="1921"/>
                  </a:lnTo>
                  <a:cubicBezTo>
                    <a:pt x="2258" y="1921"/>
                    <a:pt x="2258" y="1962"/>
                    <a:pt x="2258" y="2003"/>
                  </a:cubicBezTo>
                  <a:lnTo>
                    <a:pt x="2217" y="2044"/>
                  </a:lnTo>
                  <a:lnTo>
                    <a:pt x="2003" y="2044"/>
                  </a:lnTo>
                  <a:lnTo>
                    <a:pt x="2003" y="2095"/>
                  </a:lnTo>
                  <a:lnTo>
                    <a:pt x="1962" y="2044"/>
                  </a:lnTo>
                  <a:lnTo>
                    <a:pt x="1962" y="2095"/>
                  </a:lnTo>
                  <a:lnTo>
                    <a:pt x="1921" y="2095"/>
                  </a:lnTo>
                  <a:lnTo>
                    <a:pt x="1880" y="2136"/>
                  </a:lnTo>
                  <a:cubicBezTo>
                    <a:pt x="1880" y="2177"/>
                    <a:pt x="1880" y="2177"/>
                    <a:pt x="1921" y="2177"/>
                  </a:cubicBezTo>
                  <a:cubicBezTo>
                    <a:pt x="1880" y="2218"/>
                    <a:pt x="1839" y="2218"/>
                    <a:pt x="1839" y="2218"/>
                  </a:cubicBezTo>
                  <a:lnTo>
                    <a:pt x="1839" y="2259"/>
                  </a:lnTo>
                  <a:cubicBezTo>
                    <a:pt x="1788" y="2300"/>
                    <a:pt x="1788" y="2300"/>
                    <a:pt x="1747" y="2351"/>
                  </a:cubicBezTo>
                  <a:cubicBezTo>
                    <a:pt x="1788" y="2351"/>
                    <a:pt x="1788" y="2351"/>
                    <a:pt x="1839" y="2391"/>
                  </a:cubicBezTo>
                  <a:cubicBezTo>
                    <a:pt x="1788" y="2432"/>
                    <a:pt x="1839" y="2432"/>
                    <a:pt x="1788" y="2432"/>
                  </a:cubicBezTo>
                  <a:lnTo>
                    <a:pt x="1625" y="2432"/>
                  </a:lnTo>
                  <a:cubicBezTo>
                    <a:pt x="1605" y="2432"/>
                    <a:pt x="1594" y="2442"/>
                    <a:pt x="1583" y="2452"/>
                  </a:cubicBezTo>
                  <a:lnTo>
                    <a:pt x="1583" y="2452"/>
                  </a:lnTo>
                  <a:cubicBezTo>
                    <a:pt x="1584" y="2447"/>
                    <a:pt x="1584" y="2440"/>
                    <a:pt x="1584" y="2432"/>
                  </a:cubicBezTo>
                  <a:lnTo>
                    <a:pt x="1584" y="2391"/>
                  </a:lnTo>
                  <a:lnTo>
                    <a:pt x="1533" y="2351"/>
                  </a:lnTo>
                  <a:cubicBezTo>
                    <a:pt x="1492" y="2351"/>
                    <a:pt x="1451" y="2300"/>
                    <a:pt x="1410" y="2300"/>
                  </a:cubicBezTo>
                  <a:lnTo>
                    <a:pt x="1369" y="2259"/>
                  </a:lnTo>
                  <a:cubicBezTo>
                    <a:pt x="1369" y="2259"/>
                    <a:pt x="1328" y="2300"/>
                    <a:pt x="1328" y="2351"/>
                  </a:cubicBezTo>
                  <a:lnTo>
                    <a:pt x="2554" y="4476"/>
                  </a:lnTo>
                  <a:lnTo>
                    <a:pt x="3535" y="2810"/>
                  </a:lnTo>
                  <a:lnTo>
                    <a:pt x="3321" y="2810"/>
                  </a:lnTo>
                  <a:lnTo>
                    <a:pt x="3321" y="2769"/>
                  </a:lnTo>
                  <a:lnTo>
                    <a:pt x="3280" y="2729"/>
                  </a:lnTo>
                  <a:cubicBezTo>
                    <a:pt x="3239" y="2688"/>
                    <a:pt x="3198" y="2688"/>
                    <a:pt x="3157" y="2688"/>
                  </a:cubicBezTo>
                  <a:lnTo>
                    <a:pt x="3116" y="2688"/>
                  </a:lnTo>
                  <a:lnTo>
                    <a:pt x="3065" y="2647"/>
                  </a:lnTo>
                  <a:cubicBezTo>
                    <a:pt x="3065" y="2606"/>
                    <a:pt x="3065" y="2606"/>
                    <a:pt x="3024" y="2606"/>
                  </a:cubicBezTo>
                  <a:cubicBezTo>
                    <a:pt x="2983" y="2606"/>
                    <a:pt x="2943" y="2555"/>
                    <a:pt x="2943" y="2555"/>
                  </a:cubicBezTo>
                  <a:lnTo>
                    <a:pt x="2902" y="2555"/>
                  </a:lnTo>
                  <a:cubicBezTo>
                    <a:pt x="2902" y="2514"/>
                    <a:pt x="2861" y="2514"/>
                    <a:pt x="2861" y="2514"/>
                  </a:cubicBezTo>
                  <a:lnTo>
                    <a:pt x="2810" y="2473"/>
                  </a:lnTo>
                  <a:lnTo>
                    <a:pt x="2769" y="2473"/>
                  </a:lnTo>
                  <a:cubicBezTo>
                    <a:pt x="2728" y="2432"/>
                    <a:pt x="2728" y="2432"/>
                    <a:pt x="2687" y="2432"/>
                  </a:cubicBezTo>
                  <a:lnTo>
                    <a:pt x="2687" y="2391"/>
                  </a:lnTo>
                  <a:lnTo>
                    <a:pt x="2769" y="2300"/>
                  </a:lnTo>
                  <a:lnTo>
                    <a:pt x="2769" y="2259"/>
                  </a:lnTo>
                  <a:lnTo>
                    <a:pt x="2769" y="2177"/>
                  </a:lnTo>
                  <a:cubicBezTo>
                    <a:pt x="2810" y="2177"/>
                    <a:pt x="2810" y="2136"/>
                    <a:pt x="2861" y="2136"/>
                  </a:cubicBezTo>
                  <a:lnTo>
                    <a:pt x="2861" y="2177"/>
                  </a:lnTo>
                  <a:lnTo>
                    <a:pt x="2902" y="2136"/>
                  </a:lnTo>
                  <a:lnTo>
                    <a:pt x="2902" y="2095"/>
                  </a:lnTo>
                  <a:cubicBezTo>
                    <a:pt x="2902" y="2095"/>
                    <a:pt x="2943" y="2095"/>
                    <a:pt x="2943" y="2044"/>
                  </a:cubicBezTo>
                  <a:cubicBezTo>
                    <a:pt x="2943" y="2044"/>
                    <a:pt x="2943" y="2003"/>
                    <a:pt x="2902" y="2003"/>
                  </a:cubicBezTo>
                  <a:lnTo>
                    <a:pt x="2902" y="2044"/>
                  </a:lnTo>
                  <a:lnTo>
                    <a:pt x="2861" y="2044"/>
                  </a:lnTo>
                  <a:lnTo>
                    <a:pt x="2861" y="2003"/>
                  </a:lnTo>
                  <a:cubicBezTo>
                    <a:pt x="2810" y="2003"/>
                    <a:pt x="2861" y="2044"/>
                    <a:pt x="2810" y="2044"/>
                  </a:cubicBezTo>
                  <a:cubicBezTo>
                    <a:pt x="2769" y="2044"/>
                    <a:pt x="2769" y="2044"/>
                    <a:pt x="2769" y="2003"/>
                  </a:cubicBezTo>
                  <a:cubicBezTo>
                    <a:pt x="2728" y="2003"/>
                    <a:pt x="2687" y="2044"/>
                    <a:pt x="2646" y="2044"/>
                  </a:cubicBezTo>
                  <a:lnTo>
                    <a:pt x="2605" y="2003"/>
                  </a:lnTo>
                  <a:lnTo>
                    <a:pt x="2473" y="2003"/>
                  </a:lnTo>
                  <a:lnTo>
                    <a:pt x="2432" y="1962"/>
                  </a:lnTo>
                  <a:lnTo>
                    <a:pt x="2391" y="1962"/>
                  </a:lnTo>
                  <a:cubicBezTo>
                    <a:pt x="2350" y="1962"/>
                    <a:pt x="2350" y="1962"/>
                    <a:pt x="2299" y="1921"/>
                  </a:cubicBezTo>
                  <a:lnTo>
                    <a:pt x="2258" y="1921"/>
                  </a:lnTo>
                  <a:cubicBezTo>
                    <a:pt x="2258" y="1921"/>
                    <a:pt x="2258" y="1881"/>
                    <a:pt x="2217" y="188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29"/>
          <p:cNvSpPr txBox="1"/>
          <p:nvPr/>
        </p:nvSpPr>
        <p:spPr>
          <a:xfrm>
            <a:off x="6020324" y="3805198"/>
            <a:ext cx="18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6020324" y="4098275"/>
            <a:ext cx="184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6020324" y="2047499"/>
            <a:ext cx="18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6020324" y="2340576"/>
            <a:ext cx="184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6020324" y="3219426"/>
            <a:ext cx="184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6020324" y="2926349"/>
            <a:ext cx="18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6020324" y="1168650"/>
            <a:ext cx="18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6020324" y="1461727"/>
            <a:ext cx="1848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1540775" y="2261675"/>
            <a:ext cx="153000" cy="1530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4433250" y="1921500"/>
            <a:ext cx="277500" cy="277800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3028750" y="2713675"/>
            <a:ext cx="351600" cy="352200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2230475" y="3435650"/>
            <a:ext cx="185100" cy="185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1823250" y="2523200"/>
            <a:ext cx="277500" cy="2775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3764500" y="2076267"/>
            <a:ext cx="185100" cy="185400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5175750" y="3683367"/>
            <a:ext cx="153000" cy="153300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7991196" y="1285538"/>
            <a:ext cx="633960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250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7991196" y="2164388"/>
            <a:ext cx="633960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890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7991196" y="3043238"/>
            <a:ext cx="633960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680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7991196" y="3922088"/>
            <a:ext cx="633960" cy="31271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grpSp>
        <p:nvGrpSpPr>
          <p:cNvPr id="675" name="Google Shape;675;p30"/>
          <p:cNvGrpSpPr/>
          <p:nvPr/>
        </p:nvGrpSpPr>
        <p:grpSpPr>
          <a:xfrm>
            <a:off x="783799" y="1315815"/>
            <a:ext cx="3995583" cy="492895"/>
            <a:chOff x="620255" y="1964381"/>
            <a:chExt cx="3093994" cy="163611"/>
          </a:xfrm>
        </p:grpSpPr>
        <p:sp>
          <p:nvSpPr>
            <p:cNvPr id="676" name="Google Shape;676;p30"/>
            <p:cNvSpPr/>
            <p:nvPr/>
          </p:nvSpPr>
          <p:spPr>
            <a:xfrm rot="5400000">
              <a:off x="3550638" y="1964381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 rot="5400000">
              <a:off x="3224843" y="1964381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rot="5400000">
              <a:off x="2899049" y="1964381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 rot="5400000">
              <a:off x="2573254" y="1964381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 rot="5400000">
              <a:off x="2249117" y="1964381"/>
              <a:ext cx="163611" cy="163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 rot="5400000">
              <a:off x="1923323" y="1964381"/>
              <a:ext cx="163611" cy="163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 rot="5400000">
              <a:off x="1597528" y="1964381"/>
              <a:ext cx="163611" cy="163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 rot="5400000">
              <a:off x="1271733" y="1964381"/>
              <a:ext cx="163611" cy="163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 rot="5400000">
              <a:off x="945939" y="1964381"/>
              <a:ext cx="163611" cy="163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 rot="5400000">
              <a:off x="620255" y="1964381"/>
              <a:ext cx="163500" cy="16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0"/>
          <p:cNvGrpSpPr/>
          <p:nvPr/>
        </p:nvGrpSpPr>
        <p:grpSpPr>
          <a:xfrm>
            <a:off x="783799" y="2144360"/>
            <a:ext cx="3995727" cy="491275"/>
            <a:chOff x="620144" y="2316865"/>
            <a:chExt cx="3094105" cy="163611"/>
          </a:xfrm>
        </p:grpSpPr>
        <p:sp>
          <p:nvSpPr>
            <p:cNvPr id="687" name="Google Shape;687;p30"/>
            <p:cNvSpPr/>
            <p:nvPr/>
          </p:nvSpPr>
          <p:spPr>
            <a:xfrm rot="5400000">
              <a:off x="3550638" y="2316865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 rot="5400000">
              <a:off x="3224843" y="2316865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 rot="5400000">
              <a:off x="2899049" y="2316865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 rot="5400000">
              <a:off x="2573254" y="2316865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 rot="5400000">
              <a:off x="2249117" y="2316865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 rot="5400000">
              <a:off x="1923323" y="2316865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5400000">
              <a:off x="1597528" y="2316865"/>
              <a:ext cx="163611" cy="163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 rot="5400000">
              <a:off x="1271733" y="2316865"/>
              <a:ext cx="163611" cy="163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 rot="5400000">
              <a:off x="945939" y="2316865"/>
              <a:ext cx="163611" cy="163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 rot="5400000">
              <a:off x="620144" y="2316865"/>
              <a:ext cx="163611" cy="163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783799" y="2971286"/>
            <a:ext cx="3995727" cy="496805"/>
            <a:chOff x="620144" y="2669348"/>
            <a:chExt cx="3094105" cy="163611"/>
          </a:xfrm>
        </p:grpSpPr>
        <p:sp>
          <p:nvSpPr>
            <p:cNvPr id="698" name="Google Shape;698;p30"/>
            <p:cNvSpPr/>
            <p:nvPr/>
          </p:nvSpPr>
          <p:spPr>
            <a:xfrm rot="5400000">
              <a:off x="3550638" y="2669348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 rot="5400000">
              <a:off x="3224843" y="2669348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 rot="5400000">
              <a:off x="2899049" y="2669348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 rot="5400000">
              <a:off x="2573254" y="2669348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 rot="5400000">
              <a:off x="2249117" y="2669348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 rot="5400000">
              <a:off x="1923323" y="2669348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rot="5400000">
              <a:off x="1597528" y="2669348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rot="5400000">
              <a:off x="1271733" y="2669348"/>
              <a:ext cx="163611" cy="1636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rot="5400000">
              <a:off x="945939" y="2669348"/>
              <a:ext cx="163611" cy="1636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rot="5400000">
              <a:off x="620144" y="2669348"/>
              <a:ext cx="163611" cy="1636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0"/>
          <p:cNvGrpSpPr/>
          <p:nvPr/>
        </p:nvGrpSpPr>
        <p:grpSpPr>
          <a:xfrm>
            <a:off x="783799" y="3803742"/>
            <a:ext cx="3995727" cy="492797"/>
            <a:chOff x="620144" y="3015524"/>
            <a:chExt cx="3094105" cy="163611"/>
          </a:xfrm>
        </p:grpSpPr>
        <p:sp>
          <p:nvSpPr>
            <p:cNvPr id="709" name="Google Shape;709;p30"/>
            <p:cNvSpPr/>
            <p:nvPr/>
          </p:nvSpPr>
          <p:spPr>
            <a:xfrm rot="5400000">
              <a:off x="3550638" y="3015524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rot="5400000">
              <a:off x="3224843" y="3015524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rot="5400000">
              <a:off x="2899049" y="3015524"/>
              <a:ext cx="163611" cy="16361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rot="5400000">
              <a:off x="2573254" y="3015524"/>
              <a:ext cx="163611" cy="1636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 rot="5400000">
              <a:off x="2249117" y="3015524"/>
              <a:ext cx="163611" cy="1636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 rot="5400000">
              <a:off x="1923323" y="3015524"/>
              <a:ext cx="163611" cy="1636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 rot="5400000">
              <a:off x="1597528" y="3015524"/>
              <a:ext cx="163611" cy="1636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 rot="5400000">
              <a:off x="1271733" y="3015524"/>
              <a:ext cx="163611" cy="1636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 rot="5400000">
              <a:off x="945939" y="3015524"/>
              <a:ext cx="163611" cy="1636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 rot="5400000">
              <a:off x="620144" y="3015524"/>
              <a:ext cx="163611" cy="1636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0"/>
          <p:cNvGrpSpPr/>
          <p:nvPr/>
        </p:nvGrpSpPr>
        <p:grpSpPr>
          <a:xfrm>
            <a:off x="6319900" y="3547808"/>
            <a:ext cx="2040300" cy="833227"/>
            <a:chOff x="6319900" y="3582533"/>
            <a:chExt cx="2040300" cy="833227"/>
          </a:xfrm>
        </p:grpSpPr>
        <p:sp>
          <p:nvSpPr>
            <p:cNvPr id="720" name="Google Shape;720;p30"/>
            <p:cNvSpPr txBox="1"/>
            <p:nvPr/>
          </p:nvSpPr>
          <p:spPr>
            <a:xfrm>
              <a:off x="6319900" y="358253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Strategy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1" name="Google Shape;721;p30"/>
            <p:cNvSpPr txBox="1"/>
            <p:nvPr/>
          </p:nvSpPr>
          <p:spPr>
            <a:xfrm>
              <a:off x="6319900" y="3880860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2" name="Google Shape;722;p30"/>
          <p:cNvGrpSpPr/>
          <p:nvPr/>
        </p:nvGrpSpPr>
        <p:grpSpPr>
          <a:xfrm>
            <a:off x="6319900" y="1893616"/>
            <a:ext cx="2040300" cy="833227"/>
            <a:chOff x="6319900" y="1905208"/>
            <a:chExt cx="2040300" cy="833227"/>
          </a:xfrm>
        </p:grpSpPr>
        <p:sp>
          <p:nvSpPr>
            <p:cNvPr id="723" name="Google Shape;723;p30"/>
            <p:cNvSpPr txBox="1"/>
            <p:nvPr/>
          </p:nvSpPr>
          <p:spPr>
            <a:xfrm>
              <a:off x="6319900" y="1905208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Progress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4" name="Google Shape;724;p30"/>
            <p:cNvSpPr txBox="1"/>
            <p:nvPr/>
          </p:nvSpPr>
          <p:spPr>
            <a:xfrm>
              <a:off x="6319900" y="2203535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6319900" y="2720712"/>
            <a:ext cx="2040300" cy="833227"/>
            <a:chOff x="6319900" y="2743870"/>
            <a:chExt cx="2040300" cy="833227"/>
          </a:xfrm>
        </p:grpSpPr>
        <p:sp>
          <p:nvSpPr>
            <p:cNvPr id="726" name="Google Shape;726;p30"/>
            <p:cNvSpPr txBox="1"/>
            <p:nvPr/>
          </p:nvSpPr>
          <p:spPr>
            <a:xfrm>
              <a:off x="6319900" y="3042197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Mercury is the closest object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30"/>
            <p:cNvSpPr txBox="1"/>
            <p:nvPr/>
          </p:nvSpPr>
          <p:spPr>
            <a:xfrm>
              <a:off x="6319900" y="2743870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Rewards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30"/>
          <p:cNvGrpSpPr/>
          <p:nvPr/>
        </p:nvGrpSpPr>
        <p:grpSpPr>
          <a:xfrm>
            <a:off x="6319900" y="1066520"/>
            <a:ext cx="2040300" cy="833227"/>
            <a:chOff x="6319900" y="1066520"/>
            <a:chExt cx="2040300" cy="833227"/>
          </a:xfrm>
        </p:grpSpPr>
        <p:sp>
          <p:nvSpPr>
            <p:cNvPr id="729" name="Google Shape;729;p30"/>
            <p:cNvSpPr txBox="1"/>
            <p:nvPr/>
          </p:nvSpPr>
          <p:spPr>
            <a:xfrm>
              <a:off x="6319900" y="1066520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0" name="Google Shape;730;p30"/>
            <p:cNvSpPr txBox="1"/>
            <p:nvPr/>
          </p:nvSpPr>
          <p:spPr>
            <a:xfrm>
              <a:off x="6319900" y="1364847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s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1" name="Google Shape;731;p30"/>
          <p:cNvSpPr txBox="1"/>
          <p:nvPr/>
        </p:nvSpPr>
        <p:spPr>
          <a:xfrm>
            <a:off x="5136390" y="1347463"/>
            <a:ext cx="11835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2" name="Google Shape;732;p30"/>
          <p:cNvSpPr txBox="1"/>
          <p:nvPr/>
        </p:nvSpPr>
        <p:spPr>
          <a:xfrm>
            <a:off x="5136390" y="2175175"/>
            <a:ext cx="11835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3" name="Google Shape;733;p30"/>
          <p:cNvSpPr txBox="1"/>
          <p:nvPr/>
        </p:nvSpPr>
        <p:spPr>
          <a:xfrm>
            <a:off x="5136390" y="3002875"/>
            <a:ext cx="11835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4" name="Google Shape;734;p30"/>
          <p:cNvSpPr txBox="1"/>
          <p:nvPr/>
        </p:nvSpPr>
        <p:spPr>
          <a:xfrm>
            <a:off x="5136390" y="3826025"/>
            <a:ext cx="11835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740" name="Google Shape;740;p31"/>
          <p:cNvSpPr txBox="1"/>
          <p:nvPr/>
        </p:nvSpPr>
        <p:spPr>
          <a:xfrm>
            <a:off x="457325" y="31985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457368" y="3491475"/>
            <a:ext cx="1918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20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1"/>
          <p:cNvSpPr txBox="1"/>
          <p:nvPr/>
        </p:nvSpPr>
        <p:spPr>
          <a:xfrm>
            <a:off x="6776103" y="3482400"/>
            <a:ext cx="1918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1"/>
          <p:cNvSpPr txBox="1"/>
          <p:nvPr/>
        </p:nvSpPr>
        <p:spPr>
          <a:xfrm>
            <a:off x="7206288" y="31929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4" name="Google Shape;744;p31"/>
          <p:cNvSpPr txBox="1"/>
          <p:nvPr/>
        </p:nvSpPr>
        <p:spPr>
          <a:xfrm>
            <a:off x="457175" y="18320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5" name="Google Shape;745;p31"/>
          <p:cNvSpPr txBox="1"/>
          <p:nvPr/>
        </p:nvSpPr>
        <p:spPr>
          <a:xfrm>
            <a:off x="457175" y="2130213"/>
            <a:ext cx="1918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6" name="Google Shape;74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55674" y="1422972"/>
            <a:ext cx="5040426" cy="311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1"/>
          <p:cNvSpPr txBox="1"/>
          <p:nvPr/>
        </p:nvSpPr>
        <p:spPr>
          <a:xfrm>
            <a:off x="457365" y="1564213"/>
            <a:ext cx="1183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21</a:t>
            </a:r>
            <a:r>
              <a:rPr lang="es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8" name="Google Shape;748;p31"/>
          <p:cNvSpPr txBox="1"/>
          <p:nvPr/>
        </p:nvSpPr>
        <p:spPr>
          <a:xfrm>
            <a:off x="457365" y="2925438"/>
            <a:ext cx="1183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21</a:t>
            </a:r>
            <a:r>
              <a:rPr lang="es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9" name="Google Shape;749;p31"/>
          <p:cNvSpPr txBox="1"/>
          <p:nvPr/>
        </p:nvSpPr>
        <p:spPr>
          <a:xfrm>
            <a:off x="7510890" y="2925438"/>
            <a:ext cx="1183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48</a:t>
            </a:r>
            <a:r>
              <a:rPr lang="es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0" name="Google Shape;750;p31"/>
          <p:cNvSpPr txBox="1"/>
          <p:nvPr/>
        </p:nvSpPr>
        <p:spPr>
          <a:xfrm>
            <a:off x="6776103" y="2121175"/>
            <a:ext cx="1918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1"/>
          <p:cNvSpPr txBox="1"/>
          <p:nvPr/>
        </p:nvSpPr>
        <p:spPr>
          <a:xfrm>
            <a:off x="7206288" y="1831680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2" name="Google Shape;752;p31"/>
          <p:cNvSpPr txBox="1"/>
          <p:nvPr/>
        </p:nvSpPr>
        <p:spPr>
          <a:xfrm>
            <a:off x="7510890" y="1564213"/>
            <a:ext cx="1183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s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7" name="Google Shape;757;p32"/>
          <p:cNvCxnSpPr>
            <a:stCxn id="758" idx="0"/>
          </p:cNvCxnSpPr>
          <p:nvPr/>
        </p:nvCxnSpPr>
        <p:spPr>
          <a:xfrm rot="10800000">
            <a:off x="2091675" y="2221150"/>
            <a:ext cx="0" cy="340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2"/>
          <p:cNvCxnSpPr/>
          <p:nvPr/>
        </p:nvCxnSpPr>
        <p:spPr>
          <a:xfrm rot="10800000">
            <a:off x="4572300" y="2221150"/>
            <a:ext cx="0" cy="340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2"/>
          <p:cNvCxnSpPr/>
          <p:nvPr/>
        </p:nvCxnSpPr>
        <p:spPr>
          <a:xfrm rot="10800000">
            <a:off x="7052325" y="2221150"/>
            <a:ext cx="0" cy="340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3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762" name="Google Shape;762;p32"/>
          <p:cNvSpPr/>
          <p:nvPr/>
        </p:nvSpPr>
        <p:spPr>
          <a:xfrm>
            <a:off x="1538614" y="1168646"/>
            <a:ext cx="1106700" cy="1107000"/>
          </a:xfrm>
          <a:prstGeom prst="donut">
            <a:avLst>
              <a:gd fmla="val 101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2"/>
          <p:cNvSpPr/>
          <p:nvPr/>
        </p:nvSpPr>
        <p:spPr>
          <a:xfrm rot="-4538830">
            <a:off x="1538603" y="1167823"/>
            <a:ext cx="1106125" cy="1105834"/>
          </a:xfrm>
          <a:prstGeom prst="blockArc">
            <a:avLst>
              <a:gd fmla="val 6490304" name="adj1"/>
              <a:gd fmla="val 16713790" name="adj2"/>
              <a:gd fmla="val 10741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2"/>
          <p:cNvSpPr/>
          <p:nvPr/>
        </p:nvSpPr>
        <p:spPr>
          <a:xfrm>
            <a:off x="4018939" y="1168646"/>
            <a:ext cx="1106700" cy="1107000"/>
          </a:xfrm>
          <a:prstGeom prst="donut">
            <a:avLst>
              <a:gd fmla="val 101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2"/>
          <p:cNvSpPr/>
          <p:nvPr/>
        </p:nvSpPr>
        <p:spPr>
          <a:xfrm rot="-4538830">
            <a:off x="4018928" y="1167823"/>
            <a:ext cx="1106125" cy="1105834"/>
          </a:xfrm>
          <a:prstGeom prst="blockArc">
            <a:avLst>
              <a:gd fmla="val 6490304" name="adj1"/>
              <a:gd fmla="val 4085382" name="adj2"/>
              <a:gd fmla="val 10085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2"/>
          <p:cNvSpPr/>
          <p:nvPr/>
        </p:nvSpPr>
        <p:spPr>
          <a:xfrm>
            <a:off x="6492814" y="1168646"/>
            <a:ext cx="1106700" cy="1107000"/>
          </a:xfrm>
          <a:prstGeom prst="donut">
            <a:avLst>
              <a:gd fmla="val 101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2"/>
          <p:cNvSpPr/>
          <p:nvPr/>
        </p:nvSpPr>
        <p:spPr>
          <a:xfrm rot="-4538830">
            <a:off x="6492803" y="1167823"/>
            <a:ext cx="1106125" cy="1105834"/>
          </a:xfrm>
          <a:prstGeom prst="blockArc">
            <a:avLst>
              <a:gd fmla="val 6490304" name="adj1"/>
              <a:gd fmla="val 14182446" name="adj2"/>
              <a:gd fmla="val 1075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2"/>
          <p:cNvSpPr txBox="1"/>
          <p:nvPr/>
        </p:nvSpPr>
        <p:spPr>
          <a:xfrm>
            <a:off x="1651275" y="1516350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4131600" y="1516350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6611925" y="1516350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953025" y="2561350"/>
            <a:ext cx="2277300" cy="21822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3433350" y="2561350"/>
            <a:ext cx="2277300" cy="2182200"/>
          </a:xfrm>
          <a:prstGeom prst="frame">
            <a:avLst>
              <a:gd fmla="val 1250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5913675" y="2561350"/>
            <a:ext cx="2277300" cy="2182200"/>
          </a:xfrm>
          <a:prstGeom prst="frame">
            <a:avLst>
              <a:gd fmla="val 1250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" name="Google Shape;773;p32"/>
          <p:cNvCxnSpPr>
            <a:stCxn id="758" idx="0"/>
            <a:endCxn id="758" idx="0"/>
          </p:cNvCxnSpPr>
          <p:nvPr/>
        </p:nvCxnSpPr>
        <p:spPr>
          <a:xfrm>
            <a:off x="2091675" y="2561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32"/>
          <p:cNvSpPr/>
          <p:nvPr/>
        </p:nvSpPr>
        <p:spPr>
          <a:xfrm>
            <a:off x="6085425" y="35467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32"/>
          <p:cNvSpPr/>
          <p:nvPr/>
        </p:nvSpPr>
        <p:spPr>
          <a:xfrm>
            <a:off x="3611550" y="35467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2"/>
          <p:cNvSpPr/>
          <p:nvPr/>
        </p:nvSpPr>
        <p:spPr>
          <a:xfrm>
            <a:off x="1137675" y="354676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6085425" y="3150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1137675" y="31507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3611550" y="3150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3"/>
          <p:cNvSpPr/>
          <p:nvPr/>
        </p:nvSpPr>
        <p:spPr>
          <a:xfrm>
            <a:off x="6291938" y="2658500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4421488" y="1442775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2551038" y="2658500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686363" y="1442775"/>
            <a:ext cx="2165700" cy="21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789" name="Google Shape;789;p33"/>
          <p:cNvSpPr/>
          <p:nvPr/>
        </p:nvSpPr>
        <p:spPr>
          <a:xfrm>
            <a:off x="6413075" y="4002575"/>
            <a:ext cx="1923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2672238" y="3995050"/>
            <a:ext cx="1923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4542762" y="2052925"/>
            <a:ext cx="1923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801775" y="2060450"/>
            <a:ext cx="1923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33"/>
          <p:cNvSpPr txBox="1"/>
          <p:nvPr/>
        </p:nvSpPr>
        <p:spPr>
          <a:xfrm>
            <a:off x="4758248" y="1697250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4" name="Google Shape;794;p33"/>
          <p:cNvSpPr txBox="1"/>
          <p:nvPr/>
        </p:nvSpPr>
        <p:spPr>
          <a:xfrm>
            <a:off x="6628691" y="3615998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5" name="Google Shape;795;p33"/>
          <p:cNvSpPr txBox="1"/>
          <p:nvPr/>
        </p:nvSpPr>
        <p:spPr>
          <a:xfrm>
            <a:off x="1017330" y="170474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33"/>
          <p:cNvSpPr txBox="1"/>
          <p:nvPr/>
        </p:nvSpPr>
        <p:spPr>
          <a:xfrm>
            <a:off x="2887793" y="360846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1452213" y="3109700"/>
            <a:ext cx="6099000" cy="56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3"/>
          <p:cNvSpPr/>
          <p:nvPr/>
        </p:nvSpPr>
        <p:spPr>
          <a:xfrm>
            <a:off x="1433738" y="280797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3"/>
          <p:cNvSpPr/>
          <p:nvPr/>
        </p:nvSpPr>
        <p:spPr>
          <a:xfrm>
            <a:off x="3304188" y="280797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3"/>
          <p:cNvSpPr/>
          <p:nvPr/>
        </p:nvSpPr>
        <p:spPr>
          <a:xfrm>
            <a:off x="5174638" y="280797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3"/>
          <p:cNvSpPr/>
          <p:nvPr/>
        </p:nvSpPr>
        <p:spPr>
          <a:xfrm>
            <a:off x="7045088" y="2807975"/>
            <a:ext cx="659400" cy="659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3"/>
          <p:cNvGrpSpPr/>
          <p:nvPr/>
        </p:nvGrpSpPr>
        <p:grpSpPr>
          <a:xfrm>
            <a:off x="1593822" y="2988585"/>
            <a:ext cx="339235" cy="298186"/>
            <a:chOff x="898875" y="244725"/>
            <a:chExt cx="481800" cy="423500"/>
          </a:xfrm>
        </p:grpSpPr>
        <p:sp>
          <p:nvSpPr>
            <p:cNvPr id="803" name="Google Shape;803;p33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9" name="Google Shape;809;p33"/>
          <p:cNvSpPr/>
          <p:nvPr/>
        </p:nvSpPr>
        <p:spPr>
          <a:xfrm>
            <a:off x="7205167" y="297864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810" name="Google Shape;810;p33"/>
          <p:cNvGrpSpPr/>
          <p:nvPr/>
        </p:nvGrpSpPr>
        <p:grpSpPr>
          <a:xfrm>
            <a:off x="3464255" y="2968045"/>
            <a:ext cx="339253" cy="339253"/>
            <a:chOff x="3271200" y="1435075"/>
            <a:chExt cx="481825" cy="481825"/>
          </a:xfrm>
        </p:grpSpPr>
        <p:sp>
          <p:nvSpPr>
            <p:cNvPr id="811" name="Google Shape;811;p33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3" name="Google Shape;813;p33"/>
          <p:cNvGrpSpPr/>
          <p:nvPr/>
        </p:nvGrpSpPr>
        <p:grpSpPr>
          <a:xfrm>
            <a:off x="5332615" y="2968027"/>
            <a:ext cx="343442" cy="339288"/>
            <a:chOff x="3858100" y="1435075"/>
            <a:chExt cx="487775" cy="481875"/>
          </a:xfrm>
        </p:grpSpPr>
        <p:sp>
          <p:nvSpPr>
            <p:cNvPr id="814" name="Google Shape;814;p33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2216290" y="1207625"/>
            <a:ext cx="1489336" cy="764839"/>
          </a:xfrm>
          <a:custGeom>
            <a:rect b="b" l="l" r="r" t="t"/>
            <a:pathLst>
              <a:path extrusionOk="0" h="11887" w="23147">
                <a:moveTo>
                  <a:pt x="1" y="1"/>
                </a:moveTo>
                <a:lnTo>
                  <a:pt x="1" y="7704"/>
                </a:lnTo>
                <a:lnTo>
                  <a:pt x="11552" y="11886"/>
                </a:lnTo>
                <a:lnTo>
                  <a:pt x="23146" y="7704"/>
                </a:lnTo>
                <a:lnTo>
                  <a:pt x="23146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2216290" y="1207625"/>
            <a:ext cx="743285" cy="764839"/>
          </a:xfrm>
          <a:custGeom>
            <a:rect b="b" l="l" r="r" t="t"/>
            <a:pathLst>
              <a:path extrusionOk="0" h="11887" w="11552">
                <a:moveTo>
                  <a:pt x="1" y="1"/>
                </a:moveTo>
                <a:lnTo>
                  <a:pt x="1" y="7704"/>
                </a:lnTo>
                <a:lnTo>
                  <a:pt x="11552" y="11886"/>
                </a:lnTo>
                <a:lnTo>
                  <a:pt x="11552" y="1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876434" y="2225007"/>
            <a:ext cx="2161715" cy="620905"/>
          </a:xfrm>
          <a:custGeom>
            <a:rect b="b" l="l" r="r" t="t"/>
            <a:pathLst>
              <a:path extrusionOk="0" h="9650" w="33597">
                <a:moveTo>
                  <a:pt x="33306" y="291"/>
                </a:moveTo>
                <a:lnTo>
                  <a:pt x="33306" y="9350"/>
                </a:lnTo>
                <a:lnTo>
                  <a:pt x="291" y="9350"/>
                </a:lnTo>
                <a:lnTo>
                  <a:pt x="291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596" y="9650"/>
                </a:lnTo>
                <a:lnTo>
                  <a:pt x="33596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2400438" y="2118520"/>
            <a:ext cx="1121104" cy="243086"/>
          </a:xfrm>
          <a:custGeom>
            <a:rect b="b" l="l" r="r" t="t"/>
            <a:pathLst>
              <a:path extrusionOk="0" h="3778" w="17424">
                <a:moveTo>
                  <a:pt x="0" y="1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2400438" y="2118520"/>
            <a:ext cx="559136" cy="243086"/>
          </a:xfrm>
          <a:custGeom>
            <a:rect b="b" l="l" r="r" t="t"/>
            <a:pathLst>
              <a:path extrusionOk="0" h="3778" w="8690">
                <a:moveTo>
                  <a:pt x="0" y="1"/>
                </a:moveTo>
                <a:lnTo>
                  <a:pt x="0" y="3777"/>
                </a:lnTo>
                <a:lnTo>
                  <a:pt x="8690" y="3777"/>
                </a:lnTo>
                <a:lnTo>
                  <a:pt x="8690" y="1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876434" y="3159709"/>
            <a:ext cx="2161715" cy="620905"/>
          </a:xfrm>
          <a:custGeom>
            <a:rect b="b" l="l" r="r" t="t"/>
            <a:pathLst>
              <a:path extrusionOk="0" h="9650" w="33597">
                <a:moveTo>
                  <a:pt x="33306" y="291"/>
                </a:moveTo>
                <a:lnTo>
                  <a:pt x="33306" y="9350"/>
                </a:lnTo>
                <a:lnTo>
                  <a:pt x="291" y="9350"/>
                </a:lnTo>
                <a:lnTo>
                  <a:pt x="291" y="291"/>
                </a:lnTo>
                <a:close/>
                <a:moveTo>
                  <a:pt x="0" y="0"/>
                </a:moveTo>
                <a:lnTo>
                  <a:pt x="0" y="9649"/>
                </a:lnTo>
                <a:lnTo>
                  <a:pt x="33596" y="9649"/>
                </a:lnTo>
                <a:lnTo>
                  <a:pt x="33596" y="0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400438" y="3053158"/>
            <a:ext cx="1121104" cy="243086"/>
          </a:xfrm>
          <a:custGeom>
            <a:rect b="b" l="l" r="r" t="t"/>
            <a:pathLst>
              <a:path extrusionOk="0" h="3778" w="17424">
                <a:moveTo>
                  <a:pt x="0" y="1"/>
                </a:moveTo>
                <a:lnTo>
                  <a:pt x="0" y="3778"/>
                </a:lnTo>
                <a:lnTo>
                  <a:pt x="17423" y="3778"/>
                </a:lnTo>
                <a:lnTo>
                  <a:pt x="17423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400438" y="3053158"/>
            <a:ext cx="559136" cy="243086"/>
          </a:xfrm>
          <a:custGeom>
            <a:rect b="b" l="l" r="r" t="t"/>
            <a:pathLst>
              <a:path extrusionOk="0" h="3778" w="8690">
                <a:moveTo>
                  <a:pt x="0" y="1"/>
                </a:moveTo>
                <a:lnTo>
                  <a:pt x="0" y="3778"/>
                </a:lnTo>
                <a:lnTo>
                  <a:pt x="8690" y="3778"/>
                </a:lnTo>
                <a:lnTo>
                  <a:pt x="8690" y="1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876434" y="4094346"/>
            <a:ext cx="2161715" cy="620905"/>
          </a:xfrm>
          <a:custGeom>
            <a:rect b="b" l="l" r="r" t="t"/>
            <a:pathLst>
              <a:path extrusionOk="0" h="9650" w="33597">
                <a:moveTo>
                  <a:pt x="33306" y="291"/>
                </a:moveTo>
                <a:lnTo>
                  <a:pt x="33306" y="9350"/>
                </a:lnTo>
                <a:lnTo>
                  <a:pt x="291" y="9350"/>
                </a:lnTo>
                <a:lnTo>
                  <a:pt x="291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596" y="9650"/>
                </a:lnTo>
                <a:lnTo>
                  <a:pt x="33596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400438" y="3987859"/>
            <a:ext cx="1121104" cy="243086"/>
          </a:xfrm>
          <a:custGeom>
            <a:rect b="b" l="l" r="r" t="t"/>
            <a:pathLst>
              <a:path extrusionOk="0" h="3778" w="17424">
                <a:moveTo>
                  <a:pt x="0" y="0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0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400438" y="3987859"/>
            <a:ext cx="559136" cy="243086"/>
          </a:xfrm>
          <a:custGeom>
            <a:rect b="b" l="l" r="r" t="t"/>
            <a:pathLst>
              <a:path extrusionOk="0" h="3778" w="8690">
                <a:moveTo>
                  <a:pt x="0" y="0"/>
                </a:moveTo>
                <a:lnTo>
                  <a:pt x="0" y="3777"/>
                </a:lnTo>
                <a:lnTo>
                  <a:pt x="8690" y="3777"/>
                </a:lnTo>
                <a:lnTo>
                  <a:pt x="8690" y="0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722913" y="2380780"/>
            <a:ext cx="309359" cy="309359"/>
          </a:xfrm>
          <a:custGeom>
            <a:rect b="b" l="l" r="r" t="t"/>
            <a:pathLst>
              <a:path extrusionOk="0" h="4808" w="4808">
                <a:moveTo>
                  <a:pt x="2386" y="1"/>
                </a:moveTo>
                <a:cubicBezTo>
                  <a:pt x="1066" y="1"/>
                  <a:pt x="0" y="1066"/>
                  <a:pt x="0" y="2422"/>
                </a:cubicBezTo>
                <a:cubicBezTo>
                  <a:pt x="0" y="3742"/>
                  <a:pt x="1066" y="4808"/>
                  <a:pt x="2386" y="4808"/>
                </a:cubicBezTo>
                <a:cubicBezTo>
                  <a:pt x="3707" y="4808"/>
                  <a:pt x="4807" y="3742"/>
                  <a:pt x="4807" y="2422"/>
                </a:cubicBezTo>
                <a:cubicBezTo>
                  <a:pt x="4807" y="1066"/>
                  <a:pt x="3707" y="1"/>
                  <a:pt x="2386" y="1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722913" y="3315481"/>
            <a:ext cx="309359" cy="309359"/>
          </a:xfrm>
          <a:custGeom>
            <a:rect b="b" l="l" r="r" t="t"/>
            <a:pathLst>
              <a:path extrusionOk="0" h="4808" w="4808">
                <a:moveTo>
                  <a:pt x="2386" y="0"/>
                </a:moveTo>
                <a:cubicBezTo>
                  <a:pt x="1066" y="0"/>
                  <a:pt x="0" y="1065"/>
                  <a:pt x="0" y="2421"/>
                </a:cubicBezTo>
                <a:cubicBezTo>
                  <a:pt x="0" y="3742"/>
                  <a:pt x="1066" y="4807"/>
                  <a:pt x="2386" y="4807"/>
                </a:cubicBezTo>
                <a:cubicBezTo>
                  <a:pt x="3707" y="4807"/>
                  <a:pt x="4807" y="3742"/>
                  <a:pt x="4807" y="2421"/>
                </a:cubicBezTo>
                <a:cubicBezTo>
                  <a:pt x="4807" y="1065"/>
                  <a:pt x="3707" y="0"/>
                  <a:pt x="2386" y="0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722913" y="4256939"/>
            <a:ext cx="309359" cy="309359"/>
          </a:xfrm>
          <a:custGeom>
            <a:rect b="b" l="l" r="r" t="t"/>
            <a:pathLst>
              <a:path extrusionOk="0" h="4808" w="4808">
                <a:moveTo>
                  <a:pt x="2386" y="0"/>
                </a:moveTo>
                <a:cubicBezTo>
                  <a:pt x="1066" y="0"/>
                  <a:pt x="0" y="1101"/>
                  <a:pt x="0" y="2421"/>
                </a:cubicBezTo>
                <a:cubicBezTo>
                  <a:pt x="0" y="3742"/>
                  <a:pt x="1066" y="4807"/>
                  <a:pt x="2386" y="4807"/>
                </a:cubicBezTo>
                <a:cubicBezTo>
                  <a:pt x="3707" y="4807"/>
                  <a:pt x="4807" y="3742"/>
                  <a:pt x="4807" y="2421"/>
                </a:cubicBezTo>
                <a:cubicBezTo>
                  <a:pt x="4807" y="1101"/>
                  <a:pt x="3707" y="0"/>
                  <a:pt x="2386" y="0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445696" y="1207625"/>
            <a:ext cx="1489336" cy="764839"/>
          </a:xfrm>
          <a:custGeom>
            <a:rect b="b" l="l" r="r" t="t"/>
            <a:pathLst>
              <a:path extrusionOk="0" h="11887" w="23147">
                <a:moveTo>
                  <a:pt x="1" y="1"/>
                </a:moveTo>
                <a:lnTo>
                  <a:pt x="1" y="7704"/>
                </a:lnTo>
                <a:lnTo>
                  <a:pt x="11560" y="11886"/>
                </a:lnTo>
                <a:lnTo>
                  <a:pt x="23146" y="7704"/>
                </a:lnTo>
                <a:lnTo>
                  <a:pt x="23146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445696" y="1207625"/>
            <a:ext cx="743864" cy="764839"/>
          </a:xfrm>
          <a:custGeom>
            <a:rect b="b" l="l" r="r" t="t"/>
            <a:pathLst>
              <a:path extrusionOk="0" h="11887" w="11561">
                <a:moveTo>
                  <a:pt x="1" y="1"/>
                </a:moveTo>
                <a:lnTo>
                  <a:pt x="1" y="7704"/>
                </a:lnTo>
                <a:lnTo>
                  <a:pt x="11560" y="11886"/>
                </a:lnTo>
                <a:lnTo>
                  <a:pt x="1156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105839" y="2225007"/>
            <a:ext cx="2162294" cy="620905"/>
          </a:xfrm>
          <a:custGeom>
            <a:rect b="b" l="l" r="r" t="t"/>
            <a:pathLst>
              <a:path extrusionOk="0" h="9650" w="33606">
                <a:moveTo>
                  <a:pt x="33315" y="291"/>
                </a:moveTo>
                <a:lnTo>
                  <a:pt x="33315" y="9350"/>
                </a:lnTo>
                <a:lnTo>
                  <a:pt x="300" y="9350"/>
                </a:lnTo>
                <a:lnTo>
                  <a:pt x="300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605" y="9650"/>
                </a:lnTo>
                <a:lnTo>
                  <a:pt x="33605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629844" y="2118520"/>
            <a:ext cx="1121104" cy="243086"/>
          </a:xfrm>
          <a:custGeom>
            <a:rect b="b" l="l" r="r" t="t"/>
            <a:pathLst>
              <a:path extrusionOk="0" h="3778" w="17424">
                <a:moveTo>
                  <a:pt x="0" y="1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629844" y="2118520"/>
            <a:ext cx="559715" cy="243086"/>
          </a:xfrm>
          <a:custGeom>
            <a:rect b="b" l="l" r="r" t="t"/>
            <a:pathLst>
              <a:path extrusionOk="0" h="3778" w="8699">
                <a:moveTo>
                  <a:pt x="0" y="1"/>
                </a:moveTo>
                <a:lnTo>
                  <a:pt x="0" y="3777"/>
                </a:lnTo>
                <a:lnTo>
                  <a:pt x="8698" y="3777"/>
                </a:lnTo>
                <a:lnTo>
                  <a:pt x="8698" y="1"/>
                </a:lnTo>
                <a:close/>
              </a:path>
            </a:pathLst>
          </a:custGeom>
          <a:solidFill>
            <a:srgbClr val="A5D0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105839" y="3159709"/>
            <a:ext cx="2162294" cy="620905"/>
          </a:xfrm>
          <a:custGeom>
            <a:rect b="b" l="l" r="r" t="t"/>
            <a:pathLst>
              <a:path extrusionOk="0" h="9650" w="33606">
                <a:moveTo>
                  <a:pt x="33315" y="291"/>
                </a:moveTo>
                <a:lnTo>
                  <a:pt x="33315" y="9350"/>
                </a:lnTo>
                <a:lnTo>
                  <a:pt x="300" y="9350"/>
                </a:lnTo>
                <a:lnTo>
                  <a:pt x="300" y="291"/>
                </a:lnTo>
                <a:close/>
                <a:moveTo>
                  <a:pt x="0" y="0"/>
                </a:moveTo>
                <a:lnTo>
                  <a:pt x="0" y="9649"/>
                </a:lnTo>
                <a:lnTo>
                  <a:pt x="33605" y="9649"/>
                </a:lnTo>
                <a:lnTo>
                  <a:pt x="33605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629844" y="3053158"/>
            <a:ext cx="1121104" cy="243086"/>
          </a:xfrm>
          <a:custGeom>
            <a:rect b="b" l="l" r="r" t="t"/>
            <a:pathLst>
              <a:path extrusionOk="0" h="3778" w="17424">
                <a:moveTo>
                  <a:pt x="0" y="1"/>
                </a:moveTo>
                <a:lnTo>
                  <a:pt x="0" y="3778"/>
                </a:lnTo>
                <a:lnTo>
                  <a:pt x="17423" y="3778"/>
                </a:lnTo>
                <a:lnTo>
                  <a:pt x="17423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629844" y="3053158"/>
            <a:ext cx="559715" cy="243086"/>
          </a:xfrm>
          <a:custGeom>
            <a:rect b="b" l="l" r="r" t="t"/>
            <a:pathLst>
              <a:path extrusionOk="0" h="3778" w="8699">
                <a:moveTo>
                  <a:pt x="0" y="1"/>
                </a:moveTo>
                <a:lnTo>
                  <a:pt x="0" y="3778"/>
                </a:lnTo>
                <a:lnTo>
                  <a:pt x="8698" y="3778"/>
                </a:lnTo>
                <a:lnTo>
                  <a:pt x="8698" y="1"/>
                </a:lnTo>
                <a:close/>
              </a:path>
            </a:pathLst>
          </a:custGeom>
          <a:solidFill>
            <a:srgbClr val="A5D0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105839" y="4094346"/>
            <a:ext cx="2162294" cy="620905"/>
          </a:xfrm>
          <a:custGeom>
            <a:rect b="b" l="l" r="r" t="t"/>
            <a:pathLst>
              <a:path extrusionOk="0" h="9650" w="33606">
                <a:moveTo>
                  <a:pt x="33315" y="291"/>
                </a:moveTo>
                <a:lnTo>
                  <a:pt x="33315" y="9350"/>
                </a:lnTo>
                <a:lnTo>
                  <a:pt x="300" y="9350"/>
                </a:lnTo>
                <a:lnTo>
                  <a:pt x="300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605" y="9650"/>
                </a:lnTo>
                <a:lnTo>
                  <a:pt x="33605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629844" y="3987859"/>
            <a:ext cx="1121104" cy="243086"/>
          </a:xfrm>
          <a:custGeom>
            <a:rect b="b" l="l" r="r" t="t"/>
            <a:pathLst>
              <a:path extrusionOk="0" h="3778" w="17424">
                <a:moveTo>
                  <a:pt x="0" y="0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629844" y="3987859"/>
            <a:ext cx="559715" cy="243086"/>
          </a:xfrm>
          <a:custGeom>
            <a:rect b="b" l="l" r="r" t="t"/>
            <a:pathLst>
              <a:path extrusionOk="0" h="3778" w="8699">
                <a:moveTo>
                  <a:pt x="0" y="0"/>
                </a:moveTo>
                <a:lnTo>
                  <a:pt x="0" y="3777"/>
                </a:lnTo>
                <a:lnTo>
                  <a:pt x="8698" y="3777"/>
                </a:lnTo>
                <a:lnTo>
                  <a:pt x="8698" y="0"/>
                </a:lnTo>
                <a:close/>
              </a:path>
            </a:pathLst>
          </a:custGeom>
          <a:solidFill>
            <a:srgbClr val="A5D0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112229" y="2380780"/>
            <a:ext cx="309359" cy="309359"/>
          </a:xfrm>
          <a:custGeom>
            <a:rect b="b" l="l" r="r" t="t"/>
            <a:pathLst>
              <a:path extrusionOk="0" h="4808" w="4808">
                <a:moveTo>
                  <a:pt x="2422" y="1"/>
                </a:moveTo>
                <a:cubicBezTo>
                  <a:pt x="1066" y="1"/>
                  <a:pt x="1" y="1066"/>
                  <a:pt x="1" y="2422"/>
                </a:cubicBezTo>
                <a:cubicBezTo>
                  <a:pt x="1" y="3742"/>
                  <a:pt x="1066" y="4808"/>
                  <a:pt x="2422" y="4808"/>
                </a:cubicBezTo>
                <a:cubicBezTo>
                  <a:pt x="3743" y="4808"/>
                  <a:pt x="4808" y="3742"/>
                  <a:pt x="4808" y="2422"/>
                </a:cubicBezTo>
                <a:cubicBezTo>
                  <a:pt x="4808" y="1066"/>
                  <a:pt x="3743" y="1"/>
                  <a:pt x="2422" y="1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112229" y="3315481"/>
            <a:ext cx="309359" cy="309359"/>
          </a:xfrm>
          <a:custGeom>
            <a:rect b="b" l="l" r="r" t="t"/>
            <a:pathLst>
              <a:path extrusionOk="0" h="4808" w="4808">
                <a:moveTo>
                  <a:pt x="2422" y="0"/>
                </a:moveTo>
                <a:cubicBezTo>
                  <a:pt x="1066" y="0"/>
                  <a:pt x="1" y="1065"/>
                  <a:pt x="1" y="2421"/>
                </a:cubicBezTo>
                <a:cubicBezTo>
                  <a:pt x="1" y="3742"/>
                  <a:pt x="1066" y="4807"/>
                  <a:pt x="2422" y="4807"/>
                </a:cubicBezTo>
                <a:cubicBezTo>
                  <a:pt x="3743" y="4807"/>
                  <a:pt x="4808" y="3742"/>
                  <a:pt x="4808" y="2421"/>
                </a:cubicBezTo>
                <a:cubicBezTo>
                  <a:pt x="4808" y="1065"/>
                  <a:pt x="3743" y="0"/>
                  <a:pt x="2422" y="0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112229" y="4256939"/>
            <a:ext cx="309359" cy="309359"/>
          </a:xfrm>
          <a:custGeom>
            <a:rect b="b" l="l" r="r" t="t"/>
            <a:pathLst>
              <a:path extrusionOk="0" h="4808" w="4808">
                <a:moveTo>
                  <a:pt x="2422" y="0"/>
                </a:moveTo>
                <a:cubicBezTo>
                  <a:pt x="1066" y="0"/>
                  <a:pt x="1" y="1101"/>
                  <a:pt x="1" y="2421"/>
                </a:cubicBezTo>
                <a:cubicBezTo>
                  <a:pt x="1" y="3742"/>
                  <a:pt x="1066" y="4807"/>
                  <a:pt x="2422" y="4807"/>
                </a:cubicBezTo>
                <a:cubicBezTo>
                  <a:pt x="3743" y="4807"/>
                  <a:pt x="4808" y="3742"/>
                  <a:pt x="4808" y="2421"/>
                </a:cubicBezTo>
                <a:cubicBezTo>
                  <a:pt x="4808" y="1101"/>
                  <a:pt x="3743" y="0"/>
                  <a:pt x="2422" y="0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452741" y="2361541"/>
            <a:ext cx="238518" cy="323514"/>
          </a:xfrm>
          <a:custGeom>
            <a:rect b="b" l="l" r="r" t="t"/>
            <a:pathLst>
              <a:path extrusionOk="0" h="5028" w="3707">
                <a:moveTo>
                  <a:pt x="0" y="0"/>
                </a:moveTo>
                <a:lnTo>
                  <a:pt x="2017" y="2501"/>
                </a:lnTo>
                <a:lnTo>
                  <a:pt x="0" y="5027"/>
                </a:lnTo>
                <a:lnTo>
                  <a:pt x="1691" y="5027"/>
                </a:lnTo>
                <a:lnTo>
                  <a:pt x="3707" y="2501"/>
                </a:lnTo>
                <a:lnTo>
                  <a:pt x="1691" y="0"/>
                </a:lnTo>
                <a:close/>
              </a:path>
            </a:pathLst>
          </a:custGeom>
          <a:solidFill>
            <a:srgbClr val="D5E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452741" y="3308082"/>
            <a:ext cx="238518" cy="323514"/>
          </a:xfrm>
          <a:custGeom>
            <a:rect b="b" l="l" r="r" t="t"/>
            <a:pathLst>
              <a:path extrusionOk="0" h="5028" w="3707">
                <a:moveTo>
                  <a:pt x="0" y="1"/>
                </a:moveTo>
                <a:lnTo>
                  <a:pt x="2017" y="2501"/>
                </a:lnTo>
                <a:lnTo>
                  <a:pt x="0" y="5028"/>
                </a:lnTo>
                <a:lnTo>
                  <a:pt x="1691" y="5028"/>
                </a:lnTo>
                <a:lnTo>
                  <a:pt x="3707" y="2501"/>
                </a:lnTo>
                <a:lnTo>
                  <a:pt x="1691" y="1"/>
                </a:lnTo>
                <a:close/>
              </a:path>
            </a:pathLst>
          </a:custGeom>
          <a:solidFill>
            <a:srgbClr val="D5E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452741" y="4242784"/>
            <a:ext cx="238518" cy="323514"/>
          </a:xfrm>
          <a:custGeom>
            <a:rect b="b" l="l" r="r" t="t"/>
            <a:pathLst>
              <a:path extrusionOk="0" h="5028" w="3707">
                <a:moveTo>
                  <a:pt x="0" y="0"/>
                </a:moveTo>
                <a:lnTo>
                  <a:pt x="2017" y="2501"/>
                </a:lnTo>
                <a:lnTo>
                  <a:pt x="0" y="5027"/>
                </a:lnTo>
                <a:lnTo>
                  <a:pt x="1691" y="5027"/>
                </a:lnTo>
                <a:lnTo>
                  <a:pt x="3707" y="2501"/>
                </a:lnTo>
                <a:lnTo>
                  <a:pt x="1691" y="0"/>
                </a:lnTo>
                <a:close/>
              </a:path>
            </a:pathLst>
          </a:custGeom>
          <a:solidFill>
            <a:srgbClr val="D5E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937125" y="13377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Today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170250" y="13377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Tomorrow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328488" y="1337775"/>
            <a:ext cx="490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021574" y="388436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014224" y="42087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021574" y="2017238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017899" y="23415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021574" y="295079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017899" y="3275151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254700" y="23415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54700" y="2017238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251025" y="295137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251025" y="3275151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254700" y="388551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254700" y="42087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2874040" y="1223568"/>
            <a:ext cx="3221100" cy="3221100"/>
          </a:xfrm>
          <a:prstGeom prst="donut">
            <a:avLst>
              <a:gd fmla="val 121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 flipH="1" rot="5400000">
            <a:off x="2873922" y="1223384"/>
            <a:ext cx="3221100" cy="3221100"/>
          </a:xfrm>
          <a:prstGeom prst="blockArc">
            <a:avLst>
              <a:gd fmla="val 10651561" name="adj1"/>
              <a:gd fmla="val 14166316" name="adj2"/>
              <a:gd fmla="val 1840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 flipH="1" rot="1799784">
            <a:off x="2873849" y="1223649"/>
            <a:ext cx="3221151" cy="3221151"/>
          </a:xfrm>
          <a:prstGeom prst="blockArc">
            <a:avLst>
              <a:gd fmla="val 10500746" name="adj1"/>
              <a:gd fmla="val 15190205" name="adj2"/>
              <a:gd fmla="val 20937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 flipH="1" rot="10800000">
            <a:off x="2874040" y="1223429"/>
            <a:ext cx="3221100" cy="3221100"/>
          </a:xfrm>
          <a:prstGeom prst="blockArc">
            <a:avLst>
              <a:gd fmla="val 10800000" name="adj1"/>
              <a:gd fmla="val 16051944" name="adj2"/>
              <a:gd fmla="val 2460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2874040" y="1223568"/>
            <a:ext cx="3221100" cy="3221100"/>
          </a:xfrm>
          <a:prstGeom prst="blockArc">
            <a:avLst>
              <a:gd fmla="val 10772431" name="adj1"/>
              <a:gd fmla="val 19141379" name="adj2"/>
              <a:gd fmla="val 2846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6767999" y="3835974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457177" y="3828452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is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6767999" y="1967650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457177" y="1975175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34"/>
          <p:cNvSpPr txBox="1"/>
          <p:nvPr/>
        </p:nvSpPr>
        <p:spPr>
          <a:xfrm>
            <a:off x="7202403" y="1656650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4" name="Google Shape;834;p34"/>
          <p:cNvSpPr txBox="1"/>
          <p:nvPr/>
        </p:nvSpPr>
        <p:spPr>
          <a:xfrm>
            <a:off x="7202403" y="3525073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5" name="Google Shape;835;p34"/>
          <p:cNvSpPr txBox="1"/>
          <p:nvPr/>
        </p:nvSpPr>
        <p:spPr>
          <a:xfrm>
            <a:off x="457167" y="166414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6" name="Google Shape;836;p34"/>
          <p:cNvSpPr txBox="1"/>
          <p:nvPr/>
        </p:nvSpPr>
        <p:spPr>
          <a:xfrm>
            <a:off x="457167" y="3517540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7" name="Google Shape;837;p34"/>
          <p:cNvSpPr txBox="1"/>
          <p:nvPr/>
        </p:nvSpPr>
        <p:spPr>
          <a:xfrm>
            <a:off x="7831202" y="3214175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8" name="Google Shape;838;p34"/>
          <p:cNvSpPr txBox="1"/>
          <p:nvPr/>
        </p:nvSpPr>
        <p:spPr>
          <a:xfrm>
            <a:off x="7831202" y="13322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457177" y="3214175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457177" y="13322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846" name="Google Shape;846;p35"/>
          <p:cNvSpPr/>
          <p:nvPr/>
        </p:nvSpPr>
        <p:spPr>
          <a:xfrm>
            <a:off x="3825255" y="2539674"/>
            <a:ext cx="1493997" cy="482284"/>
          </a:xfrm>
          <a:custGeom>
            <a:rect b="b" l="l" r="r" t="t"/>
            <a:pathLst>
              <a:path extrusionOk="0" h="40494" w="125546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5"/>
          <p:cNvSpPr/>
          <p:nvPr/>
        </p:nvSpPr>
        <p:spPr>
          <a:xfrm>
            <a:off x="4106245" y="1623574"/>
            <a:ext cx="933864" cy="881447"/>
          </a:xfrm>
          <a:custGeom>
            <a:rect b="b" l="l" r="r" t="t"/>
            <a:pathLst>
              <a:path extrusionOk="0" h="74009" w="78476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5"/>
          <p:cNvSpPr/>
          <p:nvPr/>
        </p:nvSpPr>
        <p:spPr>
          <a:xfrm>
            <a:off x="3202250" y="3585842"/>
            <a:ext cx="2739428" cy="530710"/>
          </a:xfrm>
          <a:custGeom>
            <a:rect b="b" l="l" r="r" t="t"/>
            <a:pathLst>
              <a:path extrusionOk="0" h="44560" w="230204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5"/>
          <p:cNvSpPr/>
          <p:nvPr/>
        </p:nvSpPr>
        <p:spPr>
          <a:xfrm>
            <a:off x="3533091" y="3061567"/>
            <a:ext cx="2080144" cy="479711"/>
          </a:xfrm>
          <a:custGeom>
            <a:rect b="b" l="l" r="r" t="t"/>
            <a:pathLst>
              <a:path extrusionOk="0" h="40278" w="174802">
                <a:moveTo>
                  <a:pt x="22750" y="1"/>
                </a:moveTo>
                <a:lnTo>
                  <a:pt x="0" y="40278"/>
                </a:lnTo>
                <a:lnTo>
                  <a:pt x="174802" y="40278"/>
                </a:lnTo>
                <a:lnTo>
                  <a:pt x="1520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5"/>
          <p:cNvSpPr txBox="1"/>
          <p:nvPr/>
        </p:nvSpPr>
        <p:spPr>
          <a:xfrm>
            <a:off x="1051274" y="1915313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1" name="Google Shape;851;p35"/>
          <p:cNvSpPr txBox="1"/>
          <p:nvPr/>
        </p:nvSpPr>
        <p:spPr>
          <a:xfrm>
            <a:off x="1051274" y="22087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5"/>
          <p:cNvSpPr/>
          <p:nvPr/>
        </p:nvSpPr>
        <p:spPr>
          <a:xfrm>
            <a:off x="560988" y="213485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3" name="Google Shape;853;p35"/>
          <p:cNvSpPr txBox="1"/>
          <p:nvPr/>
        </p:nvSpPr>
        <p:spPr>
          <a:xfrm>
            <a:off x="1051274" y="3093354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4" name="Google Shape;854;p35"/>
          <p:cNvSpPr txBox="1"/>
          <p:nvPr/>
        </p:nvSpPr>
        <p:spPr>
          <a:xfrm>
            <a:off x="1051274" y="338683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560988" y="331853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6" name="Google Shape;856;p35"/>
          <p:cNvSpPr txBox="1"/>
          <p:nvPr/>
        </p:nvSpPr>
        <p:spPr>
          <a:xfrm>
            <a:off x="6219775" y="22087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35"/>
          <p:cNvSpPr txBox="1"/>
          <p:nvPr/>
        </p:nvSpPr>
        <p:spPr>
          <a:xfrm>
            <a:off x="6219775" y="1915313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8" name="Google Shape;858;p35"/>
          <p:cNvSpPr/>
          <p:nvPr/>
        </p:nvSpPr>
        <p:spPr>
          <a:xfrm>
            <a:off x="8174688" y="213485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9" name="Google Shape;859;p35"/>
          <p:cNvSpPr txBox="1"/>
          <p:nvPr/>
        </p:nvSpPr>
        <p:spPr>
          <a:xfrm>
            <a:off x="6219775" y="3093354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0" name="Google Shape;860;p35"/>
          <p:cNvSpPr txBox="1"/>
          <p:nvPr/>
        </p:nvSpPr>
        <p:spPr>
          <a:xfrm>
            <a:off x="6219775" y="338683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35"/>
          <p:cNvSpPr/>
          <p:nvPr/>
        </p:nvSpPr>
        <p:spPr>
          <a:xfrm>
            <a:off x="8174688" y="331853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5"/>
          <p:cNvSpPr txBox="1"/>
          <p:nvPr/>
        </p:nvSpPr>
        <p:spPr>
          <a:xfrm>
            <a:off x="4139527" y="36364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3" name="Google Shape;863;p35"/>
          <p:cNvSpPr txBox="1"/>
          <p:nvPr/>
        </p:nvSpPr>
        <p:spPr>
          <a:xfrm>
            <a:off x="4139527" y="30891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4" name="Google Shape;864;p35"/>
          <p:cNvSpPr txBox="1"/>
          <p:nvPr/>
        </p:nvSpPr>
        <p:spPr>
          <a:xfrm>
            <a:off x="4139527" y="25685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4139527" y="2042925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6000063" y="371325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6000063" y="18615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6000063" y="145984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323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B2D9A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Free services</a:t>
            </a:r>
            <a:endParaRPr sz="1700">
              <a:solidFill>
                <a:srgbClr val="B2D9A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4" name="Google Shape;874;p36"/>
          <p:cNvSpPr txBox="1"/>
          <p:nvPr/>
        </p:nvSpPr>
        <p:spPr>
          <a:xfrm>
            <a:off x="6000063" y="33115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875" name="Google Shape;875;p3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74" y="1367325"/>
            <a:ext cx="4886451" cy="3021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6"/>
          <p:cNvSpPr txBox="1"/>
          <p:nvPr/>
        </p:nvSpPr>
        <p:spPr>
          <a:xfrm>
            <a:off x="7831202" y="14598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10,250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7" name="Google Shape;877;p36"/>
          <p:cNvSpPr txBox="1"/>
          <p:nvPr/>
        </p:nvSpPr>
        <p:spPr>
          <a:xfrm>
            <a:off x="7831202" y="33115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12,740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7"/>
          <p:cNvSpPr/>
          <p:nvPr/>
        </p:nvSpPr>
        <p:spPr>
          <a:xfrm>
            <a:off x="717013" y="3454250"/>
            <a:ext cx="1138374" cy="333180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2898925" y="3454250"/>
            <a:ext cx="1138374" cy="33318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080838" y="3454250"/>
            <a:ext cx="1138374" cy="333180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7262763" y="3454250"/>
            <a:ext cx="1138374" cy="333180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grpSp>
        <p:nvGrpSpPr>
          <p:cNvPr id="887" name="Google Shape;887;p37"/>
          <p:cNvGrpSpPr/>
          <p:nvPr/>
        </p:nvGrpSpPr>
        <p:grpSpPr>
          <a:xfrm>
            <a:off x="3117567" y="1242424"/>
            <a:ext cx="701100" cy="1957361"/>
            <a:chOff x="3353813" y="1082850"/>
            <a:chExt cx="701100" cy="2415600"/>
          </a:xfrm>
        </p:grpSpPr>
        <p:sp>
          <p:nvSpPr>
            <p:cNvPr id="888" name="Google Shape;888;p37"/>
            <p:cNvSpPr/>
            <p:nvPr/>
          </p:nvSpPr>
          <p:spPr>
            <a:xfrm>
              <a:off x="3353813" y="1082850"/>
              <a:ext cx="701100" cy="241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353813" y="2977825"/>
              <a:ext cx="701100" cy="5205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5299483" y="1242424"/>
            <a:ext cx="701100" cy="1957361"/>
            <a:chOff x="4665713" y="1082850"/>
            <a:chExt cx="701100" cy="2415600"/>
          </a:xfrm>
        </p:grpSpPr>
        <p:sp>
          <p:nvSpPr>
            <p:cNvPr id="891" name="Google Shape;891;p37"/>
            <p:cNvSpPr/>
            <p:nvPr/>
          </p:nvSpPr>
          <p:spPr>
            <a:xfrm>
              <a:off x="4665713" y="1082850"/>
              <a:ext cx="701100" cy="241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665713" y="1721450"/>
              <a:ext cx="701100" cy="1776900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7"/>
          <p:cNvGrpSpPr/>
          <p:nvPr/>
        </p:nvGrpSpPr>
        <p:grpSpPr>
          <a:xfrm>
            <a:off x="7481400" y="1242424"/>
            <a:ext cx="701100" cy="1957361"/>
            <a:chOff x="6213613" y="1082850"/>
            <a:chExt cx="701100" cy="2415600"/>
          </a:xfrm>
        </p:grpSpPr>
        <p:sp>
          <p:nvSpPr>
            <p:cNvPr id="894" name="Google Shape;894;p37"/>
            <p:cNvSpPr/>
            <p:nvPr/>
          </p:nvSpPr>
          <p:spPr>
            <a:xfrm>
              <a:off x="6213613" y="1082850"/>
              <a:ext cx="701100" cy="241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6213613" y="2186500"/>
              <a:ext cx="701100" cy="1311900"/>
            </a:xfrm>
            <a:prstGeom prst="can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7"/>
          <p:cNvGrpSpPr/>
          <p:nvPr/>
        </p:nvGrpSpPr>
        <p:grpSpPr>
          <a:xfrm>
            <a:off x="935650" y="1242424"/>
            <a:ext cx="701100" cy="1957361"/>
            <a:chOff x="2229288" y="1082850"/>
            <a:chExt cx="701100" cy="2415600"/>
          </a:xfrm>
        </p:grpSpPr>
        <p:sp>
          <p:nvSpPr>
            <p:cNvPr id="897" name="Google Shape;897;p37"/>
            <p:cNvSpPr/>
            <p:nvPr/>
          </p:nvSpPr>
          <p:spPr>
            <a:xfrm>
              <a:off x="2229288" y="1082850"/>
              <a:ext cx="701100" cy="241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29288" y="2672400"/>
              <a:ext cx="701100" cy="82590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7"/>
          <p:cNvSpPr txBox="1"/>
          <p:nvPr/>
        </p:nvSpPr>
        <p:spPr>
          <a:xfrm>
            <a:off x="854502" y="34153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0" name="Google Shape;900;p37"/>
          <p:cNvSpPr txBox="1"/>
          <p:nvPr/>
        </p:nvSpPr>
        <p:spPr>
          <a:xfrm>
            <a:off x="3036414" y="34153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1" name="Google Shape;901;p37"/>
          <p:cNvSpPr txBox="1"/>
          <p:nvPr/>
        </p:nvSpPr>
        <p:spPr>
          <a:xfrm>
            <a:off x="5218327" y="34153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2" name="Google Shape;902;p37"/>
          <p:cNvSpPr txBox="1"/>
          <p:nvPr/>
        </p:nvSpPr>
        <p:spPr>
          <a:xfrm>
            <a:off x="7400252" y="34153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3" name="Google Shape;903;p37"/>
          <p:cNvSpPr txBox="1"/>
          <p:nvPr/>
        </p:nvSpPr>
        <p:spPr>
          <a:xfrm>
            <a:off x="423591" y="391492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4" name="Google Shape;904;p37"/>
          <p:cNvSpPr txBox="1"/>
          <p:nvPr/>
        </p:nvSpPr>
        <p:spPr>
          <a:xfrm>
            <a:off x="436750" y="4208700"/>
            <a:ext cx="1698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the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37"/>
          <p:cNvSpPr txBox="1"/>
          <p:nvPr/>
        </p:nvSpPr>
        <p:spPr>
          <a:xfrm>
            <a:off x="2605453" y="391492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6" name="Google Shape;906;p37"/>
          <p:cNvSpPr txBox="1"/>
          <p:nvPr/>
        </p:nvSpPr>
        <p:spPr>
          <a:xfrm>
            <a:off x="2605463" y="4208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37"/>
          <p:cNvSpPr txBox="1"/>
          <p:nvPr/>
        </p:nvSpPr>
        <p:spPr>
          <a:xfrm>
            <a:off x="6969291" y="391492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8" name="Google Shape;908;p37"/>
          <p:cNvSpPr txBox="1"/>
          <p:nvPr/>
        </p:nvSpPr>
        <p:spPr>
          <a:xfrm>
            <a:off x="6969301" y="4208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37"/>
          <p:cNvSpPr txBox="1"/>
          <p:nvPr/>
        </p:nvSpPr>
        <p:spPr>
          <a:xfrm>
            <a:off x="4800600" y="391492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0" name="Google Shape;910;p37"/>
          <p:cNvSpPr txBox="1"/>
          <p:nvPr/>
        </p:nvSpPr>
        <p:spPr>
          <a:xfrm>
            <a:off x="4800600" y="4208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</a:t>
            </a:r>
            <a:b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916" name="Google Shape;916;p38"/>
          <p:cNvSpPr/>
          <p:nvPr/>
        </p:nvSpPr>
        <p:spPr>
          <a:xfrm>
            <a:off x="3301700" y="1637425"/>
            <a:ext cx="1145400" cy="11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8"/>
          <p:cNvSpPr/>
          <p:nvPr/>
        </p:nvSpPr>
        <p:spPr>
          <a:xfrm>
            <a:off x="4696900" y="1637425"/>
            <a:ext cx="11454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8"/>
          <p:cNvSpPr/>
          <p:nvPr/>
        </p:nvSpPr>
        <p:spPr>
          <a:xfrm>
            <a:off x="3301700" y="3039575"/>
            <a:ext cx="1145400" cy="114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8"/>
          <p:cNvSpPr/>
          <p:nvPr/>
        </p:nvSpPr>
        <p:spPr>
          <a:xfrm>
            <a:off x="4696900" y="3039575"/>
            <a:ext cx="1145400" cy="11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8"/>
          <p:cNvSpPr/>
          <p:nvPr/>
        </p:nvSpPr>
        <p:spPr>
          <a:xfrm>
            <a:off x="3723299" y="2040489"/>
            <a:ext cx="302200" cy="339253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921" name="Google Shape;921;p38"/>
          <p:cNvGrpSpPr/>
          <p:nvPr/>
        </p:nvGrpSpPr>
        <p:grpSpPr>
          <a:xfrm>
            <a:off x="5099988" y="3442645"/>
            <a:ext cx="339253" cy="339253"/>
            <a:chOff x="900750" y="1436075"/>
            <a:chExt cx="481825" cy="481825"/>
          </a:xfrm>
        </p:grpSpPr>
        <p:sp>
          <p:nvSpPr>
            <p:cNvPr id="922" name="Google Shape;922;p38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5093671" y="2061322"/>
            <a:ext cx="351874" cy="297623"/>
            <a:chOff x="2678350" y="1464650"/>
            <a:chExt cx="499750" cy="422700"/>
          </a:xfrm>
        </p:grpSpPr>
        <p:sp>
          <p:nvSpPr>
            <p:cNvPr id="927" name="Google Shape;927;p38"/>
            <p:cNvSpPr/>
            <p:nvPr/>
          </p:nvSpPr>
          <p:spPr>
            <a:xfrm>
              <a:off x="3081050" y="1542700"/>
              <a:ext cx="97050" cy="267350"/>
            </a:xfrm>
            <a:custGeom>
              <a:rect b="b" l="l" r="r" t="t"/>
              <a:pathLst>
                <a:path extrusionOk="0" h="10694" w="3882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041000" y="1582600"/>
              <a:ext cx="75075" cy="187725"/>
            </a:xfrm>
            <a:custGeom>
              <a:rect b="b" l="l" r="r" t="t"/>
              <a:pathLst>
                <a:path extrusionOk="0" h="7509" w="3003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678350" y="1464650"/>
              <a:ext cx="339700" cy="422700"/>
            </a:xfrm>
            <a:custGeom>
              <a:rect b="b" l="l" r="r" t="t"/>
              <a:pathLst>
                <a:path extrusionOk="0" h="16908" w="13588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0" name="Google Shape;930;p38"/>
          <p:cNvGrpSpPr/>
          <p:nvPr/>
        </p:nvGrpSpPr>
        <p:grpSpPr>
          <a:xfrm>
            <a:off x="3704773" y="3442639"/>
            <a:ext cx="339253" cy="339253"/>
            <a:chOff x="1492675" y="2027925"/>
            <a:chExt cx="481825" cy="481825"/>
          </a:xfrm>
        </p:grpSpPr>
        <p:sp>
          <p:nvSpPr>
            <p:cNvPr id="931" name="Google Shape;931;p38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36" name="Google Shape;936;p38"/>
          <p:cNvSpPr/>
          <p:nvPr/>
        </p:nvSpPr>
        <p:spPr>
          <a:xfrm>
            <a:off x="6767999" y="3799727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38"/>
          <p:cNvSpPr/>
          <p:nvPr/>
        </p:nvSpPr>
        <p:spPr>
          <a:xfrm>
            <a:off x="457177" y="3799727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6767999" y="2352650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8"/>
          <p:cNvSpPr/>
          <p:nvPr/>
        </p:nvSpPr>
        <p:spPr>
          <a:xfrm>
            <a:off x="457177" y="2352650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7202403" y="204319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Free services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7202403" y="3496423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2" name="Google Shape;942;p38"/>
          <p:cNvSpPr txBox="1"/>
          <p:nvPr/>
        </p:nvSpPr>
        <p:spPr>
          <a:xfrm>
            <a:off x="457167" y="204319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3" name="Google Shape;943;p38"/>
          <p:cNvSpPr txBox="1"/>
          <p:nvPr/>
        </p:nvSpPr>
        <p:spPr>
          <a:xfrm>
            <a:off x="457167" y="3488890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560988" y="165130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38"/>
          <p:cNvSpPr/>
          <p:nvPr/>
        </p:nvSpPr>
        <p:spPr>
          <a:xfrm>
            <a:off x="560988" y="3100150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8196413" y="16513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8196413" y="310015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9"/>
          <p:cNvSpPr/>
          <p:nvPr/>
        </p:nvSpPr>
        <p:spPr>
          <a:xfrm>
            <a:off x="437300" y="1221675"/>
            <a:ext cx="8257200" cy="3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954" name="Google Shape;954;p39"/>
          <p:cNvSpPr/>
          <p:nvPr/>
        </p:nvSpPr>
        <p:spPr>
          <a:xfrm>
            <a:off x="3000965" y="1874825"/>
            <a:ext cx="1106085" cy="1389290"/>
          </a:xfrm>
          <a:custGeom>
            <a:rect b="b" l="l" r="r" t="t"/>
            <a:pathLst>
              <a:path extrusionOk="0" h="9301" w="7405">
                <a:moveTo>
                  <a:pt x="3708" y="0"/>
                </a:moveTo>
                <a:cubicBezTo>
                  <a:pt x="1656" y="0"/>
                  <a:pt x="0" y="1644"/>
                  <a:pt x="0" y="3696"/>
                </a:cubicBezTo>
                <a:cubicBezTo>
                  <a:pt x="0" y="5701"/>
                  <a:pt x="3708" y="9301"/>
                  <a:pt x="3708" y="9301"/>
                </a:cubicBezTo>
                <a:cubicBezTo>
                  <a:pt x="3708" y="9301"/>
                  <a:pt x="7405" y="5701"/>
                  <a:pt x="7405" y="3696"/>
                </a:cubicBezTo>
                <a:cubicBezTo>
                  <a:pt x="7405" y="1644"/>
                  <a:pt x="5749" y="0"/>
                  <a:pt x="37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9"/>
          <p:cNvSpPr/>
          <p:nvPr/>
        </p:nvSpPr>
        <p:spPr>
          <a:xfrm>
            <a:off x="5043493" y="1874825"/>
            <a:ext cx="1099064" cy="1389290"/>
          </a:xfrm>
          <a:custGeom>
            <a:rect b="b" l="l" r="r" t="t"/>
            <a:pathLst>
              <a:path extrusionOk="0" h="9301" w="7358">
                <a:moveTo>
                  <a:pt x="370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709" y="9301"/>
                  <a:pt x="3709" y="9301"/>
                </a:cubicBezTo>
                <a:cubicBezTo>
                  <a:pt x="3709" y="9301"/>
                  <a:pt x="7357" y="5701"/>
                  <a:pt x="7357" y="3696"/>
                </a:cubicBezTo>
                <a:cubicBezTo>
                  <a:pt x="7357" y="1644"/>
                  <a:pt x="5701" y="0"/>
                  <a:pt x="37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9"/>
          <p:cNvSpPr/>
          <p:nvPr/>
        </p:nvSpPr>
        <p:spPr>
          <a:xfrm>
            <a:off x="7083482" y="1874825"/>
            <a:ext cx="1097123" cy="1389290"/>
          </a:xfrm>
          <a:custGeom>
            <a:rect b="b" l="l" r="r" t="t"/>
            <a:pathLst>
              <a:path extrusionOk="0" h="9301" w="7345">
                <a:moveTo>
                  <a:pt x="3696" y="0"/>
                </a:moveTo>
                <a:cubicBezTo>
                  <a:pt x="1644" y="0"/>
                  <a:pt x="0" y="1644"/>
                  <a:pt x="0" y="3696"/>
                </a:cubicBezTo>
                <a:cubicBezTo>
                  <a:pt x="0" y="5701"/>
                  <a:pt x="3696" y="9301"/>
                  <a:pt x="3696" y="9301"/>
                </a:cubicBezTo>
                <a:cubicBezTo>
                  <a:pt x="3696" y="9301"/>
                  <a:pt x="7345" y="5701"/>
                  <a:pt x="7345" y="3696"/>
                </a:cubicBezTo>
                <a:cubicBezTo>
                  <a:pt x="7345" y="1644"/>
                  <a:pt x="5701" y="0"/>
                  <a:pt x="36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9"/>
          <p:cNvSpPr txBox="1"/>
          <p:nvPr/>
        </p:nvSpPr>
        <p:spPr>
          <a:xfrm>
            <a:off x="5161325" y="1434088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8" name="Google Shape;958;p39"/>
          <p:cNvSpPr txBox="1"/>
          <p:nvPr/>
        </p:nvSpPr>
        <p:spPr>
          <a:xfrm>
            <a:off x="3122307" y="1434088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9" name="Google Shape;959;p39"/>
          <p:cNvSpPr/>
          <p:nvPr/>
        </p:nvSpPr>
        <p:spPr>
          <a:xfrm>
            <a:off x="976180" y="1874825"/>
            <a:ext cx="1099064" cy="1389290"/>
          </a:xfrm>
          <a:custGeom>
            <a:rect b="b" l="l" r="r" t="t"/>
            <a:pathLst>
              <a:path extrusionOk="0" h="9301" w="7358">
                <a:moveTo>
                  <a:pt x="364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649" y="9301"/>
                  <a:pt x="3649" y="9301"/>
                </a:cubicBezTo>
                <a:cubicBezTo>
                  <a:pt x="3649" y="9301"/>
                  <a:pt x="7357" y="5701"/>
                  <a:pt x="7357" y="3696"/>
                </a:cubicBezTo>
                <a:cubicBezTo>
                  <a:pt x="7357" y="1644"/>
                  <a:pt x="5701" y="0"/>
                  <a:pt x="36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"/>
          <p:cNvSpPr txBox="1"/>
          <p:nvPr/>
        </p:nvSpPr>
        <p:spPr>
          <a:xfrm>
            <a:off x="1094012" y="1434088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1" name="Google Shape;961;p39"/>
          <p:cNvSpPr txBox="1"/>
          <p:nvPr/>
        </p:nvSpPr>
        <p:spPr>
          <a:xfrm>
            <a:off x="7200344" y="1434088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2" name="Google Shape;962;p39"/>
          <p:cNvSpPr/>
          <p:nvPr/>
        </p:nvSpPr>
        <p:spPr>
          <a:xfrm>
            <a:off x="6671594" y="37471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9"/>
          <p:cNvSpPr/>
          <p:nvPr/>
        </p:nvSpPr>
        <p:spPr>
          <a:xfrm>
            <a:off x="4632575" y="37474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9"/>
          <p:cNvSpPr/>
          <p:nvPr/>
        </p:nvSpPr>
        <p:spPr>
          <a:xfrm>
            <a:off x="2593557" y="374739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39"/>
          <p:cNvSpPr/>
          <p:nvPr/>
        </p:nvSpPr>
        <p:spPr>
          <a:xfrm>
            <a:off x="565262" y="37474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89999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39"/>
          <p:cNvSpPr txBox="1"/>
          <p:nvPr/>
        </p:nvSpPr>
        <p:spPr>
          <a:xfrm>
            <a:off x="2593557" y="33499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6671594" y="33497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8" name="Google Shape;968;p39"/>
          <p:cNvSpPr txBox="1"/>
          <p:nvPr/>
        </p:nvSpPr>
        <p:spPr>
          <a:xfrm>
            <a:off x="565262" y="33499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9" name="Google Shape;969;p39"/>
          <p:cNvSpPr txBox="1"/>
          <p:nvPr/>
        </p:nvSpPr>
        <p:spPr>
          <a:xfrm>
            <a:off x="4632575" y="33499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0" name="Google Shape;970;p39"/>
          <p:cNvSpPr/>
          <p:nvPr/>
        </p:nvSpPr>
        <p:spPr>
          <a:xfrm>
            <a:off x="1122212" y="2026575"/>
            <a:ext cx="807000" cy="807000"/>
          </a:xfrm>
          <a:prstGeom prst="pie">
            <a:avLst>
              <a:gd fmla="val 8594638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9"/>
          <p:cNvSpPr/>
          <p:nvPr/>
        </p:nvSpPr>
        <p:spPr>
          <a:xfrm>
            <a:off x="3150507" y="2026575"/>
            <a:ext cx="807000" cy="807000"/>
          </a:xfrm>
          <a:prstGeom prst="pie">
            <a:avLst>
              <a:gd fmla="val 0" name="adj1"/>
              <a:gd fmla="val 12355146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9"/>
          <p:cNvSpPr/>
          <p:nvPr/>
        </p:nvSpPr>
        <p:spPr>
          <a:xfrm>
            <a:off x="5189525" y="2026575"/>
            <a:ext cx="807000" cy="8070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9"/>
          <p:cNvSpPr/>
          <p:nvPr/>
        </p:nvSpPr>
        <p:spPr>
          <a:xfrm>
            <a:off x="7228544" y="2026575"/>
            <a:ext cx="807000" cy="807000"/>
          </a:xfrm>
          <a:prstGeom prst="pie">
            <a:avLst>
              <a:gd fmla="val 18800834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1274762" y="2179125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3303057" y="2179125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5342075" y="2179125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7381094" y="2179125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983" name="Google Shape;983;p40"/>
          <p:cNvSpPr txBox="1"/>
          <p:nvPr/>
        </p:nvSpPr>
        <p:spPr>
          <a:xfrm>
            <a:off x="6654288" y="375103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4" name="Google Shape;984;p40"/>
          <p:cNvSpPr txBox="1"/>
          <p:nvPr/>
        </p:nvSpPr>
        <p:spPr>
          <a:xfrm>
            <a:off x="6654288" y="404381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40"/>
          <p:cNvSpPr txBox="1"/>
          <p:nvPr/>
        </p:nvSpPr>
        <p:spPr>
          <a:xfrm>
            <a:off x="6654288" y="214845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6" name="Google Shape;986;p40"/>
          <p:cNvSpPr txBox="1"/>
          <p:nvPr/>
        </p:nvSpPr>
        <p:spPr>
          <a:xfrm>
            <a:off x="6654288" y="244123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40"/>
          <p:cNvSpPr txBox="1"/>
          <p:nvPr/>
        </p:nvSpPr>
        <p:spPr>
          <a:xfrm>
            <a:off x="6654288" y="328542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40"/>
          <p:cNvSpPr txBox="1"/>
          <p:nvPr/>
        </p:nvSpPr>
        <p:spPr>
          <a:xfrm>
            <a:off x="6654288" y="29926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9" name="Google Shape;989;p40"/>
          <p:cNvSpPr txBox="1"/>
          <p:nvPr/>
        </p:nvSpPr>
        <p:spPr>
          <a:xfrm>
            <a:off x="6654288" y="13042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6654288" y="159702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40"/>
          <p:cNvSpPr/>
          <p:nvPr/>
        </p:nvSpPr>
        <p:spPr>
          <a:xfrm>
            <a:off x="457175" y="1414525"/>
            <a:ext cx="5205900" cy="6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" name="Google Shape;992;p40"/>
          <p:cNvCxnSpPr/>
          <p:nvPr/>
        </p:nvCxnSpPr>
        <p:spPr>
          <a:xfrm>
            <a:off x="635438" y="1726875"/>
            <a:ext cx="4664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0"/>
          <p:cNvCxnSpPr/>
          <p:nvPr/>
        </p:nvCxnSpPr>
        <p:spPr>
          <a:xfrm>
            <a:off x="615863" y="1730375"/>
            <a:ext cx="36498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94" name="Google Shape;994;p40"/>
          <p:cNvSpPr txBox="1"/>
          <p:nvPr/>
        </p:nvSpPr>
        <p:spPr>
          <a:xfrm>
            <a:off x="6015751" y="1512075"/>
            <a:ext cx="5718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5" name="Google Shape;995;p40"/>
          <p:cNvSpPr/>
          <p:nvPr/>
        </p:nvSpPr>
        <p:spPr>
          <a:xfrm>
            <a:off x="457175" y="2261050"/>
            <a:ext cx="5205900" cy="6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40"/>
          <p:cNvCxnSpPr/>
          <p:nvPr/>
        </p:nvCxnSpPr>
        <p:spPr>
          <a:xfrm>
            <a:off x="635438" y="2569850"/>
            <a:ext cx="4664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40"/>
          <p:cNvCxnSpPr/>
          <p:nvPr/>
        </p:nvCxnSpPr>
        <p:spPr>
          <a:xfrm>
            <a:off x="615863" y="2573350"/>
            <a:ext cx="1833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98" name="Google Shape;998;p40"/>
          <p:cNvSpPr txBox="1"/>
          <p:nvPr/>
        </p:nvSpPr>
        <p:spPr>
          <a:xfrm>
            <a:off x="6015751" y="2353884"/>
            <a:ext cx="5718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9" name="Google Shape;999;p40"/>
          <p:cNvSpPr/>
          <p:nvPr/>
        </p:nvSpPr>
        <p:spPr>
          <a:xfrm>
            <a:off x="457175" y="3107575"/>
            <a:ext cx="5205900" cy="6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40"/>
          <p:cNvCxnSpPr/>
          <p:nvPr/>
        </p:nvCxnSpPr>
        <p:spPr>
          <a:xfrm>
            <a:off x="635438" y="3419875"/>
            <a:ext cx="4664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40"/>
          <p:cNvCxnSpPr/>
          <p:nvPr/>
        </p:nvCxnSpPr>
        <p:spPr>
          <a:xfrm>
            <a:off x="615863" y="3423375"/>
            <a:ext cx="41796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02" name="Google Shape;1002;p40"/>
          <p:cNvSpPr txBox="1"/>
          <p:nvPr/>
        </p:nvSpPr>
        <p:spPr>
          <a:xfrm>
            <a:off x="6015751" y="3202743"/>
            <a:ext cx="5718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457175" y="3954100"/>
            <a:ext cx="5205900" cy="6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4" name="Google Shape;1004;p40"/>
          <p:cNvCxnSpPr/>
          <p:nvPr/>
        </p:nvCxnSpPr>
        <p:spPr>
          <a:xfrm>
            <a:off x="635438" y="4269900"/>
            <a:ext cx="4664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40"/>
          <p:cNvCxnSpPr/>
          <p:nvPr/>
        </p:nvCxnSpPr>
        <p:spPr>
          <a:xfrm>
            <a:off x="615863" y="4273400"/>
            <a:ext cx="28329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06" name="Google Shape;1006;p40"/>
          <p:cNvSpPr txBox="1"/>
          <p:nvPr/>
        </p:nvSpPr>
        <p:spPr>
          <a:xfrm>
            <a:off x="6015751" y="4051602"/>
            <a:ext cx="5718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18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1"/>
          <p:cNvSpPr/>
          <p:nvPr/>
        </p:nvSpPr>
        <p:spPr>
          <a:xfrm>
            <a:off x="2856800" y="3415125"/>
            <a:ext cx="1611300" cy="9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1"/>
          <p:cNvSpPr/>
          <p:nvPr/>
        </p:nvSpPr>
        <p:spPr>
          <a:xfrm>
            <a:off x="4690538" y="3415125"/>
            <a:ext cx="1611300" cy="9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1"/>
          <p:cNvSpPr/>
          <p:nvPr/>
        </p:nvSpPr>
        <p:spPr>
          <a:xfrm>
            <a:off x="6514888" y="3415125"/>
            <a:ext cx="1611300" cy="9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1"/>
          <p:cNvSpPr/>
          <p:nvPr/>
        </p:nvSpPr>
        <p:spPr>
          <a:xfrm>
            <a:off x="1013425" y="3415125"/>
            <a:ext cx="1611300" cy="9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1016" name="Google Shape;1016;p41"/>
          <p:cNvSpPr/>
          <p:nvPr/>
        </p:nvSpPr>
        <p:spPr>
          <a:xfrm rot="5400000">
            <a:off x="1677974" y="891239"/>
            <a:ext cx="301454" cy="2084026"/>
          </a:xfrm>
          <a:custGeom>
            <a:rect b="b" l="l" r="r" t="t"/>
            <a:pathLst>
              <a:path extrusionOk="0" h="11906" w="2161">
                <a:moveTo>
                  <a:pt x="2161" y="1"/>
                </a:moveTo>
                <a:lnTo>
                  <a:pt x="1" y="2209"/>
                </a:lnTo>
                <a:lnTo>
                  <a:pt x="1" y="11905"/>
                </a:lnTo>
                <a:lnTo>
                  <a:pt x="2161" y="9757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1"/>
          <p:cNvSpPr/>
          <p:nvPr/>
        </p:nvSpPr>
        <p:spPr>
          <a:xfrm rot="5400000">
            <a:off x="1678811" y="1191724"/>
            <a:ext cx="299780" cy="2084026"/>
          </a:xfrm>
          <a:custGeom>
            <a:rect b="b" l="l" r="r" t="t"/>
            <a:pathLst>
              <a:path extrusionOk="0" h="11906" w="2149">
                <a:moveTo>
                  <a:pt x="1" y="1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1"/>
          <p:cNvSpPr/>
          <p:nvPr/>
        </p:nvSpPr>
        <p:spPr>
          <a:xfrm rot="5400000">
            <a:off x="3515918" y="891326"/>
            <a:ext cx="301454" cy="2083851"/>
          </a:xfrm>
          <a:custGeom>
            <a:rect b="b" l="l" r="r" t="t"/>
            <a:pathLst>
              <a:path extrusionOk="0" h="11905" w="2161">
                <a:moveTo>
                  <a:pt x="2161" y="0"/>
                </a:moveTo>
                <a:lnTo>
                  <a:pt x="1" y="2208"/>
                </a:lnTo>
                <a:lnTo>
                  <a:pt x="1" y="11905"/>
                </a:lnTo>
                <a:lnTo>
                  <a:pt x="2161" y="9757"/>
                </a:lnTo>
                <a:lnTo>
                  <a:pt x="21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1"/>
          <p:cNvSpPr/>
          <p:nvPr/>
        </p:nvSpPr>
        <p:spPr>
          <a:xfrm rot="5400000">
            <a:off x="3516755" y="1191811"/>
            <a:ext cx="299780" cy="2083851"/>
          </a:xfrm>
          <a:custGeom>
            <a:rect b="b" l="l" r="r" t="t"/>
            <a:pathLst>
              <a:path extrusionOk="0" h="11905" w="2149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8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 rot="5400000">
            <a:off x="5345459" y="891239"/>
            <a:ext cx="301454" cy="2084026"/>
          </a:xfrm>
          <a:custGeom>
            <a:rect b="b" l="l" r="r" t="t"/>
            <a:pathLst>
              <a:path extrusionOk="0" h="11906" w="2161">
                <a:moveTo>
                  <a:pt x="2161" y="0"/>
                </a:moveTo>
                <a:lnTo>
                  <a:pt x="1" y="2209"/>
                </a:lnTo>
                <a:lnTo>
                  <a:pt x="1" y="11905"/>
                </a:lnTo>
                <a:lnTo>
                  <a:pt x="2161" y="9757"/>
                </a:lnTo>
                <a:lnTo>
                  <a:pt x="21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1"/>
          <p:cNvSpPr/>
          <p:nvPr/>
        </p:nvSpPr>
        <p:spPr>
          <a:xfrm rot="5400000">
            <a:off x="5346296" y="1191724"/>
            <a:ext cx="299780" cy="2084026"/>
          </a:xfrm>
          <a:custGeom>
            <a:rect b="b" l="l" r="r" t="t"/>
            <a:pathLst>
              <a:path extrusionOk="0" h="11906" w="2149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1"/>
          <p:cNvSpPr/>
          <p:nvPr/>
        </p:nvSpPr>
        <p:spPr>
          <a:xfrm rot="5400000">
            <a:off x="7169838" y="896490"/>
            <a:ext cx="301454" cy="2073524"/>
          </a:xfrm>
          <a:custGeom>
            <a:rect b="b" l="l" r="r" t="t"/>
            <a:pathLst>
              <a:path extrusionOk="0" h="11846" w="2161">
                <a:moveTo>
                  <a:pt x="2161" y="1"/>
                </a:moveTo>
                <a:lnTo>
                  <a:pt x="1" y="2149"/>
                </a:lnTo>
                <a:lnTo>
                  <a:pt x="1" y="11846"/>
                </a:lnTo>
                <a:lnTo>
                  <a:pt x="2161" y="9745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1"/>
          <p:cNvSpPr/>
          <p:nvPr/>
        </p:nvSpPr>
        <p:spPr>
          <a:xfrm rot="5400000">
            <a:off x="7170675" y="1196975"/>
            <a:ext cx="299780" cy="2073524"/>
          </a:xfrm>
          <a:custGeom>
            <a:rect b="b" l="l" r="r" t="t"/>
            <a:pathLst>
              <a:path extrusionOk="0" h="11846" w="2149">
                <a:moveTo>
                  <a:pt x="1" y="1"/>
                </a:moveTo>
                <a:lnTo>
                  <a:pt x="1" y="9745"/>
                </a:lnTo>
                <a:lnTo>
                  <a:pt x="2149" y="11846"/>
                </a:lnTo>
                <a:lnTo>
                  <a:pt x="2149" y="2149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41"/>
          <p:cNvCxnSpPr>
            <a:stCxn id="1025" idx="0"/>
          </p:cNvCxnSpPr>
          <p:nvPr/>
        </p:nvCxnSpPr>
        <p:spPr>
          <a:xfrm rot="10800000">
            <a:off x="7320553" y="2392175"/>
            <a:ext cx="0" cy="108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26" name="Google Shape;1026;p41"/>
          <p:cNvCxnSpPr>
            <a:stCxn id="1027" idx="0"/>
          </p:cNvCxnSpPr>
          <p:nvPr/>
        </p:nvCxnSpPr>
        <p:spPr>
          <a:xfrm rot="10800000">
            <a:off x="5496188" y="2395475"/>
            <a:ext cx="0" cy="108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28" name="Google Shape;1028;p41"/>
          <p:cNvCxnSpPr>
            <a:stCxn id="1029" idx="0"/>
          </p:cNvCxnSpPr>
          <p:nvPr/>
        </p:nvCxnSpPr>
        <p:spPr>
          <a:xfrm rot="10800000">
            <a:off x="3671828" y="2395475"/>
            <a:ext cx="0" cy="108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30" name="Google Shape;1030;p41"/>
          <p:cNvCxnSpPr>
            <a:stCxn id="1031" idx="0"/>
          </p:cNvCxnSpPr>
          <p:nvPr/>
        </p:nvCxnSpPr>
        <p:spPr>
          <a:xfrm rot="10800000">
            <a:off x="1828703" y="2400275"/>
            <a:ext cx="0" cy="1078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31" name="Google Shape;1031;p41"/>
          <p:cNvSpPr txBox="1"/>
          <p:nvPr/>
        </p:nvSpPr>
        <p:spPr>
          <a:xfrm>
            <a:off x="966053" y="34784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2" name="Google Shape;1032;p41"/>
          <p:cNvSpPr txBox="1"/>
          <p:nvPr/>
        </p:nvSpPr>
        <p:spPr>
          <a:xfrm>
            <a:off x="979213" y="3771700"/>
            <a:ext cx="1698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the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41"/>
          <p:cNvSpPr txBox="1"/>
          <p:nvPr/>
        </p:nvSpPr>
        <p:spPr>
          <a:xfrm>
            <a:off x="2809178" y="34784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3" name="Google Shape;1033;p41"/>
          <p:cNvSpPr txBox="1"/>
          <p:nvPr/>
        </p:nvSpPr>
        <p:spPr>
          <a:xfrm>
            <a:off x="2809188" y="3771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41"/>
          <p:cNvSpPr txBox="1"/>
          <p:nvPr/>
        </p:nvSpPr>
        <p:spPr>
          <a:xfrm>
            <a:off x="6457903" y="34784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4" name="Google Shape;1034;p41"/>
          <p:cNvSpPr txBox="1"/>
          <p:nvPr/>
        </p:nvSpPr>
        <p:spPr>
          <a:xfrm>
            <a:off x="6457913" y="3771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4633538" y="34784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5" name="Google Shape;1035;p41"/>
          <p:cNvSpPr txBox="1"/>
          <p:nvPr/>
        </p:nvSpPr>
        <p:spPr>
          <a:xfrm>
            <a:off x="4633538" y="3771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</a:t>
            </a:r>
            <a:b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41"/>
          <p:cNvSpPr/>
          <p:nvPr/>
        </p:nvSpPr>
        <p:spPr>
          <a:xfrm>
            <a:off x="1707074" y="1218792"/>
            <a:ext cx="302200" cy="339253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037" name="Google Shape;1037;p41"/>
          <p:cNvGrpSpPr/>
          <p:nvPr/>
        </p:nvGrpSpPr>
        <p:grpSpPr>
          <a:xfrm>
            <a:off x="5315621" y="1218475"/>
            <a:ext cx="350431" cy="339887"/>
            <a:chOff x="3270675" y="841800"/>
            <a:chExt cx="497700" cy="482725"/>
          </a:xfrm>
        </p:grpSpPr>
        <p:sp>
          <p:nvSpPr>
            <p:cNvPr id="1038" name="Google Shape;1038;p41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3492821" y="1218792"/>
            <a:ext cx="339253" cy="339253"/>
            <a:chOff x="900750" y="1436075"/>
            <a:chExt cx="481825" cy="481825"/>
          </a:xfrm>
        </p:grpSpPr>
        <p:sp>
          <p:nvSpPr>
            <p:cNvPr id="1042" name="Google Shape;1042;p41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46" name="Google Shape;1046;p41"/>
          <p:cNvGrpSpPr/>
          <p:nvPr/>
        </p:nvGrpSpPr>
        <p:grpSpPr>
          <a:xfrm>
            <a:off x="7149598" y="1218792"/>
            <a:ext cx="339253" cy="339253"/>
            <a:chOff x="1492675" y="2027925"/>
            <a:chExt cx="481825" cy="481825"/>
          </a:xfrm>
        </p:grpSpPr>
        <p:sp>
          <p:nvSpPr>
            <p:cNvPr id="1047" name="Google Shape;1047;p41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52" name="Google Shape;1052;p41"/>
          <p:cNvSpPr/>
          <p:nvPr/>
        </p:nvSpPr>
        <p:spPr>
          <a:xfrm rot="5400000">
            <a:off x="1678799" y="1191724"/>
            <a:ext cx="299780" cy="2084026"/>
          </a:xfrm>
          <a:custGeom>
            <a:rect b="b" l="l" r="r" t="t"/>
            <a:pathLst>
              <a:path extrusionOk="0" h="11906" w="2149">
                <a:moveTo>
                  <a:pt x="1" y="1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1"/>
                </a:lnTo>
                <a:close/>
              </a:path>
            </a:pathLst>
          </a:custGeom>
          <a:solidFill>
            <a:srgbClr val="C8DDA4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1"/>
          <p:cNvSpPr/>
          <p:nvPr/>
        </p:nvSpPr>
        <p:spPr>
          <a:xfrm rot="5400000">
            <a:off x="3516742" y="1191811"/>
            <a:ext cx="299780" cy="2083851"/>
          </a:xfrm>
          <a:custGeom>
            <a:rect b="b" l="l" r="r" t="t"/>
            <a:pathLst>
              <a:path extrusionOk="0" h="11905" w="2149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8"/>
                </a:lnTo>
                <a:lnTo>
                  <a:pt x="1" y="0"/>
                </a:lnTo>
                <a:close/>
              </a:path>
            </a:pathLst>
          </a:custGeom>
          <a:solidFill>
            <a:srgbClr val="B2D9AB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1"/>
          <p:cNvSpPr/>
          <p:nvPr/>
        </p:nvSpPr>
        <p:spPr>
          <a:xfrm rot="5400000">
            <a:off x="5346284" y="1191724"/>
            <a:ext cx="299780" cy="2084026"/>
          </a:xfrm>
          <a:custGeom>
            <a:rect b="b" l="l" r="r" t="t"/>
            <a:pathLst>
              <a:path extrusionOk="0" h="11906" w="2149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0"/>
                </a:lnTo>
                <a:close/>
              </a:path>
            </a:pathLst>
          </a:custGeom>
          <a:solidFill>
            <a:srgbClr val="87BC9E">
              <a:alpha val="566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1"/>
          <p:cNvSpPr/>
          <p:nvPr/>
        </p:nvSpPr>
        <p:spPr>
          <a:xfrm rot="5400000">
            <a:off x="7170662" y="1196975"/>
            <a:ext cx="299780" cy="2073524"/>
          </a:xfrm>
          <a:custGeom>
            <a:rect b="b" l="l" r="r" t="t"/>
            <a:pathLst>
              <a:path extrusionOk="0" h="11846" w="2149">
                <a:moveTo>
                  <a:pt x="1" y="1"/>
                </a:moveTo>
                <a:lnTo>
                  <a:pt x="1" y="9745"/>
                </a:lnTo>
                <a:lnTo>
                  <a:pt x="2149" y="11846"/>
                </a:lnTo>
                <a:lnTo>
                  <a:pt x="2149" y="2149"/>
                </a:lnTo>
                <a:lnTo>
                  <a:pt x="1" y="1"/>
                </a:lnTo>
                <a:close/>
              </a:path>
            </a:pathLst>
          </a:custGeom>
          <a:solidFill>
            <a:srgbClr val="395B8E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grpSp>
        <p:nvGrpSpPr>
          <p:cNvPr id="1061" name="Google Shape;1061;p42"/>
          <p:cNvGrpSpPr/>
          <p:nvPr/>
        </p:nvGrpSpPr>
        <p:grpSpPr>
          <a:xfrm>
            <a:off x="3003613" y="1130025"/>
            <a:ext cx="3144550" cy="3256800"/>
            <a:chOff x="3003613" y="1130025"/>
            <a:chExt cx="3144550" cy="3256800"/>
          </a:xfrm>
        </p:grpSpPr>
        <p:sp>
          <p:nvSpPr>
            <p:cNvPr id="1062" name="Google Shape;1062;p42"/>
            <p:cNvSpPr/>
            <p:nvPr/>
          </p:nvSpPr>
          <p:spPr>
            <a:xfrm>
              <a:off x="3434013" y="1679775"/>
              <a:ext cx="2283600" cy="22836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3240888" y="1486625"/>
              <a:ext cx="2670000" cy="2670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4197588" y="2443325"/>
              <a:ext cx="756600" cy="756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5" name="Google Shape;1065;p42"/>
            <p:cNvGrpSpPr/>
            <p:nvPr/>
          </p:nvGrpSpPr>
          <p:grpSpPr>
            <a:xfrm>
              <a:off x="4406175" y="2651945"/>
              <a:ext cx="339253" cy="339253"/>
              <a:chOff x="900750" y="1436075"/>
              <a:chExt cx="481825" cy="481825"/>
            </a:xfrm>
          </p:grpSpPr>
          <p:sp>
            <p:nvSpPr>
              <p:cNvPr id="1066" name="Google Shape;1066;p42"/>
              <p:cNvSpPr/>
              <p:nvPr/>
            </p:nvSpPr>
            <p:spPr>
              <a:xfrm>
                <a:off x="900750" y="1627500"/>
                <a:ext cx="481825" cy="290400"/>
              </a:xfrm>
              <a:custGeom>
                <a:rect b="b" l="l" r="r" t="t"/>
                <a:pathLst>
                  <a:path extrusionOk="0" h="11616" w="19273">
                    <a:moveTo>
                      <a:pt x="0" y="1"/>
                    </a:moveTo>
                    <a:lnTo>
                      <a:pt x="0" y="9920"/>
                    </a:lnTo>
                    <a:cubicBezTo>
                      <a:pt x="0" y="10856"/>
                      <a:pt x="759" y="11612"/>
                      <a:pt x="1696" y="11615"/>
                    </a:cubicBezTo>
                    <a:lnTo>
                      <a:pt x="17580" y="11615"/>
                    </a:lnTo>
                    <a:cubicBezTo>
                      <a:pt x="18513" y="11612"/>
                      <a:pt x="19272" y="10856"/>
                      <a:pt x="19272" y="9920"/>
                    </a:cubicBezTo>
                    <a:lnTo>
                      <a:pt x="19272" y="1"/>
                    </a:lnTo>
                    <a:lnTo>
                      <a:pt x="9977" y="6948"/>
                    </a:lnTo>
                    <a:cubicBezTo>
                      <a:pt x="9877" y="7020"/>
                      <a:pt x="9760" y="7059"/>
                      <a:pt x="9636" y="7059"/>
                    </a:cubicBezTo>
                    <a:cubicBezTo>
                      <a:pt x="9513" y="7059"/>
                      <a:pt x="9395" y="7020"/>
                      <a:pt x="9299" y="69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1296950" y="1549900"/>
                <a:ext cx="71550" cy="105850"/>
              </a:xfrm>
              <a:custGeom>
                <a:rect b="b" l="l" r="r" t="t"/>
                <a:pathLst>
                  <a:path extrusionOk="0" h="4234" w="2862">
                    <a:moveTo>
                      <a:pt x="0" y="0"/>
                    </a:moveTo>
                    <a:lnTo>
                      <a:pt x="0" y="4234"/>
                    </a:lnTo>
                    <a:lnTo>
                      <a:pt x="2861" y="21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914900" y="1549900"/>
                <a:ext cx="71550" cy="105850"/>
              </a:xfrm>
              <a:custGeom>
                <a:rect b="b" l="l" r="r" t="t"/>
                <a:pathLst>
                  <a:path extrusionOk="0" h="4234" w="2862">
                    <a:moveTo>
                      <a:pt x="2861" y="0"/>
                    </a:moveTo>
                    <a:lnTo>
                      <a:pt x="0" y="2117"/>
                    </a:lnTo>
                    <a:lnTo>
                      <a:pt x="2861" y="4234"/>
                    </a:lnTo>
                    <a:lnTo>
                      <a:pt x="28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1014650" y="1436075"/>
                <a:ext cx="254100" cy="336150"/>
              </a:xfrm>
              <a:custGeom>
                <a:rect b="b" l="l" r="r" t="t"/>
                <a:pathLst>
                  <a:path extrusionOk="0" h="13446" w="10164">
                    <a:moveTo>
                      <a:pt x="8468" y="3424"/>
                    </a:moveTo>
                    <a:cubicBezTo>
                      <a:pt x="8781" y="3424"/>
                      <a:pt x="9031" y="3677"/>
                      <a:pt x="9031" y="3990"/>
                    </a:cubicBezTo>
                    <a:cubicBezTo>
                      <a:pt x="9031" y="4300"/>
                      <a:pt x="8781" y="4553"/>
                      <a:pt x="8468" y="4553"/>
                    </a:cubicBezTo>
                    <a:lnTo>
                      <a:pt x="1693" y="4553"/>
                    </a:lnTo>
                    <a:cubicBezTo>
                      <a:pt x="1379" y="4553"/>
                      <a:pt x="1130" y="4300"/>
                      <a:pt x="1130" y="3990"/>
                    </a:cubicBezTo>
                    <a:cubicBezTo>
                      <a:pt x="1130" y="3677"/>
                      <a:pt x="1379" y="3424"/>
                      <a:pt x="1693" y="3424"/>
                    </a:cubicBezTo>
                    <a:close/>
                    <a:moveTo>
                      <a:pt x="8468" y="5682"/>
                    </a:moveTo>
                    <a:cubicBezTo>
                      <a:pt x="8781" y="5682"/>
                      <a:pt x="9031" y="5935"/>
                      <a:pt x="9031" y="6248"/>
                    </a:cubicBezTo>
                    <a:cubicBezTo>
                      <a:pt x="9031" y="6559"/>
                      <a:pt x="8781" y="6812"/>
                      <a:pt x="8468" y="6812"/>
                    </a:cubicBezTo>
                    <a:lnTo>
                      <a:pt x="1693" y="6812"/>
                    </a:lnTo>
                    <a:cubicBezTo>
                      <a:pt x="1379" y="6812"/>
                      <a:pt x="1130" y="6559"/>
                      <a:pt x="1130" y="6248"/>
                    </a:cubicBezTo>
                    <a:cubicBezTo>
                      <a:pt x="1130" y="5935"/>
                      <a:pt x="1379" y="5682"/>
                      <a:pt x="1693" y="5682"/>
                    </a:cubicBezTo>
                    <a:close/>
                    <a:moveTo>
                      <a:pt x="5080" y="7941"/>
                    </a:moveTo>
                    <a:cubicBezTo>
                      <a:pt x="5393" y="7941"/>
                      <a:pt x="5643" y="8194"/>
                      <a:pt x="5643" y="8507"/>
                    </a:cubicBezTo>
                    <a:cubicBezTo>
                      <a:pt x="5643" y="8817"/>
                      <a:pt x="5393" y="9070"/>
                      <a:pt x="5080" y="9070"/>
                    </a:cubicBezTo>
                    <a:lnTo>
                      <a:pt x="1693" y="9070"/>
                    </a:lnTo>
                    <a:cubicBezTo>
                      <a:pt x="1379" y="9070"/>
                      <a:pt x="1130" y="8817"/>
                      <a:pt x="1130" y="8507"/>
                    </a:cubicBezTo>
                    <a:cubicBezTo>
                      <a:pt x="1130" y="8194"/>
                      <a:pt x="1379" y="7941"/>
                      <a:pt x="1693" y="7941"/>
                    </a:cubicBezTo>
                    <a:close/>
                    <a:moveTo>
                      <a:pt x="563" y="0"/>
                    </a:moveTo>
                    <a:cubicBezTo>
                      <a:pt x="250" y="0"/>
                      <a:pt x="0" y="250"/>
                      <a:pt x="0" y="563"/>
                    </a:cubicBezTo>
                    <a:lnTo>
                      <a:pt x="0" y="9636"/>
                    </a:lnTo>
                    <a:lnTo>
                      <a:pt x="5080" y="13445"/>
                    </a:lnTo>
                    <a:lnTo>
                      <a:pt x="10163" y="9636"/>
                    </a:lnTo>
                    <a:lnTo>
                      <a:pt x="10163" y="563"/>
                    </a:lnTo>
                    <a:cubicBezTo>
                      <a:pt x="10163" y="250"/>
                      <a:pt x="9910" y="0"/>
                      <a:pt x="95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070" name="Google Shape;1070;p42"/>
            <p:cNvSpPr/>
            <p:nvPr/>
          </p:nvSpPr>
          <p:spPr>
            <a:xfrm>
              <a:off x="5391563" y="2443325"/>
              <a:ext cx="756600" cy="75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4197513" y="1130025"/>
              <a:ext cx="756600" cy="75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003613" y="2443275"/>
              <a:ext cx="756600" cy="75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4197513" y="3630225"/>
              <a:ext cx="756600" cy="75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4" name="Google Shape;1074;p42"/>
            <p:cNvGrpSpPr/>
            <p:nvPr/>
          </p:nvGrpSpPr>
          <p:grpSpPr>
            <a:xfrm>
              <a:off x="4406197" y="1359232"/>
              <a:ext cx="339235" cy="298186"/>
              <a:chOff x="898875" y="244725"/>
              <a:chExt cx="481800" cy="423500"/>
            </a:xfrm>
          </p:grpSpPr>
          <p:sp>
            <p:nvSpPr>
              <p:cNvPr id="1075" name="Google Shape;1075;p42"/>
              <p:cNvSpPr/>
              <p:nvPr/>
            </p:nvSpPr>
            <p:spPr>
              <a:xfrm>
                <a:off x="1125675" y="470575"/>
                <a:ext cx="28275" cy="28250"/>
              </a:xfrm>
              <a:custGeom>
                <a:rect b="b" l="l" r="r" t="t"/>
                <a:pathLst>
                  <a:path extrusionOk="0" h="1130" w="1131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898875" y="244725"/>
                <a:ext cx="481800" cy="225875"/>
              </a:xfrm>
              <a:custGeom>
                <a:rect b="b" l="l" r="r" t="t"/>
                <a:pathLst>
                  <a:path extrusionOk="0" h="9035" w="19272">
                    <a:moveTo>
                      <a:pt x="2825" y="1130"/>
                    </a:moveTo>
                    <a:cubicBezTo>
                      <a:pt x="3135" y="1130"/>
                      <a:pt x="3388" y="1380"/>
                      <a:pt x="3388" y="1693"/>
                    </a:cubicBezTo>
                    <a:lnTo>
                      <a:pt x="3388" y="2259"/>
                    </a:lnTo>
                    <a:lnTo>
                      <a:pt x="2258" y="2259"/>
                    </a:lnTo>
                    <a:lnTo>
                      <a:pt x="2258" y="1693"/>
                    </a:lnTo>
                    <a:cubicBezTo>
                      <a:pt x="2258" y="1380"/>
                      <a:pt x="2511" y="1130"/>
                      <a:pt x="2825" y="1130"/>
                    </a:cubicBezTo>
                    <a:close/>
                    <a:moveTo>
                      <a:pt x="11894" y="1130"/>
                    </a:moveTo>
                    <a:cubicBezTo>
                      <a:pt x="12208" y="1130"/>
                      <a:pt x="12461" y="1380"/>
                      <a:pt x="12461" y="1693"/>
                    </a:cubicBezTo>
                    <a:lnTo>
                      <a:pt x="12461" y="2259"/>
                    </a:lnTo>
                    <a:lnTo>
                      <a:pt x="6814" y="2259"/>
                    </a:lnTo>
                    <a:lnTo>
                      <a:pt x="6814" y="1693"/>
                    </a:lnTo>
                    <a:cubicBezTo>
                      <a:pt x="6814" y="1380"/>
                      <a:pt x="7064" y="1130"/>
                      <a:pt x="7378" y="1130"/>
                    </a:cubicBezTo>
                    <a:close/>
                    <a:moveTo>
                      <a:pt x="5083" y="4518"/>
                    </a:moveTo>
                    <a:cubicBezTo>
                      <a:pt x="5586" y="4518"/>
                      <a:pt x="5836" y="5123"/>
                      <a:pt x="5480" y="5481"/>
                    </a:cubicBezTo>
                    <a:cubicBezTo>
                      <a:pt x="5366" y="5596"/>
                      <a:pt x="5225" y="5647"/>
                      <a:pt x="5086" y="5647"/>
                    </a:cubicBezTo>
                    <a:cubicBezTo>
                      <a:pt x="4796" y="5647"/>
                      <a:pt x="4517" y="5422"/>
                      <a:pt x="4517" y="5081"/>
                    </a:cubicBezTo>
                    <a:cubicBezTo>
                      <a:pt x="4517" y="4768"/>
                      <a:pt x="4770" y="4518"/>
                      <a:pt x="5083" y="4518"/>
                    </a:cubicBezTo>
                    <a:close/>
                    <a:moveTo>
                      <a:pt x="2825" y="1"/>
                    </a:moveTo>
                    <a:cubicBezTo>
                      <a:pt x="1888" y="1"/>
                      <a:pt x="1129" y="757"/>
                      <a:pt x="1129" y="1693"/>
                    </a:cubicBezTo>
                    <a:lnTo>
                      <a:pt x="1129" y="2362"/>
                    </a:lnTo>
                    <a:cubicBezTo>
                      <a:pt x="455" y="2600"/>
                      <a:pt x="3" y="3235"/>
                      <a:pt x="0" y="3952"/>
                    </a:cubicBezTo>
                    <a:lnTo>
                      <a:pt x="0" y="4518"/>
                    </a:lnTo>
                    <a:lnTo>
                      <a:pt x="1695" y="4518"/>
                    </a:lnTo>
                    <a:cubicBezTo>
                      <a:pt x="2629" y="4518"/>
                      <a:pt x="3388" y="5274"/>
                      <a:pt x="3388" y="6210"/>
                    </a:cubicBezTo>
                    <a:lnTo>
                      <a:pt x="3388" y="9035"/>
                    </a:lnTo>
                    <a:lnTo>
                      <a:pt x="5742" y="9035"/>
                    </a:lnTo>
                    <a:cubicBezTo>
                      <a:pt x="6016" y="7123"/>
                      <a:pt x="7652" y="5647"/>
                      <a:pt x="9636" y="5647"/>
                    </a:cubicBezTo>
                    <a:cubicBezTo>
                      <a:pt x="11620" y="5647"/>
                      <a:pt x="13256" y="7123"/>
                      <a:pt x="13533" y="9035"/>
                    </a:cubicBezTo>
                    <a:lnTo>
                      <a:pt x="15884" y="9035"/>
                    </a:lnTo>
                    <a:lnTo>
                      <a:pt x="15884" y="6210"/>
                    </a:lnTo>
                    <a:cubicBezTo>
                      <a:pt x="15884" y="5274"/>
                      <a:pt x="16643" y="4518"/>
                      <a:pt x="17580" y="4518"/>
                    </a:cubicBezTo>
                    <a:lnTo>
                      <a:pt x="19272" y="4518"/>
                    </a:lnTo>
                    <a:lnTo>
                      <a:pt x="19272" y="3952"/>
                    </a:lnTo>
                    <a:cubicBezTo>
                      <a:pt x="19272" y="3015"/>
                      <a:pt x="18513" y="2259"/>
                      <a:pt x="17580" y="2259"/>
                    </a:cubicBezTo>
                    <a:lnTo>
                      <a:pt x="13590" y="2259"/>
                    </a:lnTo>
                    <a:lnTo>
                      <a:pt x="13590" y="1693"/>
                    </a:lnTo>
                    <a:cubicBezTo>
                      <a:pt x="13587" y="757"/>
                      <a:pt x="12831" y="1"/>
                      <a:pt x="11894" y="1"/>
                    </a:cubicBezTo>
                    <a:lnTo>
                      <a:pt x="7378" y="1"/>
                    </a:lnTo>
                    <a:cubicBezTo>
                      <a:pt x="6441" y="1"/>
                      <a:pt x="5685" y="757"/>
                      <a:pt x="5685" y="1693"/>
                    </a:cubicBezTo>
                    <a:lnTo>
                      <a:pt x="5685" y="2259"/>
                    </a:lnTo>
                    <a:lnTo>
                      <a:pt x="4517" y="2259"/>
                    </a:lnTo>
                    <a:lnTo>
                      <a:pt x="4517" y="1693"/>
                    </a:lnTo>
                    <a:cubicBezTo>
                      <a:pt x="4517" y="757"/>
                      <a:pt x="3758" y="1"/>
                      <a:pt x="28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1324200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567" y="0"/>
                    </a:moveTo>
                    <a:cubicBezTo>
                      <a:pt x="254" y="0"/>
                      <a:pt x="1" y="250"/>
                      <a:pt x="1" y="563"/>
                    </a:cubicBezTo>
                    <a:lnTo>
                      <a:pt x="1" y="7339"/>
                    </a:lnTo>
                    <a:cubicBezTo>
                      <a:pt x="1" y="7652"/>
                      <a:pt x="254" y="7905"/>
                      <a:pt x="567" y="7905"/>
                    </a:cubicBezTo>
                    <a:lnTo>
                      <a:pt x="2259" y="7905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898875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0" y="0"/>
                    </a:moveTo>
                    <a:lnTo>
                      <a:pt x="0" y="7905"/>
                    </a:lnTo>
                    <a:lnTo>
                      <a:pt x="1695" y="7905"/>
                    </a:lnTo>
                    <a:cubicBezTo>
                      <a:pt x="2005" y="7905"/>
                      <a:pt x="2258" y="7652"/>
                      <a:pt x="2258" y="7339"/>
                    </a:cubicBezTo>
                    <a:lnTo>
                      <a:pt x="2258" y="563"/>
                    </a:lnTo>
                    <a:cubicBezTo>
                      <a:pt x="2258" y="250"/>
                      <a:pt x="2005" y="0"/>
                      <a:pt x="1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1063650" y="414125"/>
                <a:ext cx="146750" cy="141125"/>
              </a:xfrm>
              <a:custGeom>
                <a:rect b="b" l="l" r="r" t="t"/>
                <a:pathLst>
                  <a:path extrusionOk="0" h="5645" w="5870">
                    <a:moveTo>
                      <a:pt x="3045" y="1127"/>
                    </a:moveTo>
                    <a:cubicBezTo>
                      <a:pt x="3263" y="1127"/>
                      <a:pt x="3483" y="1169"/>
                      <a:pt x="3692" y="1256"/>
                    </a:cubicBezTo>
                    <a:cubicBezTo>
                      <a:pt x="4325" y="1518"/>
                      <a:pt x="4740" y="2135"/>
                      <a:pt x="4740" y="2822"/>
                    </a:cubicBezTo>
                    <a:cubicBezTo>
                      <a:pt x="4737" y="3758"/>
                      <a:pt x="3981" y="4514"/>
                      <a:pt x="3045" y="4517"/>
                    </a:cubicBezTo>
                    <a:cubicBezTo>
                      <a:pt x="2358" y="4517"/>
                      <a:pt x="1741" y="4102"/>
                      <a:pt x="1479" y="3469"/>
                    </a:cubicBezTo>
                    <a:cubicBezTo>
                      <a:pt x="1217" y="2837"/>
                      <a:pt x="1362" y="2108"/>
                      <a:pt x="1847" y="1623"/>
                    </a:cubicBezTo>
                    <a:cubicBezTo>
                      <a:pt x="2171" y="1299"/>
                      <a:pt x="2604" y="1127"/>
                      <a:pt x="3045" y="1127"/>
                    </a:cubicBezTo>
                    <a:close/>
                    <a:moveTo>
                      <a:pt x="3045" y="0"/>
                    </a:moveTo>
                    <a:cubicBezTo>
                      <a:pt x="1904" y="0"/>
                      <a:pt x="874" y="687"/>
                      <a:pt x="437" y="1741"/>
                    </a:cubicBezTo>
                    <a:cubicBezTo>
                      <a:pt x="1" y="2798"/>
                      <a:pt x="242" y="4011"/>
                      <a:pt x="1049" y="4818"/>
                    </a:cubicBezTo>
                    <a:cubicBezTo>
                      <a:pt x="1588" y="5358"/>
                      <a:pt x="2310" y="5645"/>
                      <a:pt x="3045" y="5645"/>
                    </a:cubicBezTo>
                    <a:cubicBezTo>
                      <a:pt x="3409" y="5645"/>
                      <a:pt x="3776" y="5574"/>
                      <a:pt x="4126" y="5430"/>
                    </a:cubicBezTo>
                    <a:cubicBezTo>
                      <a:pt x="5180" y="4993"/>
                      <a:pt x="5870" y="3963"/>
                      <a:pt x="5870" y="2822"/>
                    </a:cubicBezTo>
                    <a:cubicBezTo>
                      <a:pt x="5867" y="1262"/>
                      <a:pt x="4605" y="0"/>
                      <a:pt x="30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898875" y="498800"/>
                <a:ext cx="481800" cy="169425"/>
              </a:xfrm>
              <a:custGeom>
                <a:rect b="b" l="l" r="r" t="t"/>
                <a:pathLst>
                  <a:path extrusionOk="0" h="6777" w="19272">
                    <a:moveTo>
                      <a:pt x="3388" y="1"/>
                    </a:moveTo>
                    <a:lnTo>
                      <a:pt x="3388" y="2823"/>
                    </a:lnTo>
                    <a:cubicBezTo>
                      <a:pt x="3388" y="3759"/>
                      <a:pt x="2629" y="4515"/>
                      <a:pt x="1695" y="4518"/>
                    </a:cubicBezTo>
                    <a:lnTo>
                      <a:pt x="0" y="4518"/>
                    </a:lnTo>
                    <a:lnTo>
                      <a:pt x="0" y="5081"/>
                    </a:lnTo>
                    <a:cubicBezTo>
                      <a:pt x="0" y="6017"/>
                      <a:pt x="759" y="6773"/>
                      <a:pt x="1695" y="6776"/>
                    </a:cubicBezTo>
                    <a:lnTo>
                      <a:pt x="17580" y="6776"/>
                    </a:lnTo>
                    <a:cubicBezTo>
                      <a:pt x="18513" y="6773"/>
                      <a:pt x="19272" y="6017"/>
                      <a:pt x="19272" y="5081"/>
                    </a:cubicBezTo>
                    <a:lnTo>
                      <a:pt x="19272" y="4518"/>
                    </a:lnTo>
                    <a:lnTo>
                      <a:pt x="17580" y="4518"/>
                    </a:lnTo>
                    <a:cubicBezTo>
                      <a:pt x="16643" y="4515"/>
                      <a:pt x="15884" y="3759"/>
                      <a:pt x="15884" y="2823"/>
                    </a:cubicBezTo>
                    <a:lnTo>
                      <a:pt x="15884" y="1"/>
                    </a:lnTo>
                    <a:lnTo>
                      <a:pt x="13533" y="1"/>
                    </a:lnTo>
                    <a:cubicBezTo>
                      <a:pt x="13256" y="1910"/>
                      <a:pt x="11620" y="3389"/>
                      <a:pt x="9636" y="3389"/>
                    </a:cubicBezTo>
                    <a:cubicBezTo>
                      <a:pt x="7652" y="3389"/>
                      <a:pt x="6016" y="1910"/>
                      <a:pt x="5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81" name="Google Shape;1081;p42"/>
            <p:cNvGrpSpPr/>
            <p:nvPr/>
          </p:nvGrpSpPr>
          <p:grpSpPr>
            <a:xfrm>
              <a:off x="5600227" y="2651927"/>
              <a:ext cx="343442" cy="339288"/>
              <a:chOff x="3858100" y="1435075"/>
              <a:chExt cx="487775" cy="481875"/>
            </a:xfrm>
          </p:grpSpPr>
          <p:sp>
            <p:nvSpPr>
              <p:cNvPr id="1082" name="Google Shape;1082;p42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rect b="b" l="l" r="r" t="t"/>
                <a:pathLst>
                  <a:path extrusionOk="0" h="1928" w="2223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3" name="Google Shape;1083;p42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rect b="b" l="l" r="r" t="t"/>
                <a:pathLst>
                  <a:path extrusionOk="0" h="1941" w="2414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rect b="b" l="l" r="r" t="t"/>
                <a:pathLst>
                  <a:path extrusionOk="0" h="10050" w="18015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rect b="b" l="l" r="r" t="t"/>
                <a:pathLst>
                  <a:path extrusionOk="0" h="17810" w="10038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rect b="b" l="l" r="r" t="t"/>
                <a:pathLst>
                  <a:path extrusionOk="0" h="9701" w="9801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87" name="Google Shape;1087;p42"/>
            <p:cNvGrpSpPr/>
            <p:nvPr/>
          </p:nvGrpSpPr>
          <p:grpSpPr>
            <a:xfrm>
              <a:off x="3212286" y="2651945"/>
              <a:ext cx="339253" cy="339253"/>
              <a:chOff x="4456875" y="1435075"/>
              <a:chExt cx="481825" cy="481825"/>
            </a:xfrm>
          </p:grpSpPr>
          <p:sp>
            <p:nvSpPr>
              <p:cNvPr id="1088" name="Google Shape;1088;p42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7" name="Google Shape;1097;p42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8" name="Google Shape;1098;p42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9" name="Google Shape;1099;p42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1" name="Google Shape;1101;p42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2" name="Google Shape;1102;p42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5" name="Google Shape;1105;p42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6" name="Google Shape;1106;p42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107" name="Google Shape;1107;p42"/>
            <p:cNvGrpSpPr/>
            <p:nvPr/>
          </p:nvGrpSpPr>
          <p:grpSpPr>
            <a:xfrm>
              <a:off x="4406216" y="3871980"/>
              <a:ext cx="339200" cy="339271"/>
              <a:chOff x="5049725" y="2027900"/>
              <a:chExt cx="481750" cy="481850"/>
            </a:xfrm>
          </p:grpSpPr>
          <p:sp>
            <p:nvSpPr>
              <p:cNvPr id="1108" name="Google Shape;1108;p42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rect b="b" l="l" r="r" t="t"/>
                <a:pathLst>
                  <a:path extrusionOk="0" h="4593" w="7905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rect b="b" l="l" r="r" t="t"/>
                <a:pathLst>
                  <a:path extrusionOk="0" h="13553" w="13892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rect b="b" l="l" r="r" t="t"/>
                <a:pathLst>
                  <a:path extrusionOk="0" h="1131" w="2256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11" name="Google Shape;1111;p42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rect b="b" l="l" r="r" t="t"/>
                <a:pathLst>
                  <a:path extrusionOk="0" h="1923" w="2034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rect b="b" l="l" r="r" t="t"/>
                <a:pathLst>
                  <a:path extrusionOk="0" h="1916" w="2028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rect b="b" l="l" r="r" t="t"/>
                <a:pathLst>
                  <a:path extrusionOk="0" h="1131" w="2257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14" name="Google Shape;1114;p42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rect b="b" l="l" r="r" t="t"/>
                <a:pathLst>
                  <a:path extrusionOk="0" h="1916" w="2027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15" name="Google Shape;1115;p42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rect b="b" l="l" r="r" t="t"/>
                <a:pathLst>
                  <a:path extrusionOk="0" h="1923" w="2033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116" name="Google Shape;1116;p42"/>
          <p:cNvSpPr/>
          <p:nvPr/>
        </p:nvSpPr>
        <p:spPr>
          <a:xfrm>
            <a:off x="6767999" y="3490736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42"/>
          <p:cNvSpPr/>
          <p:nvPr/>
        </p:nvSpPr>
        <p:spPr>
          <a:xfrm>
            <a:off x="457177" y="3483215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42"/>
          <p:cNvSpPr/>
          <p:nvPr/>
        </p:nvSpPr>
        <p:spPr>
          <a:xfrm>
            <a:off x="6767999" y="2081063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42"/>
          <p:cNvSpPr/>
          <p:nvPr/>
        </p:nvSpPr>
        <p:spPr>
          <a:xfrm>
            <a:off x="457177" y="2088588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7202416" y="1733400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1" name="Google Shape;1121;p42"/>
          <p:cNvSpPr txBox="1"/>
          <p:nvPr/>
        </p:nvSpPr>
        <p:spPr>
          <a:xfrm>
            <a:off x="7202416" y="3181598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2" name="Google Shape;1122;p42"/>
          <p:cNvSpPr txBox="1"/>
          <p:nvPr/>
        </p:nvSpPr>
        <p:spPr>
          <a:xfrm>
            <a:off x="457180" y="174089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3" name="Google Shape;1123;p42"/>
          <p:cNvSpPr txBox="1"/>
          <p:nvPr/>
        </p:nvSpPr>
        <p:spPr>
          <a:xfrm>
            <a:off x="457180" y="317406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4" name="Google Shape;1124;p42"/>
          <p:cNvSpPr txBox="1"/>
          <p:nvPr/>
        </p:nvSpPr>
        <p:spPr>
          <a:xfrm>
            <a:off x="457175" y="1503425"/>
            <a:ext cx="1118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25,000€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5" name="Google Shape;1125;p42"/>
          <p:cNvSpPr txBox="1"/>
          <p:nvPr/>
        </p:nvSpPr>
        <p:spPr>
          <a:xfrm>
            <a:off x="457175" y="2973063"/>
            <a:ext cx="1118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50,</a:t>
            </a:r>
            <a:r>
              <a:rPr lang="es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000€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6" name="Google Shape;1126;p42"/>
          <p:cNvSpPr txBox="1"/>
          <p:nvPr/>
        </p:nvSpPr>
        <p:spPr>
          <a:xfrm>
            <a:off x="7576225" y="1503425"/>
            <a:ext cx="1118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40,</a:t>
            </a:r>
            <a:r>
              <a:rPr lang="es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000€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7" name="Google Shape;1127;p42"/>
          <p:cNvSpPr txBox="1"/>
          <p:nvPr/>
        </p:nvSpPr>
        <p:spPr>
          <a:xfrm>
            <a:off x="7576225" y="2973063"/>
            <a:ext cx="1118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60,</a:t>
            </a:r>
            <a:r>
              <a:rPr lang="es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000€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grpSp>
        <p:nvGrpSpPr>
          <p:cNvPr id="1133" name="Google Shape;1133;p43"/>
          <p:cNvGrpSpPr/>
          <p:nvPr/>
        </p:nvGrpSpPr>
        <p:grpSpPr>
          <a:xfrm>
            <a:off x="1771913" y="2290623"/>
            <a:ext cx="5600169" cy="1048652"/>
            <a:chOff x="998425" y="1182125"/>
            <a:chExt cx="1065400" cy="199500"/>
          </a:xfrm>
        </p:grpSpPr>
        <p:sp>
          <p:nvSpPr>
            <p:cNvPr id="1134" name="Google Shape;1134;p43"/>
            <p:cNvSpPr/>
            <p:nvPr/>
          </p:nvSpPr>
          <p:spPr>
            <a:xfrm>
              <a:off x="998425" y="1182125"/>
              <a:ext cx="1065400" cy="199500"/>
            </a:xfrm>
            <a:custGeom>
              <a:rect b="b" l="l" r="r" t="t"/>
              <a:pathLst>
                <a:path extrusionOk="0" h="7980" w="42616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1017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1303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1589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1875200" y="1193175"/>
              <a:ext cx="177525" cy="177500"/>
            </a:xfrm>
            <a:custGeom>
              <a:rect b="b" l="l" r="r" t="t"/>
              <a:pathLst>
                <a:path extrusionOk="0" h="7100" w="7101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43"/>
          <p:cNvSpPr/>
          <p:nvPr/>
        </p:nvSpPr>
        <p:spPr>
          <a:xfrm>
            <a:off x="6042837" y="4113625"/>
            <a:ext cx="1678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43"/>
          <p:cNvSpPr/>
          <p:nvPr/>
        </p:nvSpPr>
        <p:spPr>
          <a:xfrm>
            <a:off x="2989137" y="4106100"/>
            <a:ext cx="1678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43"/>
          <p:cNvSpPr/>
          <p:nvPr/>
        </p:nvSpPr>
        <p:spPr>
          <a:xfrm>
            <a:off x="4472963" y="1703163"/>
            <a:ext cx="1678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43"/>
          <p:cNvSpPr/>
          <p:nvPr/>
        </p:nvSpPr>
        <p:spPr>
          <a:xfrm>
            <a:off x="1481374" y="1703188"/>
            <a:ext cx="1678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43"/>
          <p:cNvSpPr txBox="1"/>
          <p:nvPr/>
        </p:nvSpPr>
        <p:spPr>
          <a:xfrm>
            <a:off x="4565898" y="1396113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4" name="Google Shape;1144;p43"/>
          <p:cNvSpPr txBox="1"/>
          <p:nvPr/>
        </p:nvSpPr>
        <p:spPr>
          <a:xfrm>
            <a:off x="6135841" y="3793548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5" name="Google Shape;1145;p43"/>
          <p:cNvSpPr txBox="1"/>
          <p:nvPr/>
        </p:nvSpPr>
        <p:spPr>
          <a:xfrm>
            <a:off x="1574374" y="1396108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Paid services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6" name="Google Shape;1146;p43"/>
          <p:cNvSpPr txBox="1"/>
          <p:nvPr/>
        </p:nvSpPr>
        <p:spPr>
          <a:xfrm>
            <a:off x="3082143" y="3793548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7" name="Google Shape;1147;p43"/>
          <p:cNvSpPr/>
          <p:nvPr/>
        </p:nvSpPr>
        <p:spPr>
          <a:xfrm>
            <a:off x="1916975" y="2411450"/>
            <a:ext cx="807000" cy="807000"/>
          </a:xfrm>
          <a:prstGeom prst="pie">
            <a:avLst>
              <a:gd fmla="val 4847077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3"/>
          <p:cNvSpPr/>
          <p:nvPr/>
        </p:nvSpPr>
        <p:spPr>
          <a:xfrm>
            <a:off x="2069525" y="2564000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>
            <a:off x="3424725" y="2411450"/>
            <a:ext cx="807000" cy="807000"/>
          </a:xfrm>
          <a:prstGeom prst="pie">
            <a:avLst>
              <a:gd fmla="val 85931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3577275" y="2564000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3"/>
          <p:cNvSpPr/>
          <p:nvPr/>
        </p:nvSpPr>
        <p:spPr>
          <a:xfrm>
            <a:off x="4932475" y="2411450"/>
            <a:ext cx="807000" cy="807000"/>
          </a:xfrm>
          <a:prstGeom prst="pie">
            <a:avLst>
              <a:gd fmla="val 12101233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3"/>
          <p:cNvSpPr/>
          <p:nvPr/>
        </p:nvSpPr>
        <p:spPr>
          <a:xfrm>
            <a:off x="5085025" y="2564000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3"/>
          <p:cNvSpPr/>
          <p:nvPr/>
        </p:nvSpPr>
        <p:spPr>
          <a:xfrm>
            <a:off x="6440225" y="2411450"/>
            <a:ext cx="807000" cy="807000"/>
          </a:xfrm>
          <a:prstGeom prst="pie">
            <a:avLst>
              <a:gd fmla="val 2569333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3"/>
          <p:cNvSpPr/>
          <p:nvPr/>
        </p:nvSpPr>
        <p:spPr>
          <a:xfrm>
            <a:off x="6592775" y="2564000"/>
            <a:ext cx="501900" cy="50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3"/>
          <p:cNvSpPr txBox="1"/>
          <p:nvPr/>
        </p:nvSpPr>
        <p:spPr>
          <a:xfrm>
            <a:off x="1888774" y="1094188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48</a:t>
            </a: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6" name="Google Shape;1156;p43"/>
          <p:cNvSpPr txBox="1"/>
          <p:nvPr/>
        </p:nvSpPr>
        <p:spPr>
          <a:xfrm>
            <a:off x="4880300" y="1094188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7" name="Google Shape;1157;p43"/>
          <p:cNvSpPr txBox="1"/>
          <p:nvPr/>
        </p:nvSpPr>
        <p:spPr>
          <a:xfrm>
            <a:off x="3424725" y="3482913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8" name="Google Shape;1158;p43"/>
          <p:cNvSpPr txBox="1"/>
          <p:nvPr/>
        </p:nvSpPr>
        <p:spPr>
          <a:xfrm>
            <a:off x="6450250" y="3482913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</a:t>
            </a: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098812" y="1153975"/>
            <a:ext cx="4954209" cy="769799"/>
          </a:xfrm>
          <a:custGeom>
            <a:rect b="b" l="l" r="r" t="t"/>
            <a:pathLst>
              <a:path extrusionOk="0" h="8550" w="59578">
                <a:moveTo>
                  <a:pt x="4253" y="1"/>
                </a:moveTo>
                <a:cubicBezTo>
                  <a:pt x="1911" y="1"/>
                  <a:pt x="1" y="1911"/>
                  <a:pt x="1" y="4288"/>
                </a:cubicBezTo>
                <a:cubicBezTo>
                  <a:pt x="1" y="6639"/>
                  <a:pt x="1911" y="8549"/>
                  <a:pt x="4253" y="8549"/>
                </a:cubicBezTo>
                <a:lnTo>
                  <a:pt x="55316" y="8549"/>
                </a:lnTo>
                <a:cubicBezTo>
                  <a:pt x="57667" y="8549"/>
                  <a:pt x="59577" y="6639"/>
                  <a:pt x="59577" y="4288"/>
                </a:cubicBezTo>
                <a:cubicBezTo>
                  <a:pt x="59577" y="1911"/>
                  <a:pt x="57667" y="1"/>
                  <a:pt x="55316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412763" y="1451275"/>
            <a:ext cx="168095" cy="164944"/>
          </a:xfrm>
          <a:custGeom>
            <a:rect b="b" l="l" r="r" t="t"/>
            <a:pathLst>
              <a:path extrusionOk="0" h="1832" w="1867">
                <a:moveTo>
                  <a:pt x="951" y="0"/>
                </a:moveTo>
                <a:cubicBezTo>
                  <a:pt x="440" y="0"/>
                  <a:pt x="0" y="405"/>
                  <a:pt x="0" y="916"/>
                </a:cubicBezTo>
                <a:cubicBezTo>
                  <a:pt x="0" y="1426"/>
                  <a:pt x="440" y="1831"/>
                  <a:pt x="951" y="1831"/>
                </a:cubicBezTo>
                <a:cubicBezTo>
                  <a:pt x="1462" y="1831"/>
                  <a:pt x="1867" y="1426"/>
                  <a:pt x="1867" y="916"/>
                </a:cubicBezTo>
                <a:cubicBezTo>
                  <a:pt x="1867" y="405"/>
                  <a:pt x="1462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098812" y="2048935"/>
            <a:ext cx="4954209" cy="769709"/>
          </a:xfrm>
          <a:custGeom>
            <a:rect b="b" l="l" r="r" t="t"/>
            <a:pathLst>
              <a:path extrusionOk="0" h="8549" w="59578">
                <a:moveTo>
                  <a:pt x="4253" y="0"/>
                </a:moveTo>
                <a:cubicBezTo>
                  <a:pt x="1911" y="0"/>
                  <a:pt x="1" y="1946"/>
                  <a:pt x="1" y="4297"/>
                </a:cubicBezTo>
                <a:cubicBezTo>
                  <a:pt x="1" y="6638"/>
                  <a:pt x="1911" y="8549"/>
                  <a:pt x="4253" y="8549"/>
                </a:cubicBezTo>
                <a:lnTo>
                  <a:pt x="55316" y="8549"/>
                </a:lnTo>
                <a:cubicBezTo>
                  <a:pt x="57667" y="8549"/>
                  <a:pt x="59577" y="6638"/>
                  <a:pt x="59577" y="4297"/>
                </a:cubicBezTo>
                <a:cubicBezTo>
                  <a:pt x="59577" y="1946"/>
                  <a:pt x="57667" y="0"/>
                  <a:pt x="55316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412763" y="2349297"/>
            <a:ext cx="168095" cy="168996"/>
          </a:xfrm>
          <a:custGeom>
            <a:rect b="b" l="l" r="r" t="t"/>
            <a:pathLst>
              <a:path extrusionOk="0" h="1877" w="1867">
                <a:moveTo>
                  <a:pt x="951" y="1"/>
                </a:moveTo>
                <a:cubicBezTo>
                  <a:pt x="440" y="1"/>
                  <a:pt x="0" y="441"/>
                  <a:pt x="0" y="961"/>
                </a:cubicBezTo>
                <a:cubicBezTo>
                  <a:pt x="0" y="1471"/>
                  <a:pt x="440" y="1876"/>
                  <a:pt x="951" y="1876"/>
                </a:cubicBezTo>
                <a:cubicBezTo>
                  <a:pt x="1462" y="1876"/>
                  <a:pt x="1867" y="1471"/>
                  <a:pt x="1867" y="961"/>
                </a:cubicBezTo>
                <a:cubicBezTo>
                  <a:pt x="1867" y="441"/>
                  <a:pt x="1462" y="1"/>
                  <a:pt x="951" y="1"/>
                </a:cubicBezTo>
                <a:close/>
              </a:path>
            </a:pathLst>
          </a:custGeom>
          <a:solidFill>
            <a:srgbClr val="B2D9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098812" y="2947046"/>
            <a:ext cx="4954209" cy="769709"/>
          </a:xfrm>
          <a:custGeom>
            <a:rect b="b" l="l" r="r" t="t"/>
            <a:pathLst>
              <a:path extrusionOk="0" h="8549" w="59578">
                <a:moveTo>
                  <a:pt x="4253" y="0"/>
                </a:moveTo>
                <a:cubicBezTo>
                  <a:pt x="1911" y="0"/>
                  <a:pt x="1" y="1911"/>
                  <a:pt x="1" y="4261"/>
                </a:cubicBezTo>
                <a:cubicBezTo>
                  <a:pt x="1" y="6603"/>
                  <a:pt x="1911" y="8549"/>
                  <a:pt x="4253" y="8549"/>
                </a:cubicBezTo>
                <a:lnTo>
                  <a:pt x="55316" y="8549"/>
                </a:lnTo>
                <a:cubicBezTo>
                  <a:pt x="57667" y="8549"/>
                  <a:pt x="59577" y="6603"/>
                  <a:pt x="59577" y="4261"/>
                </a:cubicBezTo>
                <a:cubicBezTo>
                  <a:pt x="59577" y="1911"/>
                  <a:pt x="57667" y="0"/>
                  <a:pt x="55316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412763" y="3251370"/>
            <a:ext cx="168095" cy="168185"/>
          </a:xfrm>
          <a:custGeom>
            <a:rect b="b" l="l" r="r" t="t"/>
            <a:pathLst>
              <a:path extrusionOk="0" h="1868" w="1867">
                <a:moveTo>
                  <a:pt x="951" y="1"/>
                </a:moveTo>
                <a:cubicBezTo>
                  <a:pt x="440" y="1"/>
                  <a:pt x="0" y="441"/>
                  <a:pt x="0" y="952"/>
                </a:cubicBezTo>
                <a:cubicBezTo>
                  <a:pt x="0" y="1462"/>
                  <a:pt x="440" y="1867"/>
                  <a:pt x="951" y="1867"/>
                </a:cubicBezTo>
                <a:cubicBezTo>
                  <a:pt x="1462" y="1867"/>
                  <a:pt x="1867" y="1462"/>
                  <a:pt x="1867" y="952"/>
                </a:cubicBezTo>
                <a:cubicBezTo>
                  <a:pt x="1867" y="441"/>
                  <a:pt x="1462" y="1"/>
                  <a:pt x="951" y="1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098812" y="3842726"/>
            <a:ext cx="4954209" cy="768989"/>
          </a:xfrm>
          <a:custGeom>
            <a:rect b="b" l="l" r="r" t="t"/>
            <a:pathLst>
              <a:path extrusionOk="0" h="8541" w="59578">
                <a:moveTo>
                  <a:pt x="4253" y="1"/>
                </a:moveTo>
                <a:cubicBezTo>
                  <a:pt x="1911" y="1"/>
                  <a:pt x="1" y="1902"/>
                  <a:pt x="1" y="4253"/>
                </a:cubicBezTo>
                <a:cubicBezTo>
                  <a:pt x="1" y="6639"/>
                  <a:pt x="1911" y="8540"/>
                  <a:pt x="4253" y="8540"/>
                </a:cubicBezTo>
                <a:lnTo>
                  <a:pt x="55316" y="8540"/>
                </a:lnTo>
                <a:cubicBezTo>
                  <a:pt x="57667" y="8540"/>
                  <a:pt x="59577" y="6639"/>
                  <a:pt x="59577" y="4253"/>
                </a:cubicBezTo>
                <a:cubicBezTo>
                  <a:pt x="59577" y="1902"/>
                  <a:pt x="57667" y="1"/>
                  <a:pt x="55316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2763" y="4152633"/>
            <a:ext cx="168095" cy="168996"/>
          </a:xfrm>
          <a:custGeom>
            <a:rect b="b" l="l" r="r" t="t"/>
            <a:pathLst>
              <a:path extrusionOk="0" h="1877" w="1867">
                <a:moveTo>
                  <a:pt x="951" y="1"/>
                </a:moveTo>
                <a:cubicBezTo>
                  <a:pt x="440" y="1"/>
                  <a:pt x="0" y="441"/>
                  <a:pt x="0" y="960"/>
                </a:cubicBezTo>
                <a:cubicBezTo>
                  <a:pt x="0" y="1436"/>
                  <a:pt x="440" y="1876"/>
                  <a:pt x="951" y="1876"/>
                </a:cubicBezTo>
                <a:cubicBezTo>
                  <a:pt x="1462" y="1876"/>
                  <a:pt x="1867" y="1436"/>
                  <a:pt x="1867" y="960"/>
                </a:cubicBezTo>
                <a:cubicBezTo>
                  <a:pt x="1867" y="441"/>
                  <a:pt x="1462" y="1"/>
                  <a:pt x="951" y="1"/>
                </a:cubicBezTo>
                <a:close/>
              </a:path>
            </a:pathLst>
          </a:custGeom>
          <a:solidFill>
            <a:srgbClr val="395B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57175" y="1153976"/>
            <a:ext cx="1496652" cy="769799"/>
          </a:xfrm>
          <a:custGeom>
            <a:rect b="b" l="l" r="r" t="t"/>
            <a:pathLst>
              <a:path extrusionOk="0" h="8550" w="16623">
                <a:moveTo>
                  <a:pt x="4253" y="1"/>
                </a:moveTo>
                <a:cubicBezTo>
                  <a:pt x="1911" y="1"/>
                  <a:pt x="1" y="1911"/>
                  <a:pt x="1" y="4288"/>
                </a:cubicBezTo>
                <a:cubicBezTo>
                  <a:pt x="1" y="6639"/>
                  <a:pt x="1911" y="8549"/>
                  <a:pt x="4253" y="8549"/>
                </a:cubicBezTo>
                <a:lnTo>
                  <a:pt x="12362" y="8549"/>
                </a:lnTo>
                <a:cubicBezTo>
                  <a:pt x="14712" y="8549"/>
                  <a:pt x="16623" y="6639"/>
                  <a:pt x="16623" y="4288"/>
                </a:cubicBezTo>
                <a:cubicBezTo>
                  <a:pt x="16623" y="1911"/>
                  <a:pt x="14712" y="1"/>
                  <a:pt x="12362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39648" y="1226905"/>
            <a:ext cx="614399" cy="614399"/>
          </a:xfrm>
          <a:custGeom>
            <a:rect b="b" l="l" r="r" t="t"/>
            <a:pathLst>
              <a:path extrusionOk="0" h="6824" w="6824">
                <a:moveTo>
                  <a:pt x="3416" y="1"/>
                </a:moveTo>
                <a:cubicBezTo>
                  <a:pt x="1506" y="1"/>
                  <a:pt x="0" y="1541"/>
                  <a:pt x="0" y="3408"/>
                </a:cubicBezTo>
                <a:cubicBezTo>
                  <a:pt x="0" y="5318"/>
                  <a:pt x="1506" y="6824"/>
                  <a:pt x="3416" y="6824"/>
                </a:cubicBezTo>
                <a:cubicBezTo>
                  <a:pt x="5283" y="6824"/>
                  <a:pt x="6823" y="5318"/>
                  <a:pt x="6823" y="3408"/>
                </a:cubicBezTo>
                <a:cubicBezTo>
                  <a:pt x="6823" y="1541"/>
                  <a:pt x="5283" y="1"/>
                  <a:pt x="34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665634" y="1358474"/>
            <a:ext cx="349593" cy="347252"/>
            <a:chOff x="1380329" y="1382687"/>
            <a:chExt cx="361187" cy="358768"/>
          </a:xfrm>
        </p:grpSpPr>
        <p:sp>
          <p:nvSpPr>
            <p:cNvPr id="130" name="Google Shape;130;p17"/>
            <p:cNvSpPr/>
            <p:nvPr/>
          </p:nvSpPr>
          <p:spPr>
            <a:xfrm>
              <a:off x="1495764" y="1440823"/>
              <a:ext cx="133573" cy="129480"/>
            </a:xfrm>
            <a:custGeom>
              <a:rect b="b" l="l" r="r" t="t"/>
              <a:pathLst>
                <a:path extrusionOk="0" h="1392" w="1436">
                  <a:moveTo>
                    <a:pt x="740" y="150"/>
                  </a:moveTo>
                  <a:cubicBezTo>
                    <a:pt x="881" y="150"/>
                    <a:pt x="1031" y="185"/>
                    <a:pt x="1136" y="291"/>
                  </a:cubicBezTo>
                  <a:cubicBezTo>
                    <a:pt x="1216" y="405"/>
                    <a:pt x="1286" y="555"/>
                    <a:pt x="1286" y="696"/>
                  </a:cubicBezTo>
                  <a:cubicBezTo>
                    <a:pt x="1286" y="845"/>
                    <a:pt x="1216" y="995"/>
                    <a:pt x="1136" y="1101"/>
                  </a:cubicBezTo>
                  <a:cubicBezTo>
                    <a:pt x="1031" y="1215"/>
                    <a:pt x="881" y="1250"/>
                    <a:pt x="740" y="1250"/>
                  </a:cubicBezTo>
                  <a:cubicBezTo>
                    <a:pt x="590" y="1250"/>
                    <a:pt x="441" y="1215"/>
                    <a:pt x="335" y="1101"/>
                  </a:cubicBezTo>
                  <a:cubicBezTo>
                    <a:pt x="221" y="995"/>
                    <a:pt x="150" y="845"/>
                    <a:pt x="150" y="696"/>
                  </a:cubicBezTo>
                  <a:cubicBezTo>
                    <a:pt x="150" y="555"/>
                    <a:pt x="221" y="405"/>
                    <a:pt x="335" y="291"/>
                  </a:cubicBezTo>
                  <a:cubicBezTo>
                    <a:pt x="441" y="185"/>
                    <a:pt x="590" y="150"/>
                    <a:pt x="740" y="150"/>
                  </a:cubicBezTo>
                  <a:close/>
                  <a:moveTo>
                    <a:pt x="740" y="0"/>
                  </a:moveTo>
                  <a:cubicBezTo>
                    <a:pt x="335" y="0"/>
                    <a:pt x="1" y="291"/>
                    <a:pt x="1" y="696"/>
                  </a:cubicBezTo>
                  <a:cubicBezTo>
                    <a:pt x="1" y="1101"/>
                    <a:pt x="335" y="1391"/>
                    <a:pt x="740" y="1391"/>
                  </a:cubicBezTo>
                  <a:cubicBezTo>
                    <a:pt x="1136" y="1391"/>
                    <a:pt x="1436" y="1101"/>
                    <a:pt x="1436" y="696"/>
                  </a:cubicBezTo>
                  <a:cubicBezTo>
                    <a:pt x="1436" y="291"/>
                    <a:pt x="1136" y="0"/>
                    <a:pt x="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458092" y="1584070"/>
              <a:ext cx="204825" cy="75437"/>
            </a:xfrm>
            <a:custGeom>
              <a:rect b="b" l="l" r="r" t="t"/>
              <a:pathLst>
                <a:path extrusionOk="0" h="811" w="2202">
                  <a:moveTo>
                    <a:pt x="1101" y="1"/>
                  </a:moveTo>
                  <a:cubicBezTo>
                    <a:pt x="626" y="1"/>
                    <a:pt x="221" y="291"/>
                    <a:pt x="45" y="696"/>
                  </a:cubicBezTo>
                  <a:cubicBezTo>
                    <a:pt x="1" y="732"/>
                    <a:pt x="45" y="776"/>
                    <a:pt x="80" y="811"/>
                  </a:cubicBezTo>
                  <a:cubicBezTo>
                    <a:pt x="115" y="811"/>
                    <a:pt x="150" y="811"/>
                    <a:pt x="150" y="776"/>
                  </a:cubicBezTo>
                  <a:cubicBezTo>
                    <a:pt x="335" y="406"/>
                    <a:pt x="705" y="150"/>
                    <a:pt x="1101" y="150"/>
                  </a:cubicBezTo>
                  <a:cubicBezTo>
                    <a:pt x="1541" y="150"/>
                    <a:pt x="1876" y="406"/>
                    <a:pt x="2061" y="732"/>
                  </a:cubicBezTo>
                  <a:cubicBezTo>
                    <a:pt x="2061" y="763"/>
                    <a:pt x="2097" y="790"/>
                    <a:pt x="2130" y="790"/>
                  </a:cubicBezTo>
                  <a:cubicBezTo>
                    <a:pt x="2143" y="790"/>
                    <a:pt x="2156" y="786"/>
                    <a:pt x="2166" y="776"/>
                  </a:cubicBezTo>
                  <a:cubicBezTo>
                    <a:pt x="2202" y="776"/>
                    <a:pt x="2202" y="732"/>
                    <a:pt x="2202" y="696"/>
                  </a:cubicBezTo>
                  <a:cubicBezTo>
                    <a:pt x="1981" y="291"/>
                    <a:pt x="1585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380329" y="1382687"/>
              <a:ext cx="361187" cy="358768"/>
            </a:xfrm>
            <a:custGeom>
              <a:rect b="b" l="l" r="r" t="t"/>
              <a:pathLst>
                <a:path extrusionOk="0" h="3857" w="3883">
                  <a:moveTo>
                    <a:pt x="1937" y="150"/>
                  </a:moveTo>
                  <a:cubicBezTo>
                    <a:pt x="2457" y="150"/>
                    <a:pt x="2897" y="335"/>
                    <a:pt x="3222" y="660"/>
                  </a:cubicBezTo>
                  <a:cubicBezTo>
                    <a:pt x="3557" y="995"/>
                    <a:pt x="3742" y="1435"/>
                    <a:pt x="3742" y="1910"/>
                  </a:cubicBezTo>
                  <a:cubicBezTo>
                    <a:pt x="3742" y="2421"/>
                    <a:pt x="3557" y="2861"/>
                    <a:pt x="3222" y="3196"/>
                  </a:cubicBezTo>
                  <a:cubicBezTo>
                    <a:pt x="2897" y="3522"/>
                    <a:pt x="2457" y="3706"/>
                    <a:pt x="1937" y="3706"/>
                  </a:cubicBezTo>
                  <a:cubicBezTo>
                    <a:pt x="1462" y="3706"/>
                    <a:pt x="1021" y="3522"/>
                    <a:pt x="696" y="3196"/>
                  </a:cubicBezTo>
                  <a:cubicBezTo>
                    <a:pt x="361" y="2861"/>
                    <a:pt x="141" y="2421"/>
                    <a:pt x="141" y="1910"/>
                  </a:cubicBezTo>
                  <a:cubicBezTo>
                    <a:pt x="141" y="1435"/>
                    <a:pt x="361" y="995"/>
                    <a:pt x="696" y="660"/>
                  </a:cubicBezTo>
                  <a:cubicBezTo>
                    <a:pt x="1021" y="335"/>
                    <a:pt x="1462" y="150"/>
                    <a:pt x="1937" y="150"/>
                  </a:cubicBezTo>
                  <a:close/>
                  <a:moveTo>
                    <a:pt x="1937" y="0"/>
                  </a:moveTo>
                  <a:cubicBezTo>
                    <a:pt x="881" y="0"/>
                    <a:pt x="0" y="845"/>
                    <a:pt x="0" y="1910"/>
                  </a:cubicBezTo>
                  <a:cubicBezTo>
                    <a:pt x="0" y="3011"/>
                    <a:pt x="881" y="3856"/>
                    <a:pt x="1937" y="3856"/>
                  </a:cubicBezTo>
                  <a:cubicBezTo>
                    <a:pt x="3002" y="3856"/>
                    <a:pt x="3883" y="3011"/>
                    <a:pt x="3883" y="1910"/>
                  </a:cubicBezTo>
                  <a:cubicBezTo>
                    <a:pt x="3883" y="845"/>
                    <a:pt x="3002" y="0"/>
                    <a:pt x="1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526925" y="1594767"/>
              <a:ext cx="71344" cy="36928"/>
            </a:xfrm>
            <a:custGeom>
              <a:rect b="b" l="l" r="r" t="t"/>
              <a:pathLst>
                <a:path extrusionOk="0" h="397" w="767">
                  <a:moveTo>
                    <a:pt x="35" y="0"/>
                  </a:moveTo>
                  <a:cubicBezTo>
                    <a:pt x="0" y="35"/>
                    <a:pt x="0" y="71"/>
                    <a:pt x="35" y="106"/>
                  </a:cubicBezTo>
                  <a:lnTo>
                    <a:pt x="255" y="326"/>
                  </a:lnTo>
                  <a:cubicBezTo>
                    <a:pt x="291" y="361"/>
                    <a:pt x="361" y="396"/>
                    <a:pt x="405" y="396"/>
                  </a:cubicBezTo>
                  <a:cubicBezTo>
                    <a:pt x="440" y="396"/>
                    <a:pt x="476" y="361"/>
                    <a:pt x="511" y="326"/>
                  </a:cubicBezTo>
                  <a:lnTo>
                    <a:pt x="731" y="106"/>
                  </a:lnTo>
                  <a:cubicBezTo>
                    <a:pt x="766" y="106"/>
                    <a:pt x="766" y="35"/>
                    <a:pt x="731" y="0"/>
                  </a:cubicBezTo>
                  <a:lnTo>
                    <a:pt x="625" y="0"/>
                  </a:lnTo>
                  <a:lnTo>
                    <a:pt x="405" y="256"/>
                  </a:lnTo>
                  <a:lnTo>
                    <a:pt x="361" y="25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53900" y="1618487"/>
              <a:ext cx="14046" cy="88553"/>
            </a:xfrm>
            <a:custGeom>
              <a:rect b="b" l="l" r="r" t="t"/>
              <a:pathLst>
                <a:path extrusionOk="0" h="952" w="151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lnTo>
                    <a:pt x="1" y="881"/>
                  </a:lnTo>
                  <a:cubicBezTo>
                    <a:pt x="1" y="916"/>
                    <a:pt x="36" y="951"/>
                    <a:pt x="71" y="951"/>
                  </a:cubicBezTo>
                  <a:cubicBezTo>
                    <a:pt x="150" y="951"/>
                    <a:pt x="150" y="916"/>
                    <a:pt x="150" y="881"/>
                  </a:cubicBezTo>
                  <a:lnTo>
                    <a:pt x="150" y="71"/>
                  </a:lnTo>
                  <a:cubicBezTo>
                    <a:pt x="150" y="36"/>
                    <a:pt x="150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7"/>
          <p:cNvSpPr/>
          <p:nvPr/>
        </p:nvSpPr>
        <p:spPr>
          <a:xfrm>
            <a:off x="457175" y="2048936"/>
            <a:ext cx="1496652" cy="769709"/>
          </a:xfrm>
          <a:custGeom>
            <a:rect b="b" l="l" r="r" t="t"/>
            <a:pathLst>
              <a:path extrusionOk="0" h="8549" w="16623">
                <a:moveTo>
                  <a:pt x="4253" y="0"/>
                </a:moveTo>
                <a:cubicBezTo>
                  <a:pt x="1911" y="0"/>
                  <a:pt x="1" y="1946"/>
                  <a:pt x="1" y="4297"/>
                </a:cubicBezTo>
                <a:cubicBezTo>
                  <a:pt x="1" y="6638"/>
                  <a:pt x="1911" y="8549"/>
                  <a:pt x="4253" y="8549"/>
                </a:cubicBezTo>
                <a:lnTo>
                  <a:pt x="12362" y="8549"/>
                </a:lnTo>
                <a:cubicBezTo>
                  <a:pt x="14712" y="8549"/>
                  <a:pt x="16623" y="6638"/>
                  <a:pt x="16623" y="4297"/>
                </a:cubicBezTo>
                <a:cubicBezTo>
                  <a:pt x="16623" y="1946"/>
                  <a:pt x="14712" y="0"/>
                  <a:pt x="12362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39648" y="2128168"/>
            <a:ext cx="614399" cy="614399"/>
          </a:xfrm>
          <a:custGeom>
            <a:rect b="b" l="l" r="r" t="t"/>
            <a:pathLst>
              <a:path extrusionOk="0" h="6824" w="6824">
                <a:moveTo>
                  <a:pt x="3416" y="1"/>
                </a:moveTo>
                <a:cubicBezTo>
                  <a:pt x="1506" y="1"/>
                  <a:pt x="0" y="1541"/>
                  <a:pt x="0" y="3417"/>
                </a:cubicBezTo>
                <a:cubicBezTo>
                  <a:pt x="0" y="5318"/>
                  <a:pt x="1506" y="6824"/>
                  <a:pt x="3416" y="6824"/>
                </a:cubicBezTo>
                <a:cubicBezTo>
                  <a:pt x="5283" y="6824"/>
                  <a:pt x="6823" y="5318"/>
                  <a:pt x="6823" y="3417"/>
                </a:cubicBezTo>
                <a:cubicBezTo>
                  <a:pt x="6823" y="1541"/>
                  <a:pt x="5283" y="1"/>
                  <a:pt x="3416" y="1"/>
                </a:cubicBezTo>
                <a:close/>
              </a:path>
            </a:pathLst>
          </a:custGeom>
          <a:solidFill>
            <a:srgbClr val="B2D9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665634" y="2227191"/>
            <a:ext cx="366250" cy="367060"/>
            <a:chOff x="1380329" y="2280215"/>
            <a:chExt cx="378396" cy="379233"/>
          </a:xfrm>
        </p:grpSpPr>
        <p:sp>
          <p:nvSpPr>
            <p:cNvPr id="138" name="Google Shape;138;p17"/>
            <p:cNvSpPr/>
            <p:nvPr/>
          </p:nvSpPr>
          <p:spPr>
            <a:xfrm>
              <a:off x="1454836" y="2358815"/>
              <a:ext cx="232637" cy="225288"/>
            </a:xfrm>
            <a:custGeom>
              <a:rect b="b" l="l" r="r" t="t"/>
              <a:pathLst>
                <a:path extrusionOk="0" h="2422" w="2501">
                  <a:moveTo>
                    <a:pt x="1251" y="0"/>
                  </a:moveTo>
                  <a:cubicBezTo>
                    <a:pt x="555" y="0"/>
                    <a:pt x="0" y="546"/>
                    <a:pt x="0" y="1206"/>
                  </a:cubicBezTo>
                  <a:cubicBezTo>
                    <a:pt x="0" y="1761"/>
                    <a:pt x="370" y="2237"/>
                    <a:pt x="846" y="2421"/>
                  </a:cubicBezTo>
                  <a:cubicBezTo>
                    <a:pt x="881" y="2421"/>
                    <a:pt x="916" y="2386"/>
                    <a:pt x="960" y="2351"/>
                  </a:cubicBezTo>
                  <a:cubicBezTo>
                    <a:pt x="960" y="2307"/>
                    <a:pt x="916" y="2272"/>
                    <a:pt x="881" y="2272"/>
                  </a:cubicBezTo>
                  <a:cubicBezTo>
                    <a:pt x="441" y="2131"/>
                    <a:pt x="150" y="1726"/>
                    <a:pt x="150" y="1206"/>
                  </a:cubicBezTo>
                  <a:cubicBezTo>
                    <a:pt x="150" y="916"/>
                    <a:pt x="256" y="661"/>
                    <a:pt x="476" y="441"/>
                  </a:cubicBezTo>
                  <a:cubicBezTo>
                    <a:pt x="661" y="256"/>
                    <a:pt x="960" y="150"/>
                    <a:pt x="1251" y="150"/>
                  </a:cubicBezTo>
                  <a:cubicBezTo>
                    <a:pt x="1541" y="150"/>
                    <a:pt x="1840" y="256"/>
                    <a:pt x="2016" y="441"/>
                  </a:cubicBezTo>
                  <a:cubicBezTo>
                    <a:pt x="2201" y="661"/>
                    <a:pt x="2351" y="916"/>
                    <a:pt x="2351" y="1206"/>
                  </a:cubicBezTo>
                  <a:cubicBezTo>
                    <a:pt x="2351" y="1726"/>
                    <a:pt x="2016" y="2131"/>
                    <a:pt x="1620" y="2272"/>
                  </a:cubicBezTo>
                  <a:cubicBezTo>
                    <a:pt x="1576" y="2272"/>
                    <a:pt x="1541" y="2307"/>
                    <a:pt x="1541" y="2351"/>
                  </a:cubicBezTo>
                  <a:cubicBezTo>
                    <a:pt x="1576" y="2386"/>
                    <a:pt x="1620" y="2421"/>
                    <a:pt x="1656" y="2421"/>
                  </a:cubicBezTo>
                  <a:cubicBezTo>
                    <a:pt x="2131" y="2237"/>
                    <a:pt x="2501" y="1761"/>
                    <a:pt x="2501" y="1206"/>
                  </a:cubicBezTo>
                  <a:cubicBezTo>
                    <a:pt x="2501" y="546"/>
                    <a:pt x="1946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564597" y="2488203"/>
              <a:ext cx="13115" cy="167152"/>
            </a:xfrm>
            <a:custGeom>
              <a:rect b="b" l="l" r="r" t="t"/>
              <a:pathLst>
                <a:path extrusionOk="0" h="1797" w="141">
                  <a:moveTo>
                    <a:pt x="71" y="0"/>
                  </a:moveTo>
                  <a:cubicBezTo>
                    <a:pt x="35" y="0"/>
                    <a:pt x="0" y="36"/>
                    <a:pt x="0" y="80"/>
                  </a:cubicBezTo>
                  <a:lnTo>
                    <a:pt x="0" y="1726"/>
                  </a:lnTo>
                  <a:cubicBezTo>
                    <a:pt x="0" y="1761"/>
                    <a:pt x="35" y="1796"/>
                    <a:pt x="71" y="1796"/>
                  </a:cubicBezTo>
                  <a:cubicBezTo>
                    <a:pt x="106" y="1796"/>
                    <a:pt x="141" y="1761"/>
                    <a:pt x="141" y="1726"/>
                  </a:cubicBezTo>
                  <a:lnTo>
                    <a:pt x="141" y="80"/>
                  </a:lnTo>
                  <a:cubicBezTo>
                    <a:pt x="141" y="36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530181" y="2570059"/>
              <a:ext cx="81948" cy="89390"/>
            </a:xfrm>
            <a:custGeom>
              <a:rect b="b" l="l" r="r" t="t"/>
              <a:pathLst>
                <a:path extrusionOk="0" h="961" w="881">
                  <a:moveTo>
                    <a:pt x="71" y="1"/>
                  </a:moveTo>
                  <a:cubicBezTo>
                    <a:pt x="36" y="1"/>
                    <a:pt x="0" y="36"/>
                    <a:pt x="0" y="80"/>
                  </a:cubicBezTo>
                  <a:lnTo>
                    <a:pt x="0" y="115"/>
                  </a:lnTo>
                  <a:lnTo>
                    <a:pt x="0" y="476"/>
                  </a:lnTo>
                  <a:cubicBezTo>
                    <a:pt x="0" y="591"/>
                    <a:pt x="36" y="661"/>
                    <a:pt x="71" y="696"/>
                  </a:cubicBezTo>
                  <a:lnTo>
                    <a:pt x="326" y="916"/>
                  </a:lnTo>
                  <a:cubicBezTo>
                    <a:pt x="370" y="916"/>
                    <a:pt x="405" y="960"/>
                    <a:pt x="441" y="960"/>
                  </a:cubicBezTo>
                  <a:cubicBezTo>
                    <a:pt x="476" y="960"/>
                    <a:pt x="511" y="916"/>
                    <a:pt x="546" y="916"/>
                  </a:cubicBezTo>
                  <a:lnTo>
                    <a:pt x="810" y="696"/>
                  </a:lnTo>
                  <a:cubicBezTo>
                    <a:pt x="846" y="661"/>
                    <a:pt x="881" y="591"/>
                    <a:pt x="881" y="520"/>
                  </a:cubicBezTo>
                  <a:lnTo>
                    <a:pt x="881" y="80"/>
                  </a:lnTo>
                  <a:cubicBezTo>
                    <a:pt x="881" y="36"/>
                    <a:pt x="846" y="1"/>
                    <a:pt x="810" y="1"/>
                  </a:cubicBezTo>
                  <a:cubicBezTo>
                    <a:pt x="766" y="1"/>
                    <a:pt x="731" y="36"/>
                    <a:pt x="731" y="80"/>
                  </a:cubicBezTo>
                  <a:lnTo>
                    <a:pt x="731" y="520"/>
                  </a:lnTo>
                  <a:cubicBezTo>
                    <a:pt x="731" y="555"/>
                    <a:pt x="731" y="591"/>
                    <a:pt x="696" y="591"/>
                  </a:cubicBezTo>
                  <a:lnTo>
                    <a:pt x="476" y="811"/>
                  </a:lnTo>
                  <a:lnTo>
                    <a:pt x="441" y="811"/>
                  </a:lnTo>
                  <a:lnTo>
                    <a:pt x="185" y="591"/>
                  </a:lnTo>
                  <a:cubicBezTo>
                    <a:pt x="150" y="555"/>
                    <a:pt x="150" y="520"/>
                    <a:pt x="150" y="476"/>
                  </a:cubicBezTo>
                  <a:lnTo>
                    <a:pt x="150" y="115"/>
                  </a:lnTo>
                  <a:lnTo>
                    <a:pt x="150" y="80"/>
                  </a:lnTo>
                  <a:cubicBezTo>
                    <a:pt x="150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560505" y="2280215"/>
              <a:ext cx="13953" cy="54880"/>
            </a:xfrm>
            <a:custGeom>
              <a:rect b="b" l="l" r="r" t="t"/>
              <a:pathLst>
                <a:path extrusionOk="0" h="590" w="150">
                  <a:moveTo>
                    <a:pt x="79" y="0"/>
                  </a:moveTo>
                  <a:cubicBezTo>
                    <a:pt x="44" y="0"/>
                    <a:pt x="0" y="35"/>
                    <a:pt x="0" y="71"/>
                  </a:cubicBezTo>
                  <a:lnTo>
                    <a:pt x="0" y="511"/>
                  </a:lnTo>
                  <a:cubicBezTo>
                    <a:pt x="0" y="555"/>
                    <a:pt x="44" y="590"/>
                    <a:pt x="79" y="590"/>
                  </a:cubicBezTo>
                  <a:cubicBezTo>
                    <a:pt x="115" y="590"/>
                    <a:pt x="150" y="555"/>
                    <a:pt x="150" y="511"/>
                  </a:cubicBezTo>
                  <a:lnTo>
                    <a:pt x="150" y="71"/>
                  </a:lnTo>
                  <a:cubicBezTo>
                    <a:pt x="150" y="35"/>
                    <a:pt x="115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431117" y="2335840"/>
              <a:ext cx="44276" cy="42695"/>
            </a:xfrm>
            <a:custGeom>
              <a:rect b="b" l="l" r="r" t="t"/>
              <a:pathLst>
                <a:path extrusionOk="0" h="459" w="476">
                  <a:moveTo>
                    <a:pt x="92" y="1"/>
                  </a:moveTo>
                  <a:cubicBezTo>
                    <a:pt x="73" y="1"/>
                    <a:pt x="53" y="10"/>
                    <a:pt x="35" y="27"/>
                  </a:cubicBezTo>
                  <a:cubicBezTo>
                    <a:pt x="0" y="62"/>
                    <a:pt x="0" y="98"/>
                    <a:pt x="35" y="133"/>
                  </a:cubicBezTo>
                  <a:lnTo>
                    <a:pt x="335" y="432"/>
                  </a:lnTo>
                  <a:cubicBezTo>
                    <a:pt x="352" y="450"/>
                    <a:pt x="370" y="459"/>
                    <a:pt x="387" y="459"/>
                  </a:cubicBezTo>
                  <a:cubicBezTo>
                    <a:pt x="405" y="459"/>
                    <a:pt x="423" y="450"/>
                    <a:pt x="440" y="432"/>
                  </a:cubicBezTo>
                  <a:cubicBezTo>
                    <a:pt x="475" y="397"/>
                    <a:pt x="475" y="353"/>
                    <a:pt x="440" y="318"/>
                  </a:cubicBezTo>
                  <a:lnTo>
                    <a:pt x="150" y="27"/>
                  </a:lnTo>
                  <a:cubicBezTo>
                    <a:pt x="132" y="10"/>
                    <a:pt x="11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380329" y="2464483"/>
              <a:ext cx="54136" cy="13953"/>
            </a:xfrm>
            <a:custGeom>
              <a:rect b="b" l="l" r="r" t="t"/>
              <a:pathLst>
                <a:path extrusionOk="0" h="150" w="582">
                  <a:moveTo>
                    <a:pt x="71" y="0"/>
                  </a:moveTo>
                  <a:cubicBezTo>
                    <a:pt x="35" y="0"/>
                    <a:pt x="0" y="35"/>
                    <a:pt x="0" y="70"/>
                  </a:cubicBezTo>
                  <a:cubicBezTo>
                    <a:pt x="0" y="114"/>
                    <a:pt x="35" y="150"/>
                    <a:pt x="71" y="150"/>
                  </a:cubicBezTo>
                  <a:lnTo>
                    <a:pt x="511" y="150"/>
                  </a:lnTo>
                  <a:cubicBezTo>
                    <a:pt x="546" y="150"/>
                    <a:pt x="581" y="114"/>
                    <a:pt x="581" y="70"/>
                  </a:cubicBezTo>
                  <a:cubicBezTo>
                    <a:pt x="581" y="35"/>
                    <a:pt x="546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703752" y="2461135"/>
              <a:ext cx="54973" cy="14046"/>
            </a:xfrm>
            <a:custGeom>
              <a:rect b="b" l="l" r="r" t="t"/>
              <a:pathLst>
                <a:path extrusionOk="0" h="151" w="591">
                  <a:moveTo>
                    <a:pt x="80" y="1"/>
                  </a:moveTo>
                  <a:cubicBezTo>
                    <a:pt x="45" y="1"/>
                    <a:pt x="1" y="36"/>
                    <a:pt x="1" y="71"/>
                  </a:cubicBezTo>
                  <a:cubicBezTo>
                    <a:pt x="1" y="106"/>
                    <a:pt x="45" y="150"/>
                    <a:pt x="80" y="150"/>
                  </a:cubicBezTo>
                  <a:lnTo>
                    <a:pt x="520" y="150"/>
                  </a:lnTo>
                  <a:cubicBezTo>
                    <a:pt x="555" y="150"/>
                    <a:pt x="591" y="106"/>
                    <a:pt x="591" y="71"/>
                  </a:cubicBezTo>
                  <a:cubicBezTo>
                    <a:pt x="591" y="36"/>
                    <a:pt x="555" y="1"/>
                    <a:pt x="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659569" y="2332584"/>
              <a:ext cx="44276" cy="42695"/>
            </a:xfrm>
            <a:custGeom>
              <a:rect b="b" l="l" r="r" t="t"/>
              <a:pathLst>
                <a:path extrusionOk="0" h="459" w="476">
                  <a:moveTo>
                    <a:pt x="405" y="1"/>
                  </a:moveTo>
                  <a:cubicBezTo>
                    <a:pt x="388" y="1"/>
                    <a:pt x="370" y="9"/>
                    <a:pt x="370" y="27"/>
                  </a:cubicBezTo>
                  <a:lnTo>
                    <a:pt x="36" y="353"/>
                  </a:lnTo>
                  <a:cubicBezTo>
                    <a:pt x="0" y="353"/>
                    <a:pt x="0" y="432"/>
                    <a:pt x="36" y="432"/>
                  </a:cubicBezTo>
                  <a:cubicBezTo>
                    <a:pt x="58" y="450"/>
                    <a:pt x="77" y="458"/>
                    <a:pt x="96" y="458"/>
                  </a:cubicBezTo>
                  <a:cubicBezTo>
                    <a:pt x="115" y="458"/>
                    <a:pt x="132" y="450"/>
                    <a:pt x="150" y="432"/>
                  </a:cubicBezTo>
                  <a:lnTo>
                    <a:pt x="441" y="133"/>
                  </a:lnTo>
                  <a:cubicBezTo>
                    <a:pt x="476" y="97"/>
                    <a:pt x="476" y="62"/>
                    <a:pt x="441" y="27"/>
                  </a:cubicBezTo>
                  <a:cubicBezTo>
                    <a:pt x="441" y="9"/>
                    <a:pt x="423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457175" y="3842728"/>
            <a:ext cx="1496652" cy="768989"/>
          </a:xfrm>
          <a:custGeom>
            <a:rect b="b" l="l" r="r" t="t"/>
            <a:pathLst>
              <a:path extrusionOk="0" h="8541" w="16623">
                <a:moveTo>
                  <a:pt x="4253" y="1"/>
                </a:moveTo>
                <a:cubicBezTo>
                  <a:pt x="1911" y="1"/>
                  <a:pt x="1" y="1902"/>
                  <a:pt x="1" y="4253"/>
                </a:cubicBezTo>
                <a:cubicBezTo>
                  <a:pt x="1" y="6639"/>
                  <a:pt x="1911" y="8540"/>
                  <a:pt x="4253" y="8540"/>
                </a:cubicBezTo>
                <a:lnTo>
                  <a:pt x="12362" y="8540"/>
                </a:lnTo>
                <a:cubicBezTo>
                  <a:pt x="14712" y="8540"/>
                  <a:pt x="16623" y="6639"/>
                  <a:pt x="16623" y="4253"/>
                </a:cubicBezTo>
                <a:cubicBezTo>
                  <a:pt x="16623" y="1902"/>
                  <a:pt x="14712" y="1"/>
                  <a:pt x="12362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539648" y="3911696"/>
            <a:ext cx="614399" cy="614399"/>
          </a:xfrm>
          <a:custGeom>
            <a:rect b="b" l="l" r="r" t="t"/>
            <a:pathLst>
              <a:path extrusionOk="0" h="6824" w="6824">
                <a:moveTo>
                  <a:pt x="3416" y="0"/>
                </a:moveTo>
                <a:cubicBezTo>
                  <a:pt x="1506" y="0"/>
                  <a:pt x="0" y="1541"/>
                  <a:pt x="0" y="3416"/>
                </a:cubicBezTo>
                <a:cubicBezTo>
                  <a:pt x="0" y="5318"/>
                  <a:pt x="1506" y="6823"/>
                  <a:pt x="3416" y="6823"/>
                </a:cubicBezTo>
                <a:cubicBezTo>
                  <a:pt x="5283" y="6823"/>
                  <a:pt x="6823" y="5318"/>
                  <a:pt x="6823" y="3416"/>
                </a:cubicBezTo>
                <a:cubicBezTo>
                  <a:pt x="6823" y="1541"/>
                  <a:pt x="5283" y="0"/>
                  <a:pt x="3416" y="0"/>
                </a:cubicBezTo>
                <a:close/>
              </a:path>
            </a:pathLst>
          </a:custGeom>
          <a:solidFill>
            <a:srgbClr val="395B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681480" y="4080318"/>
            <a:ext cx="333747" cy="287022"/>
            <a:chOff x="1396700" y="4194800"/>
            <a:chExt cx="344816" cy="296541"/>
          </a:xfrm>
        </p:grpSpPr>
        <p:sp>
          <p:nvSpPr>
            <p:cNvPr id="149" name="Google Shape;149;p17"/>
            <p:cNvSpPr/>
            <p:nvPr/>
          </p:nvSpPr>
          <p:spPr>
            <a:xfrm>
              <a:off x="1396700" y="4194800"/>
              <a:ext cx="344816" cy="245752"/>
            </a:xfrm>
            <a:custGeom>
              <a:rect b="b" l="l" r="r" t="t"/>
              <a:pathLst>
                <a:path extrusionOk="0" h="2642" w="3707">
                  <a:moveTo>
                    <a:pt x="3487" y="142"/>
                  </a:moveTo>
                  <a:cubicBezTo>
                    <a:pt x="3522" y="142"/>
                    <a:pt x="3566" y="177"/>
                    <a:pt x="3566" y="256"/>
                  </a:cubicBezTo>
                  <a:lnTo>
                    <a:pt x="3566" y="2422"/>
                  </a:lnTo>
                  <a:cubicBezTo>
                    <a:pt x="3566" y="2457"/>
                    <a:pt x="3522" y="2492"/>
                    <a:pt x="3487" y="2492"/>
                  </a:cubicBezTo>
                  <a:lnTo>
                    <a:pt x="220" y="2492"/>
                  </a:lnTo>
                  <a:cubicBezTo>
                    <a:pt x="185" y="2492"/>
                    <a:pt x="150" y="2457"/>
                    <a:pt x="150" y="2422"/>
                  </a:cubicBezTo>
                  <a:lnTo>
                    <a:pt x="150" y="256"/>
                  </a:lnTo>
                  <a:cubicBezTo>
                    <a:pt x="150" y="177"/>
                    <a:pt x="185" y="142"/>
                    <a:pt x="220" y="142"/>
                  </a:cubicBezTo>
                  <a:close/>
                  <a:moveTo>
                    <a:pt x="220" y="1"/>
                  </a:moveTo>
                  <a:cubicBezTo>
                    <a:pt x="115" y="1"/>
                    <a:pt x="0" y="106"/>
                    <a:pt x="0" y="256"/>
                  </a:cubicBezTo>
                  <a:lnTo>
                    <a:pt x="0" y="2422"/>
                  </a:lnTo>
                  <a:cubicBezTo>
                    <a:pt x="0" y="2527"/>
                    <a:pt x="115" y="2642"/>
                    <a:pt x="220" y="2642"/>
                  </a:cubicBezTo>
                  <a:lnTo>
                    <a:pt x="3487" y="2642"/>
                  </a:lnTo>
                  <a:cubicBezTo>
                    <a:pt x="3636" y="2642"/>
                    <a:pt x="3707" y="2527"/>
                    <a:pt x="3707" y="2422"/>
                  </a:cubicBezTo>
                  <a:lnTo>
                    <a:pt x="3707" y="256"/>
                  </a:lnTo>
                  <a:cubicBezTo>
                    <a:pt x="3707" y="106"/>
                    <a:pt x="3636" y="1"/>
                    <a:pt x="3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495764" y="4429856"/>
              <a:ext cx="14046" cy="61485"/>
            </a:xfrm>
            <a:custGeom>
              <a:rect b="b" l="l" r="r" t="t"/>
              <a:pathLst>
                <a:path extrusionOk="0" h="661" w="151">
                  <a:moveTo>
                    <a:pt x="80" y="0"/>
                  </a:moveTo>
                  <a:cubicBezTo>
                    <a:pt x="36" y="0"/>
                    <a:pt x="1" y="36"/>
                    <a:pt x="1" y="71"/>
                  </a:cubicBezTo>
                  <a:lnTo>
                    <a:pt x="1" y="590"/>
                  </a:lnTo>
                  <a:cubicBezTo>
                    <a:pt x="1" y="661"/>
                    <a:pt x="36" y="661"/>
                    <a:pt x="80" y="661"/>
                  </a:cubicBezTo>
                  <a:cubicBezTo>
                    <a:pt x="115" y="661"/>
                    <a:pt x="150" y="661"/>
                    <a:pt x="150" y="590"/>
                  </a:cubicBezTo>
                  <a:lnTo>
                    <a:pt x="150" y="71"/>
                  </a:lnTo>
                  <a:cubicBezTo>
                    <a:pt x="150" y="36"/>
                    <a:pt x="11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29245" y="4429856"/>
              <a:ext cx="13208" cy="61485"/>
            </a:xfrm>
            <a:custGeom>
              <a:rect b="b" l="l" r="r" t="t"/>
              <a:pathLst>
                <a:path extrusionOk="0" h="661" w="142">
                  <a:moveTo>
                    <a:pt x="71" y="0"/>
                  </a:moveTo>
                  <a:cubicBezTo>
                    <a:pt x="36" y="0"/>
                    <a:pt x="1" y="36"/>
                    <a:pt x="1" y="71"/>
                  </a:cubicBezTo>
                  <a:lnTo>
                    <a:pt x="1" y="590"/>
                  </a:lnTo>
                  <a:cubicBezTo>
                    <a:pt x="1" y="661"/>
                    <a:pt x="36" y="661"/>
                    <a:pt x="71" y="661"/>
                  </a:cubicBezTo>
                  <a:cubicBezTo>
                    <a:pt x="106" y="661"/>
                    <a:pt x="141" y="661"/>
                    <a:pt x="141" y="590"/>
                  </a:cubicBezTo>
                  <a:lnTo>
                    <a:pt x="141" y="71"/>
                  </a:lnTo>
                  <a:cubicBezTo>
                    <a:pt x="141" y="36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454836" y="4273679"/>
              <a:ext cx="232637" cy="94878"/>
            </a:xfrm>
            <a:custGeom>
              <a:rect b="b" l="l" r="r" t="t"/>
              <a:pathLst>
                <a:path extrusionOk="0" h="1020" w="2501">
                  <a:moveTo>
                    <a:pt x="2421" y="0"/>
                  </a:moveTo>
                  <a:cubicBezTo>
                    <a:pt x="2404" y="0"/>
                    <a:pt x="2386" y="11"/>
                    <a:pt x="2386" y="33"/>
                  </a:cubicBezTo>
                  <a:lnTo>
                    <a:pt x="1576" y="764"/>
                  </a:lnTo>
                  <a:lnTo>
                    <a:pt x="1541" y="799"/>
                  </a:lnTo>
                  <a:cubicBezTo>
                    <a:pt x="1506" y="799"/>
                    <a:pt x="1471" y="764"/>
                    <a:pt x="1471" y="764"/>
                  </a:cubicBezTo>
                  <a:lnTo>
                    <a:pt x="960" y="324"/>
                  </a:lnTo>
                  <a:cubicBezTo>
                    <a:pt x="881" y="288"/>
                    <a:pt x="846" y="253"/>
                    <a:pt x="810" y="253"/>
                  </a:cubicBezTo>
                  <a:cubicBezTo>
                    <a:pt x="740" y="253"/>
                    <a:pt x="661" y="288"/>
                    <a:pt x="625" y="324"/>
                  </a:cubicBezTo>
                  <a:lnTo>
                    <a:pt x="36" y="913"/>
                  </a:lnTo>
                  <a:cubicBezTo>
                    <a:pt x="0" y="949"/>
                    <a:pt x="0" y="984"/>
                    <a:pt x="36" y="1019"/>
                  </a:cubicBezTo>
                  <a:lnTo>
                    <a:pt x="150" y="1019"/>
                  </a:lnTo>
                  <a:lnTo>
                    <a:pt x="740" y="429"/>
                  </a:lnTo>
                  <a:cubicBezTo>
                    <a:pt x="740" y="429"/>
                    <a:pt x="775" y="394"/>
                    <a:pt x="810" y="394"/>
                  </a:cubicBezTo>
                  <a:cubicBezTo>
                    <a:pt x="810" y="394"/>
                    <a:pt x="846" y="394"/>
                    <a:pt x="846" y="429"/>
                  </a:cubicBezTo>
                  <a:lnTo>
                    <a:pt x="1356" y="869"/>
                  </a:lnTo>
                  <a:cubicBezTo>
                    <a:pt x="1435" y="913"/>
                    <a:pt x="1471" y="949"/>
                    <a:pt x="1541" y="949"/>
                  </a:cubicBezTo>
                  <a:cubicBezTo>
                    <a:pt x="1576" y="949"/>
                    <a:pt x="1656" y="913"/>
                    <a:pt x="1691" y="869"/>
                  </a:cubicBezTo>
                  <a:lnTo>
                    <a:pt x="2457" y="104"/>
                  </a:lnTo>
                  <a:cubicBezTo>
                    <a:pt x="2501" y="104"/>
                    <a:pt x="2501" y="33"/>
                    <a:pt x="2457" y="33"/>
                  </a:cubicBezTo>
                  <a:cubicBezTo>
                    <a:pt x="2457" y="11"/>
                    <a:pt x="2439" y="0"/>
                    <a:pt x="2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454836" y="4477388"/>
              <a:ext cx="225288" cy="13953"/>
            </a:xfrm>
            <a:custGeom>
              <a:rect b="b" l="l" r="r" t="t"/>
              <a:pathLst>
                <a:path extrusionOk="0" h="150" w="2422">
                  <a:moveTo>
                    <a:pt x="80" y="0"/>
                  </a:moveTo>
                  <a:cubicBezTo>
                    <a:pt x="0" y="0"/>
                    <a:pt x="0" y="44"/>
                    <a:pt x="0" y="79"/>
                  </a:cubicBezTo>
                  <a:cubicBezTo>
                    <a:pt x="0" y="150"/>
                    <a:pt x="0" y="150"/>
                    <a:pt x="80" y="150"/>
                  </a:cubicBezTo>
                  <a:lnTo>
                    <a:pt x="2351" y="150"/>
                  </a:lnTo>
                  <a:cubicBezTo>
                    <a:pt x="2386" y="150"/>
                    <a:pt x="2421" y="150"/>
                    <a:pt x="2421" y="79"/>
                  </a:cubicBezTo>
                  <a:cubicBezTo>
                    <a:pt x="2421" y="44"/>
                    <a:pt x="2386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457175" y="2947047"/>
            <a:ext cx="1496652" cy="769709"/>
          </a:xfrm>
          <a:custGeom>
            <a:rect b="b" l="l" r="r" t="t"/>
            <a:pathLst>
              <a:path extrusionOk="0" h="8549" w="16623">
                <a:moveTo>
                  <a:pt x="4253" y="0"/>
                </a:moveTo>
                <a:cubicBezTo>
                  <a:pt x="1911" y="0"/>
                  <a:pt x="1" y="1911"/>
                  <a:pt x="1" y="4261"/>
                </a:cubicBezTo>
                <a:cubicBezTo>
                  <a:pt x="1" y="6603"/>
                  <a:pt x="1911" y="8549"/>
                  <a:pt x="4253" y="8549"/>
                </a:cubicBezTo>
                <a:lnTo>
                  <a:pt x="12362" y="8549"/>
                </a:lnTo>
                <a:cubicBezTo>
                  <a:pt x="14712" y="8549"/>
                  <a:pt x="16623" y="6603"/>
                  <a:pt x="16623" y="4261"/>
                </a:cubicBezTo>
                <a:cubicBezTo>
                  <a:pt x="16623" y="1911"/>
                  <a:pt x="14712" y="0"/>
                  <a:pt x="12362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39648" y="3030241"/>
            <a:ext cx="614399" cy="614399"/>
          </a:xfrm>
          <a:custGeom>
            <a:rect b="b" l="l" r="r" t="t"/>
            <a:pathLst>
              <a:path extrusionOk="0" h="6824" w="6824">
                <a:moveTo>
                  <a:pt x="3416" y="1"/>
                </a:moveTo>
                <a:cubicBezTo>
                  <a:pt x="1506" y="1"/>
                  <a:pt x="0" y="1541"/>
                  <a:pt x="0" y="3408"/>
                </a:cubicBezTo>
                <a:cubicBezTo>
                  <a:pt x="0" y="5318"/>
                  <a:pt x="1506" y="6824"/>
                  <a:pt x="3416" y="6824"/>
                </a:cubicBezTo>
                <a:cubicBezTo>
                  <a:pt x="5283" y="6824"/>
                  <a:pt x="6823" y="5318"/>
                  <a:pt x="6823" y="3408"/>
                </a:cubicBezTo>
                <a:cubicBezTo>
                  <a:pt x="6823" y="1541"/>
                  <a:pt x="5283" y="1"/>
                  <a:pt x="3416" y="1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685441" y="3217993"/>
            <a:ext cx="326635" cy="280629"/>
            <a:chOff x="1400793" y="3303876"/>
            <a:chExt cx="337467" cy="289936"/>
          </a:xfrm>
        </p:grpSpPr>
        <p:sp>
          <p:nvSpPr>
            <p:cNvPr id="157" name="Google Shape;157;p17"/>
            <p:cNvSpPr/>
            <p:nvPr/>
          </p:nvSpPr>
          <p:spPr>
            <a:xfrm>
              <a:off x="1400793" y="3303876"/>
              <a:ext cx="337467" cy="239148"/>
            </a:xfrm>
            <a:custGeom>
              <a:rect b="b" l="l" r="r" t="t"/>
              <a:pathLst>
                <a:path extrusionOk="0" h="2571" w="3628">
                  <a:moveTo>
                    <a:pt x="256" y="0"/>
                  </a:moveTo>
                  <a:cubicBezTo>
                    <a:pt x="106" y="0"/>
                    <a:pt x="0" y="114"/>
                    <a:pt x="0" y="220"/>
                  </a:cubicBezTo>
                  <a:lnTo>
                    <a:pt x="0" y="2351"/>
                  </a:lnTo>
                  <a:cubicBezTo>
                    <a:pt x="0" y="2456"/>
                    <a:pt x="106" y="2571"/>
                    <a:pt x="256" y="2571"/>
                  </a:cubicBezTo>
                  <a:lnTo>
                    <a:pt x="1101" y="2571"/>
                  </a:lnTo>
                  <a:cubicBezTo>
                    <a:pt x="1136" y="2571"/>
                    <a:pt x="1171" y="2536"/>
                    <a:pt x="1171" y="2492"/>
                  </a:cubicBezTo>
                  <a:cubicBezTo>
                    <a:pt x="1171" y="2456"/>
                    <a:pt x="1136" y="2421"/>
                    <a:pt x="1101" y="2421"/>
                  </a:cubicBezTo>
                  <a:lnTo>
                    <a:pt x="256" y="2421"/>
                  </a:lnTo>
                  <a:cubicBezTo>
                    <a:pt x="176" y="2421"/>
                    <a:pt x="141" y="2386"/>
                    <a:pt x="141" y="2351"/>
                  </a:cubicBezTo>
                  <a:lnTo>
                    <a:pt x="141" y="220"/>
                  </a:lnTo>
                  <a:cubicBezTo>
                    <a:pt x="141" y="185"/>
                    <a:pt x="176" y="150"/>
                    <a:pt x="256" y="150"/>
                  </a:cubicBezTo>
                  <a:lnTo>
                    <a:pt x="3407" y="150"/>
                  </a:lnTo>
                  <a:cubicBezTo>
                    <a:pt x="3443" y="150"/>
                    <a:pt x="3478" y="185"/>
                    <a:pt x="3478" y="220"/>
                  </a:cubicBezTo>
                  <a:lnTo>
                    <a:pt x="3478" y="2351"/>
                  </a:lnTo>
                  <a:cubicBezTo>
                    <a:pt x="3478" y="2386"/>
                    <a:pt x="3443" y="2421"/>
                    <a:pt x="3407" y="2421"/>
                  </a:cubicBezTo>
                  <a:lnTo>
                    <a:pt x="2597" y="2421"/>
                  </a:lnTo>
                  <a:cubicBezTo>
                    <a:pt x="2562" y="2421"/>
                    <a:pt x="2527" y="2456"/>
                    <a:pt x="2527" y="2492"/>
                  </a:cubicBezTo>
                  <a:cubicBezTo>
                    <a:pt x="2527" y="2536"/>
                    <a:pt x="2562" y="2571"/>
                    <a:pt x="2597" y="2571"/>
                  </a:cubicBezTo>
                  <a:lnTo>
                    <a:pt x="3407" y="2571"/>
                  </a:lnTo>
                  <a:cubicBezTo>
                    <a:pt x="3522" y="2571"/>
                    <a:pt x="3628" y="2456"/>
                    <a:pt x="3628" y="2351"/>
                  </a:cubicBezTo>
                  <a:lnTo>
                    <a:pt x="3628" y="220"/>
                  </a:lnTo>
                  <a:cubicBezTo>
                    <a:pt x="3628" y="114"/>
                    <a:pt x="3522" y="0"/>
                    <a:pt x="3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495764" y="3532327"/>
              <a:ext cx="14046" cy="61485"/>
            </a:xfrm>
            <a:custGeom>
              <a:rect b="b" l="l" r="r" t="t"/>
              <a:pathLst>
                <a:path extrusionOk="0" h="661" w="151">
                  <a:moveTo>
                    <a:pt x="80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0"/>
                  </a:lnTo>
                  <a:cubicBezTo>
                    <a:pt x="1" y="625"/>
                    <a:pt x="36" y="661"/>
                    <a:pt x="80" y="661"/>
                  </a:cubicBezTo>
                  <a:cubicBezTo>
                    <a:pt x="115" y="661"/>
                    <a:pt x="150" y="625"/>
                    <a:pt x="150" y="590"/>
                  </a:cubicBezTo>
                  <a:lnTo>
                    <a:pt x="150" y="80"/>
                  </a:lnTo>
                  <a:cubicBezTo>
                    <a:pt x="150" y="36"/>
                    <a:pt x="11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495764" y="3529072"/>
              <a:ext cx="154037" cy="64740"/>
            </a:xfrm>
            <a:custGeom>
              <a:rect b="b" l="l" r="r" t="t"/>
              <a:pathLst>
                <a:path extrusionOk="0" h="696" w="1656">
                  <a:moveTo>
                    <a:pt x="1541" y="0"/>
                  </a:moveTo>
                  <a:lnTo>
                    <a:pt x="80" y="555"/>
                  </a:lnTo>
                  <a:cubicBezTo>
                    <a:pt x="36" y="555"/>
                    <a:pt x="1" y="590"/>
                    <a:pt x="1" y="625"/>
                  </a:cubicBezTo>
                  <a:cubicBezTo>
                    <a:pt x="36" y="660"/>
                    <a:pt x="80" y="696"/>
                    <a:pt x="115" y="696"/>
                  </a:cubicBezTo>
                  <a:lnTo>
                    <a:pt x="1576" y="150"/>
                  </a:lnTo>
                  <a:cubicBezTo>
                    <a:pt x="1620" y="150"/>
                    <a:pt x="1656" y="115"/>
                    <a:pt x="1620" y="71"/>
                  </a:cubicBezTo>
                  <a:cubicBezTo>
                    <a:pt x="1620" y="35"/>
                    <a:pt x="1576" y="0"/>
                    <a:pt x="1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65440" y="3382476"/>
              <a:ext cx="204825" cy="13953"/>
            </a:xfrm>
            <a:custGeom>
              <a:rect b="b" l="l" r="r" t="t"/>
              <a:pathLst>
                <a:path extrusionOk="0" h="150" w="2202">
                  <a:moveTo>
                    <a:pt x="71" y="0"/>
                  </a:moveTo>
                  <a:cubicBezTo>
                    <a:pt x="36" y="0"/>
                    <a:pt x="1" y="35"/>
                    <a:pt x="1" y="71"/>
                  </a:cubicBezTo>
                  <a:cubicBezTo>
                    <a:pt x="1" y="106"/>
                    <a:pt x="36" y="150"/>
                    <a:pt x="71" y="150"/>
                  </a:cubicBezTo>
                  <a:lnTo>
                    <a:pt x="2123" y="150"/>
                  </a:lnTo>
                  <a:cubicBezTo>
                    <a:pt x="2167" y="150"/>
                    <a:pt x="2202" y="106"/>
                    <a:pt x="2202" y="71"/>
                  </a:cubicBezTo>
                  <a:cubicBezTo>
                    <a:pt x="2202" y="35"/>
                    <a:pt x="2167" y="0"/>
                    <a:pt x="2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465440" y="3461076"/>
              <a:ext cx="204825" cy="13208"/>
            </a:xfrm>
            <a:custGeom>
              <a:rect b="b" l="l" r="r" t="t"/>
              <a:pathLst>
                <a:path extrusionOk="0" h="142" w="2202">
                  <a:moveTo>
                    <a:pt x="71" y="0"/>
                  </a:moveTo>
                  <a:cubicBezTo>
                    <a:pt x="36" y="0"/>
                    <a:pt x="1" y="0"/>
                    <a:pt x="1" y="71"/>
                  </a:cubicBezTo>
                  <a:cubicBezTo>
                    <a:pt x="1" y="106"/>
                    <a:pt x="36" y="141"/>
                    <a:pt x="71" y="141"/>
                  </a:cubicBezTo>
                  <a:lnTo>
                    <a:pt x="2123" y="141"/>
                  </a:lnTo>
                  <a:cubicBezTo>
                    <a:pt x="2167" y="141"/>
                    <a:pt x="2202" y="106"/>
                    <a:pt x="2202" y="71"/>
                  </a:cubicBezTo>
                  <a:cubicBezTo>
                    <a:pt x="2202" y="0"/>
                    <a:pt x="2167" y="0"/>
                    <a:pt x="2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7"/>
          <p:cNvSpPr txBox="1"/>
          <p:nvPr/>
        </p:nvSpPr>
        <p:spPr>
          <a:xfrm>
            <a:off x="2904640" y="3875982"/>
            <a:ext cx="197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Paid services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904662" y="4080526"/>
            <a:ext cx="3543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904640" y="2103296"/>
            <a:ext cx="197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904662" y="2307840"/>
            <a:ext cx="3543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904662" y="3182307"/>
            <a:ext cx="3543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904640" y="2977764"/>
            <a:ext cx="197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Free services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2904640" y="1191297"/>
            <a:ext cx="197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904662" y="1395841"/>
            <a:ext cx="3543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311255" y="1330964"/>
            <a:ext cx="49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311255" y="2227501"/>
            <a:ext cx="49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311255" y="3168780"/>
            <a:ext cx="49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311255" y="4020477"/>
            <a:ext cx="49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7197932" y="1153976"/>
            <a:ext cx="1496652" cy="769799"/>
          </a:xfrm>
          <a:custGeom>
            <a:rect b="b" l="l" r="r" t="t"/>
            <a:pathLst>
              <a:path extrusionOk="0" h="8550" w="16623">
                <a:moveTo>
                  <a:pt x="4253" y="1"/>
                </a:moveTo>
                <a:cubicBezTo>
                  <a:pt x="1911" y="1"/>
                  <a:pt x="1" y="1911"/>
                  <a:pt x="1" y="4288"/>
                </a:cubicBezTo>
                <a:cubicBezTo>
                  <a:pt x="1" y="6639"/>
                  <a:pt x="1911" y="8549"/>
                  <a:pt x="4253" y="8549"/>
                </a:cubicBezTo>
                <a:lnTo>
                  <a:pt x="12362" y="8549"/>
                </a:lnTo>
                <a:cubicBezTo>
                  <a:pt x="14712" y="8549"/>
                  <a:pt x="16623" y="6639"/>
                  <a:pt x="16623" y="4288"/>
                </a:cubicBezTo>
                <a:cubicBezTo>
                  <a:pt x="16623" y="1911"/>
                  <a:pt x="14712" y="1"/>
                  <a:pt x="12362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150,000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7197932" y="2048936"/>
            <a:ext cx="1496652" cy="769709"/>
          </a:xfrm>
          <a:custGeom>
            <a:rect b="b" l="l" r="r" t="t"/>
            <a:pathLst>
              <a:path extrusionOk="0" h="8549" w="16623">
                <a:moveTo>
                  <a:pt x="4253" y="0"/>
                </a:moveTo>
                <a:cubicBezTo>
                  <a:pt x="1911" y="0"/>
                  <a:pt x="1" y="1946"/>
                  <a:pt x="1" y="4297"/>
                </a:cubicBezTo>
                <a:cubicBezTo>
                  <a:pt x="1" y="6638"/>
                  <a:pt x="1911" y="8549"/>
                  <a:pt x="4253" y="8549"/>
                </a:cubicBezTo>
                <a:lnTo>
                  <a:pt x="12362" y="8549"/>
                </a:lnTo>
                <a:cubicBezTo>
                  <a:pt x="14712" y="8549"/>
                  <a:pt x="16623" y="6638"/>
                  <a:pt x="16623" y="4297"/>
                </a:cubicBezTo>
                <a:cubicBezTo>
                  <a:pt x="16623" y="1946"/>
                  <a:pt x="14712" y="0"/>
                  <a:pt x="12362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85,540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7197932" y="3842728"/>
            <a:ext cx="1496652" cy="768989"/>
          </a:xfrm>
          <a:custGeom>
            <a:rect b="b" l="l" r="r" t="t"/>
            <a:pathLst>
              <a:path extrusionOk="0" h="8541" w="16623">
                <a:moveTo>
                  <a:pt x="4253" y="1"/>
                </a:moveTo>
                <a:cubicBezTo>
                  <a:pt x="1911" y="1"/>
                  <a:pt x="1" y="1902"/>
                  <a:pt x="1" y="4253"/>
                </a:cubicBezTo>
                <a:cubicBezTo>
                  <a:pt x="1" y="6639"/>
                  <a:pt x="1911" y="8540"/>
                  <a:pt x="4253" y="8540"/>
                </a:cubicBezTo>
                <a:lnTo>
                  <a:pt x="12362" y="8540"/>
                </a:lnTo>
                <a:cubicBezTo>
                  <a:pt x="14712" y="8540"/>
                  <a:pt x="16623" y="6639"/>
                  <a:pt x="16623" y="4253"/>
                </a:cubicBezTo>
                <a:cubicBezTo>
                  <a:pt x="16623" y="1902"/>
                  <a:pt x="14712" y="1"/>
                  <a:pt x="12362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9,750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7197932" y="2947047"/>
            <a:ext cx="1496652" cy="769709"/>
          </a:xfrm>
          <a:custGeom>
            <a:rect b="b" l="l" r="r" t="t"/>
            <a:pathLst>
              <a:path extrusionOk="0" h="8549" w="16623">
                <a:moveTo>
                  <a:pt x="4253" y="0"/>
                </a:moveTo>
                <a:cubicBezTo>
                  <a:pt x="1911" y="0"/>
                  <a:pt x="1" y="1911"/>
                  <a:pt x="1" y="4261"/>
                </a:cubicBezTo>
                <a:cubicBezTo>
                  <a:pt x="1" y="6603"/>
                  <a:pt x="1911" y="8549"/>
                  <a:pt x="4253" y="8549"/>
                </a:cubicBezTo>
                <a:lnTo>
                  <a:pt x="12362" y="8549"/>
                </a:lnTo>
                <a:cubicBezTo>
                  <a:pt x="14712" y="8549"/>
                  <a:pt x="16623" y="6603"/>
                  <a:pt x="16623" y="4261"/>
                </a:cubicBezTo>
                <a:cubicBezTo>
                  <a:pt x="16623" y="1911"/>
                  <a:pt x="14712" y="0"/>
                  <a:pt x="12362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40,650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1164" name="Google Shape;1164;p44"/>
          <p:cNvSpPr/>
          <p:nvPr/>
        </p:nvSpPr>
        <p:spPr>
          <a:xfrm>
            <a:off x="6767999" y="3713786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44"/>
          <p:cNvSpPr/>
          <p:nvPr/>
        </p:nvSpPr>
        <p:spPr>
          <a:xfrm>
            <a:off x="457177" y="3706265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44"/>
          <p:cNvSpPr/>
          <p:nvPr/>
        </p:nvSpPr>
        <p:spPr>
          <a:xfrm>
            <a:off x="6767999" y="2155425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44"/>
          <p:cNvSpPr/>
          <p:nvPr/>
        </p:nvSpPr>
        <p:spPr>
          <a:xfrm>
            <a:off x="457177" y="2162950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44"/>
          <p:cNvSpPr txBox="1"/>
          <p:nvPr/>
        </p:nvSpPr>
        <p:spPr>
          <a:xfrm>
            <a:off x="7202399" y="184677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9" name="Google Shape;1169;p44"/>
          <p:cNvSpPr txBox="1"/>
          <p:nvPr/>
        </p:nvSpPr>
        <p:spPr>
          <a:xfrm>
            <a:off x="7202399" y="3443660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44"/>
          <p:cNvSpPr txBox="1"/>
          <p:nvPr/>
        </p:nvSpPr>
        <p:spPr>
          <a:xfrm>
            <a:off x="457167" y="184677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1" name="Google Shape;1171;p44"/>
          <p:cNvSpPr txBox="1"/>
          <p:nvPr/>
        </p:nvSpPr>
        <p:spPr>
          <a:xfrm>
            <a:off x="457167" y="3436127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Transition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44"/>
          <p:cNvSpPr txBox="1"/>
          <p:nvPr/>
        </p:nvSpPr>
        <p:spPr>
          <a:xfrm>
            <a:off x="457175" y="15236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3" name="Google Shape;1173;p44"/>
          <p:cNvSpPr txBox="1"/>
          <p:nvPr/>
        </p:nvSpPr>
        <p:spPr>
          <a:xfrm>
            <a:off x="457175" y="30669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4" name="Google Shape;1174;p44"/>
          <p:cNvSpPr txBox="1"/>
          <p:nvPr/>
        </p:nvSpPr>
        <p:spPr>
          <a:xfrm>
            <a:off x="7831199" y="15236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5" name="Google Shape;1175;p44"/>
          <p:cNvSpPr txBox="1"/>
          <p:nvPr/>
        </p:nvSpPr>
        <p:spPr>
          <a:xfrm>
            <a:off x="7831199" y="306690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95B8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</a:t>
            </a:r>
            <a:r>
              <a:rPr lang="es" sz="2400">
                <a:solidFill>
                  <a:srgbClr val="395B8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rgbClr val="395B8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176" name="Google Shape;1176;p4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887" y="1465750"/>
            <a:ext cx="4611999" cy="28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5"/>
          <p:cNvSpPr/>
          <p:nvPr/>
        </p:nvSpPr>
        <p:spPr>
          <a:xfrm>
            <a:off x="1418972" y="3309150"/>
            <a:ext cx="1179900" cy="31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5"/>
          <p:cNvSpPr/>
          <p:nvPr/>
        </p:nvSpPr>
        <p:spPr>
          <a:xfrm>
            <a:off x="3999687" y="3309150"/>
            <a:ext cx="1179900" cy="31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5"/>
          <p:cNvSpPr/>
          <p:nvPr/>
        </p:nvSpPr>
        <p:spPr>
          <a:xfrm>
            <a:off x="6580372" y="3309150"/>
            <a:ext cx="1179900" cy="31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1185" name="Google Shape;1185;p45"/>
          <p:cNvSpPr/>
          <p:nvPr/>
        </p:nvSpPr>
        <p:spPr>
          <a:xfrm>
            <a:off x="1277522" y="1560274"/>
            <a:ext cx="1462800" cy="1462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5"/>
          <p:cNvSpPr/>
          <p:nvPr/>
        </p:nvSpPr>
        <p:spPr>
          <a:xfrm>
            <a:off x="1277522" y="1560274"/>
            <a:ext cx="1462800" cy="1462800"/>
          </a:xfrm>
          <a:prstGeom prst="blockArc">
            <a:avLst>
              <a:gd fmla="val 18794549" name="adj1"/>
              <a:gd fmla="val 0" name="adj2"/>
              <a:gd fmla="val 25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5"/>
          <p:cNvSpPr/>
          <p:nvPr/>
        </p:nvSpPr>
        <p:spPr>
          <a:xfrm>
            <a:off x="3858270" y="1560274"/>
            <a:ext cx="1462800" cy="1462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5"/>
          <p:cNvSpPr/>
          <p:nvPr/>
        </p:nvSpPr>
        <p:spPr>
          <a:xfrm>
            <a:off x="3858270" y="1560274"/>
            <a:ext cx="1462800" cy="1462800"/>
          </a:xfrm>
          <a:prstGeom prst="blockArc">
            <a:avLst>
              <a:gd fmla="val 13091873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5"/>
          <p:cNvSpPr/>
          <p:nvPr/>
        </p:nvSpPr>
        <p:spPr>
          <a:xfrm>
            <a:off x="6438970" y="1560324"/>
            <a:ext cx="1462800" cy="1462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5"/>
          <p:cNvSpPr/>
          <p:nvPr/>
        </p:nvSpPr>
        <p:spPr>
          <a:xfrm>
            <a:off x="6438970" y="1560324"/>
            <a:ext cx="1462800" cy="1462800"/>
          </a:xfrm>
          <a:prstGeom prst="blockArc">
            <a:avLst>
              <a:gd fmla="val 791415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5"/>
          <p:cNvSpPr/>
          <p:nvPr/>
        </p:nvSpPr>
        <p:spPr>
          <a:xfrm>
            <a:off x="1045622" y="3926025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45"/>
          <p:cNvSpPr/>
          <p:nvPr/>
        </p:nvSpPr>
        <p:spPr>
          <a:xfrm>
            <a:off x="3626337" y="3926025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45"/>
          <p:cNvSpPr/>
          <p:nvPr/>
        </p:nvSpPr>
        <p:spPr>
          <a:xfrm>
            <a:off x="6207022" y="3926025"/>
            <a:ext cx="192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45"/>
          <p:cNvSpPr txBox="1"/>
          <p:nvPr/>
        </p:nvSpPr>
        <p:spPr>
          <a:xfrm>
            <a:off x="3843537" y="360779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Free services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45"/>
          <p:cNvSpPr txBox="1"/>
          <p:nvPr/>
        </p:nvSpPr>
        <p:spPr>
          <a:xfrm>
            <a:off x="6424222" y="360779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6" name="Google Shape;1196;p45"/>
          <p:cNvSpPr txBox="1"/>
          <p:nvPr/>
        </p:nvSpPr>
        <p:spPr>
          <a:xfrm>
            <a:off x="1262822" y="3607795"/>
            <a:ext cx="14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45"/>
          <p:cNvSpPr txBox="1"/>
          <p:nvPr/>
        </p:nvSpPr>
        <p:spPr>
          <a:xfrm>
            <a:off x="6738622" y="32518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8" name="Google Shape;1198;p45"/>
          <p:cNvSpPr txBox="1"/>
          <p:nvPr/>
        </p:nvSpPr>
        <p:spPr>
          <a:xfrm>
            <a:off x="1577222" y="32518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9" name="Google Shape;1199;p45"/>
          <p:cNvSpPr txBox="1"/>
          <p:nvPr/>
        </p:nvSpPr>
        <p:spPr>
          <a:xfrm>
            <a:off x="4157937" y="32518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s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s" sz="900">
                <a:solidFill>
                  <a:srgbClr val="FFFFFF"/>
                </a:solidFill>
              </a:rPr>
              <a:t>read </a:t>
            </a:r>
            <a:r>
              <a:rPr lang="es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s" sz="1200">
                <a:solidFill>
                  <a:srgbClr val="FFFFFF"/>
                </a:solidFill>
              </a:rPr>
              <a:t> </a:t>
            </a:r>
            <a:r>
              <a:rPr lang="es" sz="1000">
                <a:solidFill>
                  <a:srgbClr val="FFFFFF"/>
                </a:solidFill>
              </a:rPr>
              <a:t>and</a:t>
            </a:r>
            <a:r>
              <a:rPr lang="es" sz="1200">
                <a:solidFill>
                  <a:srgbClr val="FFFFFF"/>
                </a:solidFill>
              </a:rPr>
              <a:t> </a:t>
            </a:r>
            <a:r>
              <a:rPr lang="es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s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Select one of the parts and </a:t>
            </a:r>
            <a:r>
              <a:rPr b="1" lang="es" sz="1100">
                <a:solidFill>
                  <a:srgbClr val="869FB2"/>
                </a:solidFill>
              </a:rPr>
              <a:t>ungroup</a:t>
            </a:r>
            <a:r>
              <a:rPr lang="es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Change the color</a:t>
            </a:r>
            <a:r>
              <a:rPr lang="es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Then </a:t>
            </a:r>
            <a:r>
              <a:rPr b="1" lang="es" sz="1100">
                <a:solidFill>
                  <a:srgbClr val="869FB2"/>
                </a:solidFill>
              </a:rPr>
              <a:t>resize</a:t>
            </a:r>
            <a:r>
              <a:rPr lang="es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Group</a:t>
            </a:r>
            <a:r>
              <a:rPr lang="es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Remember to choose the</a:t>
            </a:r>
            <a:r>
              <a:rPr lang="es" sz="1100">
                <a:solidFill>
                  <a:srgbClr val="78909C"/>
                </a:solidFill>
              </a:rPr>
              <a:t> </a:t>
            </a:r>
            <a:r>
              <a:rPr lang="es" sz="1100">
                <a:solidFill>
                  <a:srgbClr val="869FB2"/>
                </a:solidFill>
              </a:rPr>
              <a:t>“</a:t>
            </a:r>
            <a:r>
              <a:rPr b="1" lang="es" sz="1100">
                <a:solidFill>
                  <a:srgbClr val="869FB2"/>
                </a:solidFill>
              </a:rPr>
              <a:t>Keep source formatting</a:t>
            </a:r>
            <a:r>
              <a:rPr lang="es" sz="1100">
                <a:solidFill>
                  <a:srgbClr val="869FB2"/>
                </a:solidFill>
              </a:rPr>
              <a:t>”</a:t>
            </a:r>
            <a:r>
              <a:rPr lang="es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s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s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221" name="Google Shape;1221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222" name="Google Shape;1222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223" name="Google Shape;1223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224" name="Google Shape;1224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6" name="Google Shape;1226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7" name="Google Shape;1227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28" name="Google Shape;1228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29" name="Google Shape;1229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1" name="Google Shape;1231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32" name="Google Shape;1232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36" name="Google Shape;1236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237" name="Google Shape;1237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238" name="Google Shape;1238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0" name="Google Shape;1240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241" name="Google Shape;1241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5" name="Google Shape;1245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246" name="Google Shape;1246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247" name="Google Shape;1247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9" name="Google Shape;1249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250" name="Google Shape;1250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52" name="Google Shape;1252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253" name="Google Shape;1253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254" name="Google Shape;1254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6" name="Google Shape;1256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57" name="Google Shape;1257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 rot="-5400000">
            <a:off x="6579600" y="1579150"/>
            <a:ext cx="1982100" cy="1031100"/>
          </a:xfrm>
          <a:prstGeom prst="homePlate">
            <a:avLst>
              <a:gd fmla="val 3618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-5400000">
            <a:off x="6774300" y="1777000"/>
            <a:ext cx="1586400" cy="1031100"/>
          </a:xfrm>
          <a:prstGeom prst="homePlate">
            <a:avLst>
              <a:gd fmla="val 3618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rot="-5400000">
            <a:off x="4559625" y="1579150"/>
            <a:ext cx="1982100" cy="1031100"/>
          </a:xfrm>
          <a:prstGeom prst="homePlate">
            <a:avLst>
              <a:gd fmla="val 3618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-5400000">
            <a:off x="5174325" y="2197000"/>
            <a:ext cx="746400" cy="1031100"/>
          </a:xfrm>
          <a:prstGeom prst="homePlate">
            <a:avLst>
              <a:gd fmla="val 36189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rot="-5400000">
            <a:off x="2539650" y="1579150"/>
            <a:ext cx="1982100" cy="1031100"/>
          </a:xfrm>
          <a:prstGeom prst="homePlate">
            <a:avLst>
              <a:gd fmla="val 3618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 rot="-5400000">
            <a:off x="2893950" y="1936600"/>
            <a:ext cx="1267200" cy="1031100"/>
          </a:xfrm>
          <a:prstGeom prst="homePlate">
            <a:avLst>
              <a:gd fmla="val 3618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rot="-5400000">
            <a:off x="578875" y="1579150"/>
            <a:ext cx="1982100" cy="1031100"/>
          </a:xfrm>
          <a:prstGeom prst="homePlate">
            <a:avLst>
              <a:gd fmla="val 3618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5400000">
            <a:off x="1242175" y="2245600"/>
            <a:ext cx="649200" cy="1031100"/>
          </a:xfrm>
          <a:prstGeom prst="homePlate">
            <a:avLst>
              <a:gd fmla="val 3618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5228453" y="2800529"/>
            <a:ext cx="641406" cy="565475"/>
          </a:xfrm>
          <a:custGeom>
            <a:rect b="b" l="l" r="r" t="t"/>
            <a:pathLst>
              <a:path extrusionOk="0" h="5147" w="5838">
                <a:moveTo>
                  <a:pt x="2929" y="0"/>
                </a:moveTo>
                <a:cubicBezTo>
                  <a:pt x="2137" y="0"/>
                  <a:pt x="1353" y="367"/>
                  <a:pt x="845" y="1055"/>
                </a:cubicBezTo>
                <a:cubicBezTo>
                  <a:pt x="0" y="2225"/>
                  <a:pt x="256" y="3801"/>
                  <a:pt x="1435" y="4647"/>
                </a:cubicBezTo>
                <a:cubicBezTo>
                  <a:pt x="1889" y="4984"/>
                  <a:pt x="2418" y="5146"/>
                  <a:pt x="2942" y="5146"/>
                </a:cubicBezTo>
                <a:cubicBezTo>
                  <a:pt x="3730" y="5146"/>
                  <a:pt x="4506" y="4779"/>
                  <a:pt x="4992" y="4092"/>
                </a:cubicBezTo>
                <a:cubicBezTo>
                  <a:pt x="5837" y="2921"/>
                  <a:pt x="5582" y="1345"/>
                  <a:pt x="4437" y="500"/>
                </a:cubicBezTo>
                <a:cubicBezTo>
                  <a:pt x="3984" y="162"/>
                  <a:pt x="3455" y="0"/>
                  <a:pt x="2929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18"/>
          <p:cNvGrpSpPr/>
          <p:nvPr/>
        </p:nvGrpSpPr>
        <p:grpSpPr>
          <a:xfrm>
            <a:off x="5393492" y="2925855"/>
            <a:ext cx="314358" cy="314351"/>
            <a:chOff x="5449945" y="2984007"/>
            <a:chExt cx="198421" cy="198416"/>
          </a:xfrm>
        </p:grpSpPr>
        <p:sp>
          <p:nvSpPr>
            <p:cNvPr id="193" name="Google Shape;193;p18"/>
            <p:cNvSpPr/>
            <p:nvPr/>
          </p:nvSpPr>
          <p:spPr>
            <a:xfrm>
              <a:off x="5449945" y="2984007"/>
              <a:ext cx="198421" cy="198416"/>
            </a:xfrm>
            <a:custGeom>
              <a:rect b="b" l="l" r="r" t="t"/>
              <a:pathLst>
                <a:path extrusionOk="0" h="1806" w="1806">
                  <a:moveTo>
                    <a:pt x="925" y="80"/>
                  </a:moveTo>
                  <a:cubicBezTo>
                    <a:pt x="1365" y="80"/>
                    <a:pt x="1761" y="441"/>
                    <a:pt x="1761" y="881"/>
                  </a:cubicBezTo>
                  <a:cubicBezTo>
                    <a:pt x="1761" y="1365"/>
                    <a:pt x="1365" y="1726"/>
                    <a:pt x="925" y="1726"/>
                  </a:cubicBezTo>
                  <a:cubicBezTo>
                    <a:pt x="441" y="1726"/>
                    <a:pt x="80" y="1365"/>
                    <a:pt x="80" y="881"/>
                  </a:cubicBezTo>
                  <a:cubicBezTo>
                    <a:pt x="80" y="441"/>
                    <a:pt x="441" y="80"/>
                    <a:pt x="925" y="80"/>
                  </a:cubicBezTo>
                  <a:close/>
                  <a:moveTo>
                    <a:pt x="925" y="1"/>
                  </a:moveTo>
                  <a:cubicBezTo>
                    <a:pt x="405" y="1"/>
                    <a:pt x="0" y="406"/>
                    <a:pt x="0" y="881"/>
                  </a:cubicBezTo>
                  <a:cubicBezTo>
                    <a:pt x="0" y="1401"/>
                    <a:pt x="405" y="1806"/>
                    <a:pt x="925" y="1806"/>
                  </a:cubicBezTo>
                  <a:cubicBezTo>
                    <a:pt x="1400" y="1806"/>
                    <a:pt x="1805" y="1401"/>
                    <a:pt x="1805" y="881"/>
                  </a:cubicBezTo>
                  <a:cubicBezTo>
                    <a:pt x="1805" y="406"/>
                    <a:pt x="1400" y="1"/>
                    <a:pt x="925" y="1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5494441" y="3041137"/>
              <a:ext cx="109428" cy="76466"/>
            </a:xfrm>
            <a:custGeom>
              <a:rect b="b" l="l" r="r" t="t"/>
              <a:pathLst>
                <a:path extrusionOk="0" h="696" w="996">
                  <a:moveTo>
                    <a:pt x="916" y="0"/>
                  </a:moveTo>
                  <a:lnTo>
                    <a:pt x="405" y="625"/>
                  </a:lnTo>
                  <a:lnTo>
                    <a:pt x="80" y="361"/>
                  </a:lnTo>
                  <a:cubicBezTo>
                    <a:pt x="80" y="344"/>
                    <a:pt x="69" y="335"/>
                    <a:pt x="58" y="335"/>
                  </a:cubicBezTo>
                  <a:cubicBezTo>
                    <a:pt x="47" y="335"/>
                    <a:pt x="36" y="344"/>
                    <a:pt x="36" y="361"/>
                  </a:cubicBezTo>
                  <a:cubicBezTo>
                    <a:pt x="0" y="361"/>
                    <a:pt x="0" y="405"/>
                    <a:pt x="36" y="405"/>
                  </a:cubicBezTo>
                  <a:lnTo>
                    <a:pt x="370" y="696"/>
                  </a:lnTo>
                  <a:lnTo>
                    <a:pt x="441" y="696"/>
                  </a:lnTo>
                  <a:lnTo>
                    <a:pt x="995" y="71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8"/>
          <p:cNvSpPr/>
          <p:nvPr/>
        </p:nvSpPr>
        <p:spPr>
          <a:xfrm>
            <a:off x="7294542" y="2799321"/>
            <a:ext cx="565049" cy="563937"/>
          </a:xfrm>
          <a:custGeom>
            <a:rect b="b" l="l" r="r" t="t"/>
            <a:pathLst>
              <a:path extrusionOk="0" h="5133" w="5143">
                <a:moveTo>
                  <a:pt x="2571" y="0"/>
                </a:moveTo>
                <a:cubicBezTo>
                  <a:pt x="1180" y="0"/>
                  <a:pt x="1" y="1171"/>
                  <a:pt x="1" y="2562"/>
                </a:cubicBezTo>
                <a:cubicBezTo>
                  <a:pt x="1" y="3997"/>
                  <a:pt x="1180" y="5133"/>
                  <a:pt x="2571" y="5133"/>
                </a:cubicBezTo>
                <a:cubicBezTo>
                  <a:pt x="4006" y="5133"/>
                  <a:pt x="5142" y="3997"/>
                  <a:pt x="5142" y="2562"/>
                </a:cubicBezTo>
                <a:cubicBezTo>
                  <a:pt x="5142" y="1171"/>
                  <a:pt x="4006" y="0"/>
                  <a:pt x="2571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410064" y="2913855"/>
            <a:ext cx="338914" cy="338905"/>
          </a:xfrm>
          <a:custGeom>
            <a:rect b="b" l="l" r="r" t="t"/>
            <a:pathLst>
              <a:path extrusionOk="0" h="1947" w="1947">
                <a:moveTo>
                  <a:pt x="951" y="71"/>
                </a:moveTo>
                <a:cubicBezTo>
                  <a:pt x="1462" y="71"/>
                  <a:pt x="1867" y="476"/>
                  <a:pt x="1867" y="951"/>
                </a:cubicBezTo>
                <a:cubicBezTo>
                  <a:pt x="1867" y="1251"/>
                  <a:pt x="1761" y="1471"/>
                  <a:pt x="1577" y="1656"/>
                </a:cubicBezTo>
                <a:lnTo>
                  <a:pt x="1541" y="1611"/>
                </a:lnTo>
                <a:lnTo>
                  <a:pt x="1242" y="1471"/>
                </a:lnTo>
                <a:cubicBezTo>
                  <a:pt x="1207" y="1471"/>
                  <a:pt x="1172" y="1435"/>
                  <a:pt x="1172" y="1391"/>
                </a:cubicBezTo>
                <a:lnTo>
                  <a:pt x="1172" y="1286"/>
                </a:lnTo>
                <a:lnTo>
                  <a:pt x="1207" y="1286"/>
                </a:lnTo>
                <a:cubicBezTo>
                  <a:pt x="1242" y="1215"/>
                  <a:pt x="1286" y="1136"/>
                  <a:pt x="1321" y="1101"/>
                </a:cubicBezTo>
                <a:cubicBezTo>
                  <a:pt x="1356" y="1066"/>
                  <a:pt x="1392" y="1030"/>
                  <a:pt x="1392" y="995"/>
                </a:cubicBezTo>
                <a:lnTo>
                  <a:pt x="1392" y="846"/>
                </a:lnTo>
                <a:cubicBezTo>
                  <a:pt x="1392" y="810"/>
                  <a:pt x="1356" y="810"/>
                  <a:pt x="1356" y="775"/>
                </a:cubicBezTo>
                <a:lnTo>
                  <a:pt x="1356" y="625"/>
                </a:lnTo>
                <a:cubicBezTo>
                  <a:pt x="1356" y="590"/>
                  <a:pt x="1356" y="476"/>
                  <a:pt x="1286" y="405"/>
                </a:cubicBezTo>
                <a:cubicBezTo>
                  <a:pt x="1207" y="335"/>
                  <a:pt x="1101" y="291"/>
                  <a:pt x="951" y="291"/>
                </a:cubicBezTo>
                <a:cubicBezTo>
                  <a:pt x="846" y="291"/>
                  <a:pt x="731" y="335"/>
                  <a:pt x="661" y="405"/>
                </a:cubicBezTo>
                <a:cubicBezTo>
                  <a:pt x="582" y="476"/>
                  <a:pt x="582" y="590"/>
                  <a:pt x="582" y="625"/>
                </a:cubicBezTo>
                <a:lnTo>
                  <a:pt x="582" y="775"/>
                </a:lnTo>
                <a:cubicBezTo>
                  <a:pt x="582" y="810"/>
                  <a:pt x="546" y="810"/>
                  <a:pt x="546" y="846"/>
                </a:cubicBezTo>
                <a:lnTo>
                  <a:pt x="546" y="995"/>
                </a:lnTo>
                <a:cubicBezTo>
                  <a:pt x="546" y="1030"/>
                  <a:pt x="582" y="1066"/>
                  <a:pt x="626" y="1066"/>
                </a:cubicBezTo>
                <a:cubicBezTo>
                  <a:pt x="626" y="1171"/>
                  <a:pt x="696" y="1286"/>
                  <a:pt x="731" y="1286"/>
                </a:cubicBezTo>
                <a:lnTo>
                  <a:pt x="731" y="1391"/>
                </a:lnTo>
                <a:cubicBezTo>
                  <a:pt x="731" y="1435"/>
                  <a:pt x="696" y="1471"/>
                  <a:pt x="696" y="1471"/>
                </a:cubicBezTo>
                <a:lnTo>
                  <a:pt x="406" y="1611"/>
                </a:lnTo>
                <a:lnTo>
                  <a:pt x="362" y="1611"/>
                </a:lnTo>
                <a:cubicBezTo>
                  <a:pt x="185" y="1471"/>
                  <a:pt x="71" y="1251"/>
                  <a:pt x="71" y="951"/>
                </a:cubicBezTo>
                <a:cubicBezTo>
                  <a:pt x="71" y="476"/>
                  <a:pt x="476" y="71"/>
                  <a:pt x="951" y="71"/>
                </a:cubicBezTo>
                <a:close/>
                <a:moveTo>
                  <a:pt x="951" y="370"/>
                </a:moveTo>
                <a:cubicBezTo>
                  <a:pt x="1101" y="370"/>
                  <a:pt x="1172" y="405"/>
                  <a:pt x="1207" y="441"/>
                </a:cubicBezTo>
                <a:cubicBezTo>
                  <a:pt x="1286" y="511"/>
                  <a:pt x="1286" y="590"/>
                  <a:pt x="1286" y="590"/>
                </a:cubicBezTo>
                <a:lnTo>
                  <a:pt x="1286" y="810"/>
                </a:lnTo>
                <a:lnTo>
                  <a:pt x="1321" y="846"/>
                </a:lnTo>
                <a:lnTo>
                  <a:pt x="1321" y="995"/>
                </a:lnTo>
                <a:lnTo>
                  <a:pt x="1286" y="1030"/>
                </a:lnTo>
                <a:lnTo>
                  <a:pt x="1242" y="1030"/>
                </a:lnTo>
                <a:lnTo>
                  <a:pt x="1242" y="1066"/>
                </a:lnTo>
                <a:cubicBezTo>
                  <a:pt x="1207" y="1101"/>
                  <a:pt x="1207" y="1171"/>
                  <a:pt x="1172" y="1215"/>
                </a:cubicBezTo>
                <a:lnTo>
                  <a:pt x="1136" y="1251"/>
                </a:lnTo>
                <a:lnTo>
                  <a:pt x="1136" y="1286"/>
                </a:lnTo>
                <a:lnTo>
                  <a:pt x="1136" y="1391"/>
                </a:lnTo>
                <a:cubicBezTo>
                  <a:pt x="1136" y="1471"/>
                  <a:pt x="1136" y="1506"/>
                  <a:pt x="1207" y="1541"/>
                </a:cubicBezTo>
                <a:lnTo>
                  <a:pt x="1506" y="1691"/>
                </a:lnTo>
                <a:lnTo>
                  <a:pt x="1462" y="1726"/>
                </a:lnTo>
                <a:lnTo>
                  <a:pt x="1427" y="1726"/>
                </a:lnTo>
                <a:lnTo>
                  <a:pt x="1392" y="1761"/>
                </a:lnTo>
                <a:cubicBezTo>
                  <a:pt x="1321" y="1796"/>
                  <a:pt x="1286" y="1796"/>
                  <a:pt x="1242" y="1796"/>
                </a:cubicBezTo>
                <a:cubicBezTo>
                  <a:pt x="1207" y="1832"/>
                  <a:pt x="1207" y="1832"/>
                  <a:pt x="1172" y="1832"/>
                </a:cubicBezTo>
                <a:lnTo>
                  <a:pt x="1101" y="1832"/>
                </a:lnTo>
                <a:lnTo>
                  <a:pt x="1066" y="1876"/>
                </a:lnTo>
                <a:lnTo>
                  <a:pt x="881" y="1876"/>
                </a:lnTo>
                <a:lnTo>
                  <a:pt x="846" y="1832"/>
                </a:lnTo>
                <a:cubicBezTo>
                  <a:pt x="767" y="1832"/>
                  <a:pt x="731" y="1832"/>
                  <a:pt x="696" y="1796"/>
                </a:cubicBezTo>
                <a:lnTo>
                  <a:pt x="626" y="1796"/>
                </a:lnTo>
                <a:cubicBezTo>
                  <a:pt x="582" y="1761"/>
                  <a:pt x="582" y="1761"/>
                  <a:pt x="546" y="1761"/>
                </a:cubicBezTo>
                <a:lnTo>
                  <a:pt x="511" y="1726"/>
                </a:lnTo>
                <a:lnTo>
                  <a:pt x="476" y="1726"/>
                </a:lnTo>
                <a:cubicBezTo>
                  <a:pt x="476" y="1691"/>
                  <a:pt x="441" y="1691"/>
                  <a:pt x="441" y="1691"/>
                </a:cubicBezTo>
                <a:lnTo>
                  <a:pt x="696" y="1541"/>
                </a:lnTo>
                <a:cubicBezTo>
                  <a:pt x="767" y="1506"/>
                  <a:pt x="802" y="1471"/>
                  <a:pt x="802" y="1391"/>
                </a:cubicBezTo>
                <a:lnTo>
                  <a:pt x="802" y="1286"/>
                </a:lnTo>
                <a:lnTo>
                  <a:pt x="767" y="1251"/>
                </a:lnTo>
                <a:cubicBezTo>
                  <a:pt x="767" y="1251"/>
                  <a:pt x="696" y="1171"/>
                  <a:pt x="661" y="1030"/>
                </a:cubicBezTo>
                <a:lnTo>
                  <a:pt x="626" y="995"/>
                </a:lnTo>
                <a:lnTo>
                  <a:pt x="626" y="846"/>
                </a:lnTo>
                <a:lnTo>
                  <a:pt x="661" y="810"/>
                </a:lnTo>
                <a:lnTo>
                  <a:pt x="661" y="590"/>
                </a:lnTo>
                <a:cubicBezTo>
                  <a:pt x="661" y="590"/>
                  <a:pt x="661" y="511"/>
                  <a:pt x="696" y="441"/>
                </a:cubicBezTo>
                <a:cubicBezTo>
                  <a:pt x="767" y="405"/>
                  <a:pt x="846" y="370"/>
                  <a:pt x="951" y="370"/>
                </a:cubicBezTo>
                <a:close/>
                <a:moveTo>
                  <a:pt x="951" y="0"/>
                </a:moveTo>
                <a:cubicBezTo>
                  <a:pt x="441" y="0"/>
                  <a:pt x="1" y="441"/>
                  <a:pt x="1" y="951"/>
                </a:cubicBezTo>
                <a:cubicBezTo>
                  <a:pt x="1" y="1251"/>
                  <a:pt x="141" y="1506"/>
                  <a:pt x="326" y="1691"/>
                </a:cubicBezTo>
                <a:lnTo>
                  <a:pt x="362" y="1691"/>
                </a:lnTo>
                <a:lnTo>
                  <a:pt x="362" y="1726"/>
                </a:lnTo>
                <a:cubicBezTo>
                  <a:pt x="362" y="1726"/>
                  <a:pt x="406" y="1726"/>
                  <a:pt x="406" y="1761"/>
                </a:cubicBezTo>
                <a:lnTo>
                  <a:pt x="441" y="1761"/>
                </a:lnTo>
                <a:lnTo>
                  <a:pt x="476" y="1796"/>
                </a:lnTo>
                <a:lnTo>
                  <a:pt x="511" y="1796"/>
                </a:lnTo>
                <a:cubicBezTo>
                  <a:pt x="511" y="1832"/>
                  <a:pt x="546" y="1832"/>
                  <a:pt x="546" y="1832"/>
                </a:cubicBezTo>
                <a:lnTo>
                  <a:pt x="582" y="1832"/>
                </a:lnTo>
                <a:cubicBezTo>
                  <a:pt x="661" y="1876"/>
                  <a:pt x="731" y="1911"/>
                  <a:pt x="802" y="1911"/>
                </a:cubicBezTo>
                <a:lnTo>
                  <a:pt x="881" y="1911"/>
                </a:lnTo>
                <a:lnTo>
                  <a:pt x="881" y="1946"/>
                </a:lnTo>
                <a:lnTo>
                  <a:pt x="1066" y="1946"/>
                </a:lnTo>
                <a:lnTo>
                  <a:pt x="1066" y="1911"/>
                </a:lnTo>
                <a:lnTo>
                  <a:pt x="1136" y="1911"/>
                </a:lnTo>
                <a:cubicBezTo>
                  <a:pt x="1207" y="1911"/>
                  <a:pt x="1286" y="1876"/>
                  <a:pt x="1356" y="1832"/>
                </a:cubicBezTo>
                <a:lnTo>
                  <a:pt x="1392" y="1832"/>
                </a:lnTo>
                <a:cubicBezTo>
                  <a:pt x="1392" y="1832"/>
                  <a:pt x="1427" y="1832"/>
                  <a:pt x="1427" y="1796"/>
                </a:cubicBezTo>
                <a:lnTo>
                  <a:pt x="1462" y="1796"/>
                </a:lnTo>
                <a:lnTo>
                  <a:pt x="1506" y="1761"/>
                </a:lnTo>
                <a:lnTo>
                  <a:pt x="1541" y="1761"/>
                </a:lnTo>
                <a:cubicBezTo>
                  <a:pt x="1541" y="1726"/>
                  <a:pt x="1577" y="1726"/>
                  <a:pt x="1577" y="1726"/>
                </a:cubicBezTo>
                <a:lnTo>
                  <a:pt x="1612" y="1691"/>
                </a:lnTo>
                <a:cubicBezTo>
                  <a:pt x="1797" y="1506"/>
                  <a:pt x="1946" y="1251"/>
                  <a:pt x="1946" y="951"/>
                </a:cubicBezTo>
                <a:cubicBezTo>
                  <a:pt x="1946" y="441"/>
                  <a:pt x="1506" y="0"/>
                  <a:pt x="951" y="0"/>
                </a:cubicBezTo>
                <a:close/>
              </a:path>
            </a:pathLst>
          </a:custGeom>
          <a:solidFill>
            <a:srgbClr val="0B29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3216312" y="2800749"/>
            <a:ext cx="632727" cy="564926"/>
          </a:xfrm>
          <a:custGeom>
            <a:rect b="b" l="l" r="r" t="t"/>
            <a:pathLst>
              <a:path extrusionOk="0" h="5142" w="5759">
                <a:moveTo>
                  <a:pt x="2853" y="1"/>
                </a:moveTo>
                <a:cubicBezTo>
                  <a:pt x="2587" y="1"/>
                  <a:pt x="2317" y="42"/>
                  <a:pt x="2052" y="128"/>
                </a:cubicBezTo>
                <a:cubicBezTo>
                  <a:pt x="732" y="568"/>
                  <a:pt x="1" y="2003"/>
                  <a:pt x="406" y="3359"/>
                </a:cubicBezTo>
                <a:cubicBezTo>
                  <a:pt x="760" y="4450"/>
                  <a:pt x="1774" y="5141"/>
                  <a:pt x="2868" y="5141"/>
                </a:cubicBezTo>
                <a:cubicBezTo>
                  <a:pt x="3134" y="5141"/>
                  <a:pt x="3405" y="5100"/>
                  <a:pt x="3672" y="5014"/>
                </a:cubicBezTo>
                <a:cubicBezTo>
                  <a:pt x="4993" y="4574"/>
                  <a:pt x="5759" y="3139"/>
                  <a:pt x="5318" y="1783"/>
                </a:cubicBezTo>
                <a:cubicBezTo>
                  <a:pt x="4964" y="693"/>
                  <a:pt x="3944" y="1"/>
                  <a:pt x="2853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>
            <a:off x="3350168" y="2901312"/>
            <a:ext cx="365010" cy="363439"/>
            <a:chOff x="3417479" y="2968515"/>
            <a:chExt cx="230392" cy="229401"/>
          </a:xfrm>
        </p:grpSpPr>
        <p:sp>
          <p:nvSpPr>
            <p:cNvPr id="199" name="Google Shape;199;p18"/>
            <p:cNvSpPr/>
            <p:nvPr/>
          </p:nvSpPr>
          <p:spPr>
            <a:xfrm>
              <a:off x="3502626" y="3013011"/>
              <a:ext cx="56252" cy="56251"/>
            </a:xfrm>
            <a:custGeom>
              <a:rect b="b" l="l" r="r" t="t"/>
              <a:pathLst>
                <a:path extrusionOk="0" h="512" w="512">
                  <a:moveTo>
                    <a:pt x="256" y="71"/>
                  </a:moveTo>
                  <a:cubicBezTo>
                    <a:pt x="362" y="71"/>
                    <a:pt x="441" y="142"/>
                    <a:pt x="441" y="256"/>
                  </a:cubicBezTo>
                  <a:cubicBezTo>
                    <a:pt x="441" y="362"/>
                    <a:pt x="362" y="441"/>
                    <a:pt x="256" y="441"/>
                  </a:cubicBezTo>
                  <a:cubicBezTo>
                    <a:pt x="142" y="441"/>
                    <a:pt x="71" y="362"/>
                    <a:pt x="71" y="256"/>
                  </a:cubicBezTo>
                  <a:cubicBezTo>
                    <a:pt x="71" y="142"/>
                    <a:pt x="142" y="71"/>
                    <a:pt x="256" y="71"/>
                  </a:cubicBezTo>
                  <a:close/>
                  <a:moveTo>
                    <a:pt x="256" y="1"/>
                  </a:moveTo>
                  <a:cubicBezTo>
                    <a:pt x="106" y="1"/>
                    <a:pt x="1" y="107"/>
                    <a:pt x="1" y="256"/>
                  </a:cubicBezTo>
                  <a:cubicBezTo>
                    <a:pt x="1" y="397"/>
                    <a:pt x="106" y="512"/>
                    <a:pt x="256" y="512"/>
                  </a:cubicBezTo>
                  <a:cubicBezTo>
                    <a:pt x="406" y="512"/>
                    <a:pt x="511" y="397"/>
                    <a:pt x="511" y="256"/>
                  </a:cubicBezTo>
                  <a:cubicBezTo>
                    <a:pt x="511" y="107"/>
                    <a:pt x="406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450439" y="2968515"/>
              <a:ext cx="160626" cy="209073"/>
            </a:xfrm>
            <a:custGeom>
              <a:rect b="b" l="l" r="r" t="t"/>
              <a:pathLst>
                <a:path extrusionOk="0" h="1903" w="1462">
                  <a:moveTo>
                    <a:pt x="731" y="71"/>
                  </a:moveTo>
                  <a:cubicBezTo>
                    <a:pt x="881" y="71"/>
                    <a:pt x="1022" y="142"/>
                    <a:pt x="1136" y="256"/>
                  </a:cubicBezTo>
                  <a:cubicBezTo>
                    <a:pt x="1356" y="441"/>
                    <a:pt x="1391" y="846"/>
                    <a:pt x="1206" y="1101"/>
                  </a:cubicBezTo>
                  <a:lnTo>
                    <a:pt x="731" y="1797"/>
                  </a:lnTo>
                  <a:lnTo>
                    <a:pt x="256" y="1101"/>
                  </a:lnTo>
                  <a:cubicBezTo>
                    <a:pt x="71" y="846"/>
                    <a:pt x="106" y="441"/>
                    <a:pt x="291" y="256"/>
                  </a:cubicBezTo>
                  <a:cubicBezTo>
                    <a:pt x="397" y="142"/>
                    <a:pt x="581" y="71"/>
                    <a:pt x="731" y="71"/>
                  </a:cubicBezTo>
                  <a:close/>
                  <a:moveTo>
                    <a:pt x="731" y="1"/>
                  </a:moveTo>
                  <a:cubicBezTo>
                    <a:pt x="546" y="1"/>
                    <a:pt x="361" y="71"/>
                    <a:pt x="256" y="186"/>
                  </a:cubicBezTo>
                  <a:cubicBezTo>
                    <a:pt x="36" y="441"/>
                    <a:pt x="0" y="881"/>
                    <a:pt x="176" y="1137"/>
                  </a:cubicBezTo>
                  <a:lnTo>
                    <a:pt x="731" y="1903"/>
                  </a:lnTo>
                  <a:lnTo>
                    <a:pt x="1242" y="1137"/>
                  </a:lnTo>
                  <a:cubicBezTo>
                    <a:pt x="1462" y="881"/>
                    <a:pt x="1427" y="441"/>
                    <a:pt x="1206" y="186"/>
                  </a:cubicBezTo>
                  <a:cubicBezTo>
                    <a:pt x="1057" y="71"/>
                    <a:pt x="916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417479" y="3133975"/>
              <a:ext cx="230392" cy="63941"/>
            </a:xfrm>
            <a:custGeom>
              <a:rect b="b" l="l" r="r" t="t"/>
              <a:pathLst>
                <a:path extrusionOk="0" h="582" w="2097">
                  <a:moveTo>
                    <a:pt x="626" y="0"/>
                  </a:moveTo>
                  <a:cubicBezTo>
                    <a:pt x="256" y="36"/>
                    <a:pt x="1" y="141"/>
                    <a:pt x="1" y="291"/>
                  </a:cubicBezTo>
                  <a:cubicBezTo>
                    <a:pt x="1" y="441"/>
                    <a:pt x="336" y="581"/>
                    <a:pt x="1031" y="581"/>
                  </a:cubicBezTo>
                  <a:cubicBezTo>
                    <a:pt x="1727" y="581"/>
                    <a:pt x="2096" y="441"/>
                    <a:pt x="2096" y="291"/>
                  </a:cubicBezTo>
                  <a:cubicBezTo>
                    <a:pt x="2096" y="141"/>
                    <a:pt x="1841" y="36"/>
                    <a:pt x="1471" y="0"/>
                  </a:cubicBezTo>
                  <a:cubicBezTo>
                    <a:pt x="1436" y="0"/>
                    <a:pt x="1436" y="0"/>
                    <a:pt x="1401" y="36"/>
                  </a:cubicBezTo>
                  <a:lnTo>
                    <a:pt x="1436" y="71"/>
                  </a:lnTo>
                  <a:cubicBezTo>
                    <a:pt x="1797" y="106"/>
                    <a:pt x="2017" y="221"/>
                    <a:pt x="2017" y="291"/>
                  </a:cubicBezTo>
                  <a:cubicBezTo>
                    <a:pt x="2017" y="361"/>
                    <a:pt x="1656" y="511"/>
                    <a:pt x="1031" y="511"/>
                  </a:cubicBezTo>
                  <a:cubicBezTo>
                    <a:pt x="441" y="511"/>
                    <a:pt x="36" y="361"/>
                    <a:pt x="36" y="291"/>
                  </a:cubicBezTo>
                  <a:cubicBezTo>
                    <a:pt x="36" y="221"/>
                    <a:pt x="256" y="106"/>
                    <a:pt x="626" y="71"/>
                  </a:cubicBezTo>
                  <a:lnTo>
                    <a:pt x="661" y="36"/>
                  </a:lnTo>
                  <a:cubicBezTo>
                    <a:pt x="661" y="0"/>
                    <a:pt x="626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8"/>
          <p:cNvSpPr/>
          <p:nvPr/>
        </p:nvSpPr>
        <p:spPr>
          <a:xfrm>
            <a:off x="1251202" y="2800749"/>
            <a:ext cx="633606" cy="564926"/>
          </a:xfrm>
          <a:custGeom>
            <a:rect b="b" l="l" r="r" t="t"/>
            <a:pathLst>
              <a:path extrusionOk="0" h="5142" w="5767">
                <a:moveTo>
                  <a:pt x="2888" y="1"/>
                </a:moveTo>
                <a:cubicBezTo>
                  <a:pt x="1815" y="1"/>
                  <a:pt x="794" y="693"/>
                  <a:pt x="440" y="1783"/>
                </a:cubicBezTo>
                <a:cubicBezTo>
                  <a:pt x="0" y="3139"/>
                  <a:pt x="740" y="4574"/>
                  <a:pt x="2096" y="5014"/>
                </a:cubicBezTo>
                <a:cubicBezTo>
                  <a:pt x="2361" y="5100"/>
                  <a:pt x="2629" y="5141"/>
                  <a:pt x="2893" y="5141"/>
                </a:cubicBezTo>
                <a:cubicBezTo>
                  <a:pt x="3975" y="5141"/>
                  <a:pt x="4973" y="4450"/>
                  <a:pt x="5327" y="3359"/>
                </a:cubicBezTo>
                <a:cubicBezTo>
                  <a:pt x="5767" y="2003"/>
                  <a:pt x="5027" y="568"/>
                  <a:pt x="3671" y="128"/>
                </a:cubicBezTo>
                <a:cubicBezTo>
                  <a:pt x="3413" y="42"/>
                  <a:pt x="3149" y="1"/>
                  <a:pt x="2888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2322582" y="3158145"/>
            <a:ext cx="8789" cy="11756"/>
          </a:xfrm>
          <a:custGeom>
            <a:rect b="b" l="l" r="r" t="t"/>
            <a:pathLst>
              <a:path extrusionOk="0" h="107" w="80">
                <a:moveTo>
                  <a:pt x="44" y="1"/>
                </a:moveTo>
                <a:cubicBezTo>
                  <a:pt x="0" y="1"/>
                  <a:pt x="0" y="36"/>
                  <a:pt x="0" y="36"/>
                </a:cubicBezTo>
                <a:lnTo>
                  <a:pt x="0" y="71"/>
                </a:lnTo>
                <a:cubicBezTo>
                  <a:pt x="0" y="106"/>
                  <a:pt x="0" y="106"/>
                  <a:pt x="44" y="106"/>
                </a:cubicBezTo>
                <a:cubicBezTo>
                  <a:pt x="44" y="106"/>
                  <a:pt x="80" y="106"/>
                  <a:pt x="80" y="71"/>
                </a:cubicBezTo>
                <a:lnTo>
                  <a:pt x="80" y="36"/>
                </a:lnTo>
                <a:lnTo>
                  <a:pt x="44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8"/>
          <p:cNvGrpSpPr/>
          <p:nvPr/>
        </p:nvGrpSpPr>
        <p:grpSpPr>
          <a:xfrm>
            <a:off x="1385135" y="2901312"/>
            <a:ext cx="363270" cy="363435"/>
            <a:chOff x="1453357" y="2968515"/>
            <a:chExt cx="229293" cy="229398"/>
          </a:xfrm>
        </p:grpSpPr>
        <p:sp>
          <p:nvSpPr>
            <p:cNvPr id="205" name="Google Shape;205;p18"/>
            <p:cNvSpPr/>
            <p:nvPr/>
          </p:nvSpPr>
          <p:spPr>
            <a:xfrm>
              <a:off x="1453357" y="2968515"/>
              <a:ext cx="229293" cy="229398"/>
            </a:xfrm>
            <a:custGeom>
              <a:rect b="b" l="l" r="r" t="t"/>
              <a:pathLst>
                <a:path extrusionOk="0" h="2088" w="2087">
                  <a:moveTo>
                    <a:pt x="1065" y="71"/>
                  </a:moveTo>
                  <a:cubicBezTo>
                    <a:pt x="1576" y="71"/>
                    <a:pt x="2016" y="512"/>
                    <a:pt x="2016" y="1022"/>
                  </a:cubicBezTo>
                  <a:cubicBezTo>
                    <a:pt x="2016" y="1577"/>
                    <a:pt x="1576" y="2017"/>
                    <a:pt x="1065" y="2017"/>
                  </a:cubicBezTo>
                  <a:cubicBezTo>
                    <a:pt x="511" y="2017"/>
                    <a:pt x="71" y="1577"/>
                    <a:pt x="71" y="1022"/>
                  </a:cubicBezTo>
                  <a:cubicBezTo>
                    <a:pt x="71" y="512"/>
                    <a:pt x="511" y="71"/>
                    <a:pt x="1065" y="71"/>
                  </a:cubicBezTo>
                  <a:close/>
                  <a:moveTo>
                    <a:pt x="1065" y="1"/>
                  </a:moveTo>
                  <a:cubicBezTo>
                    <a:pt x="476" y="1"/>
                    <a:pt x="0" y="476"/>
                    <a:pt x="0" y="1022"/>
                  </a:cubicBezTo>
                  <a:cubicBezTo>
                    <a:pt x="0" y="1612"/>
                    <a:pt x="476" y="2087"/>
                    <a:pt x="1065" y="2087"/>
                  </a:cubicBezTo>
                  <a:cubicBezTo>
                    <a:pt x="1611" y="2087"/>
                    <a:pt x="2087" y="1612"/>
                    <a:pt x="2087" y="1022"/>
                  </a:cubicBezTo>
                  <a:cubicBezTo>
                    <a:pt x="2087" y="476"/>
                    <a:pt x="1611" y="1"/>
                    <a:pt x="1065" y="1"/>
                  </a:cubicBez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522024" y="3024657"/>
              <a:ext cx="63943" cy="72621"/>
            </a:xfrm>
            <a:custGeom>
              <a:rect b="b" l="l" r="r" t="t"/>
              <a:pathLst>
                <a:path extrusionOk="0" h="661" w="582">
                  <a:moveTo>
                    <a:pt x="440" y="441"/>
                  </a:moveTo>
                  <a:cubicBezTo>
                    <a:pt x="476" y="441"/>
                    <a:pt x="511" y="476"/>
                    <a:pt x="511" y="511"/>
                  </a:cubicBezTo>
                  <a:cubicBezTo>
                    <a:pt x="511" y="555"/>
                    <a:pt x="476" y="590"/>
                    <a:pt x="440" y="590"/>
                  </a:cubicBezTo>
                  <a:cubicBezTo>
                    <a:pt x="396" y="590"/>
                    <a:pt x="361" y="555"/>
                    <a:pt x="361" y="511"/>
                  </a:cubicBezTo>
                  <a:cubicBezTo>
                    <a:pt x="361" y="476"/>
                    <a:pt x="396" y="441"/>
                    <a:pt x="440" y="441"/>
                  </a:cubicBezTo>
                  <a:close/>
                  <a:moveTo>
                    <a:pt x="440" y="1"/>
                  </a:moveTo>
                  <a:cubicBezTo>
                    <a:pt x="396" y="1"/>
                    <a:pt x="396" y="36"/>
                    <a:pt x="396" y="36"/>
                  </a:cubicBezTo>
                  <a:lnTo>
                    <a:pt x="396" y="406"/>
                  </a:lnTo>
                  <a:cubicBezTo>
                    <a:pt x="326" y="406"/>
                    <a:pt x="291" y="441"/>
                    <a:pt x="291" y="476"/>
                  </a:cubicBezTo>
                  <a:lnTo>
                    <a:pt x="36" y="476"/>
                  </a:lnTo>
                  <a:lnTo>
                    <a:pt x="0" y="511"/>
                  </a:lnTo>
                  <a:cubicBezTo>
                    <a:pt x="0" y="555"/>
                    <a:pt x="36" y="555"/>
                    <a:pt x="36" y="555"/>
                  </a:cubicBezTo>
                  <a:lnTo>
                    <a:pt x="291" y="555"/>
                  </a:lnTo>
                  <a:cubicBezTo>
                    <a:pt x="326" y="626"/>
                    <a:pt x="361" y="661"/>
                    <a:pt x="440" y="661"/>
                  </a:cubicBezTo>
                  <a:cubicBezTo>
                    <a:pt x="511" y="661"/>
                    <a:pt x="581" y="590"/>
                    <a:pt x="581" y="511"/>
                  </a:cubicBezTo>
                  <a:cubicBezTo>
                    <a:pt x="581" y="476"/>
                    <a:pt x="511" y="406"/>
                    <a:pt x="476" y="406"/>
                  </a:cubicBezTo>
                  <a:lnTo>
                    <a:pt x="476" y="36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565532" y="2996641"/>
              <a:ext cx="8789" cy="7800"/>
            </a:xfrm>
            <a:custGeom>
              <a:rect b="b" l="l" r="r" t="t"/>
              <a:pathLst>
                <a:path extrusionOk="0" h="71" w="80">
                  <a:moveTo>
                    <a:pt x="0" y="0"/>
                  </a:moveTo>
                  <a:lnTo>
                    <a:pt x="0" y="35"/>
                  </a:lnTo>
                  <a:cubicBezTo>
                    <a:pt x="0" y="71"/>
                    <a:pt x="0" y="71"/>
                    <a:pt x="44" y="71"/>
                  </a:cubicBezTo>
                  <a:cubicBezTo>
                    <a:pt x="44" y="71"/>
                    <a:pt x="80" y="71"/>
                    <a:pt x="80" y="3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646834" y="3076844"/>
              <a:ext cx="11646" cy="8899"/>
            </a:xfrm>
            <a:custGeom>
              <a:rect b="b" l="l" r="r" t="t"/>
              <a:pathLst>
                <a:path extrusionOk="0" h="81" w="106">
                  <a:moveTo>
                    <a:pt x="35" y="1"/>
                  </a:moveTo>
                  <a:cubicBezTo>
                    <a:pt x="0" y="1"/>
                    <a:pt x="0" y="36"/>
                    <a:pt x="0" y="36"/>
                  </a:cubicBezTo>
                  <a:cubicBezTo>
                    <a:pt x="0" y="80"/>
                    <a:pt x="0" y="80"/>
                    <a:pt x="35" y="80"/>
                  </a:cubicBezTo>
                  <a:lnTo>
                    <a:pt x="70" y="80"/>
                  </a:lnTo>
                  <a:cubicBezTo>
                    <a:pt x="70" y="80"/>
                    <a:pt x="106" y="80"/>
                    <a:pt x="106" y="36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481374" y="3076844"/>
              <a:ext cx="11756" cy="8899"/>
            </a:xfrm>
            <a:custGeom>
              <a:rect b="b" l="l" r="r" t="t"/>
              <a:pathLst>
                <a:path extrusionOk="0" h="81" w="107">
                  <a:moveTo>
                    <a:pt x="36" y="1"/>
                  </a:moveTo>
                  <a:cubicBezTo>
                    <a:pt x="1" y="1"/>
                    <a:pt x="1" y="36"/>
                    <a:pt x="1" y="36"/>
                  </a:cubicBezTo>
                  <a:cubicBezTo>
                    <a:pt x="1" y="80"/>
                    <a:pt x="1" y="80"/>
                    <a:pt x="36" y="80"/>
                  </a:cubicBezTo>
                  <a:lnTo>
                    <a:pt x="71" y="80"/>
                  </a:lnTo>
                  <a:cubicBezTo>
                    <a:pt x="71" y="80"/>
                    <a:pt x="106" y="80"/>
                    <a:pt x="106" y="36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622553" y="3020812"/>
              <a:ext cx="11756" cy="7800"/>
            </a:xfrm>
            <a:custGeom>
              <a:rect b="b" l="l" r="r" t="t"/>
              <a:pathLst>
                <a:path extrusionOk="0" h="71" w="107">
                  <a:moveTo>
                    <a:pt x="36" y="0"/>
                  </a:moveTo>
                  <a:lnTo>
                    <a:pt x="1" y="36"/>
                  </a:lnTo>
                  <a:lnTo>
                    <a:pt x="1" y="71"/>
                  </a:lnTo>
                  <a:lnTo>
                    <a:pt x="71" y="71"/>
                  </a:lnTo>
                  <a:lnTo>
                    <a:pt x="71" y="36"/>
                  </a:lnTo>
                  <a:cubicBezTo>
                    <a:pt x="107" y="36"/>
                    <a:pt x="107" y="0"/>
                    <a:pt x="71" y="0"/>
                  </a:cubicBez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1505544" y="3134963"/>
              <a:ext cx="11756" cy="10767"/>
            </a:xfrm>
            <a:custGeom>
              <a:rect b="b" l="l" r="r" t="t"/>
              <a:pathLst>
                <a:path extrusionOk="0" h="98" w="107">
                  <a:moveTo>
                    <a:pt x="53" y="0"/>
                  </a:moveTo>
                  <a:cubicBezTo>
                    <a:pt x="45" y="0"/>
                    <a:pt x="36" y="9"/>
                    <a:pt x="36" y="27"/>
                  </a:cubicBezTo>
                  <a:lnTo>
                    <a:pt x="1" y="27"/>
                  </a:lnTo>
                  <a:lnTo>
                    <a:pt x="1" y="97"/>
                  </a:lnTo>
                  <a:lnTo>
                    <a:pt x="71" y="97"/>
                  </a:lnTo>
                  <a:lnTo>
                    <a:pt x="71" y="62"/>
                  </a:lnTo>
                  <a:cubicBezTo>
                    <a:pt x="106" y="62"/>
                    <a:pt x="106" y="27"/>
                    <a:pt x="71" y="27"/>
                  </a:cubicBezTo>
                  <a:cubicBezTo>
                    <a:pt x="71" y="9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622553" y="3134963"/>
              <a:ext cx="11756" cy="10767"/>
            </a:xfrm>
            <a:custGeom>
              <a:rect b="b" l="l" r="r" t="t"/>
              <a:pathLst>
                <a:path extrusionOk="0" h="98" w="107">
                  <a:moveTo>
                    <a:pt x="36" y="0"/>
                  </a:moveTo>
                  <a:cubicBezTo>
                    <a:pt x="27" y="0"/>
                    <a:pt x="19" y="9"/>
                    <a:pt x="1" y="27"/>
                  </a:cubicBezTo>
                  <a:lnTo>
                    <a:pt x="1" y="62"/>
                  </a:lnTo>
                  <a:lnTo>
                    <a:pt x="36" y="97"/>
                  </a:lnTo>
                  <a:lnTo>
                    <a:pt x="71" y="97"/>
                  </a:lnTo>
                  <a:cubicBezTo>
                    <a:pt x="107" y="62"/>
                    <a:pt x="107" y="62"/>
                    <a:pt x="71" y="27"/>
                  </a:cubicBezTo>
                  <a:cubicBezTo>
                    <a:pt x="54" y="9"/>
                    <a:pt x="45" y="0"/>
                    <a:pt x="36" y="0"/>
                  </a:cubicBez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505544" y="3020812"/>
              <a:ext cx="11756" cy="7800"/>
            </a:xfrm>
            <a:custGeom>
              <a:rect b="b" l="l" r="r" t="t"/>
              <a:pathLst>
                <a:path extrusionOk="0" h="71" w="107">
                  <a:moveTo>
                    <a:pt x="1" y="0"/>
                  </a:moveTo>
                  <a:lnTo>
                    <a:pt x="1" y="36"/>
                  </a:lnTo>
                  <a:lnTo>
                    <a:pt x="36" y="71"/>
                  </a:lnTo>
                  <a:lnTo>
                    <a:pt x="71" y="71"/>
                  </a:lnTo>
                  <a:cubicBezTo>
                    <a:pt x="106" y="71"/>
                    <a:pt x="106" y="36"/>
                    <a:pt x="71" y="36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8"/>
          <p:cNvSpPr txBox="1"/>
          <p:nvPr/>
        </p:nvSpPr>
        <p:spPr>
          <a:xfrm>
            <a:off x="3141427" y="34231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1138225" y="34231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5144627" y="34231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7147827" y="34231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s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2637424" y="37177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Planning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637424" y="4002556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6643824" y="37177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Monitoring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6643824" y="401104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4640624" y="37177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Executing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4640624" y="4011048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34225" y="401104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634225" y="37177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Initiating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5299472" y="3035024"/>
            <a:ext cx="2284232" cy="1708631"/>
          </a:xfrm>
          <a:custGeom>
            <a:rect b="b" l="l" r="r" t="t"/>
            <a:pathLst>
              <a:path extrusionOk="0" h="26079" w="26043">
                <a:moveTo>
                  <a:pt x="3407" y="1"/>
                </a:moveTo>
                <a:cubicBezTo>
                  <a:pt x="1541" y="1"/>
                  <a:pt x="0" y="1542"/>
                  <a:pt x="0" y="3443"/>
                </a:cubicBezTo>
                <a:lnTo>
                  <a:pt x="0" y="22636"/>
                </a:lnTo>
                <a:cubicBezTo>
                  <a:pt x="0" y="24537"/>
                  <a:pt x="1541" y="26078"/>
                  <a:pt x="3407" y="26078"/>
                </a:cubicBezTo>
                <a:lnTo>
                  <a:pt x="22635" y="26078"/>
                </a:lnTo>
                <a:cubicBezTo>
                  <a:pt x="24501" y="26078"/>
                  <a:pt x="26042" y="24537"/>
                  <a:pt x="26042" y="22636"/>
                </a:cubicBezTo>
                <a:lnTo>
                  <a:pt x="26042" y="3443"/>
                </a:lnTo>
                <a:cubicBezTo>
                  <a:pt x="26042" y="1542"/>
                  <a:pt x="24501" y="1"/>
                  <a:pt x="22635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6303398" y="3179332"/>
            <a:ext cx="350715" cy="341543"/>
          </a:xfrm>
          <a:custGeom>
            <a:rect b="b" l="l" r="r" t="t"/>
            <a:pathLst>
              <a:path extrusionOk="0" h="5213" w="5353">
                <a:moveTo>
                  <a:pt x="2095" y="2721"/>
                </a:moveTo>
                <a:cubicBezTo>
                  <a:pt x="2166" y="2721"/>
                  <a:pt x="2236" y="2721"/>
                  <a:pt x="2316" y="2756"/>
                </a:cubicBezTo>
                <a:lnTo>
                  <a:pt x="2051" y="3047"/>
                </a:lnTo>
                <a:cubicBezTo>
                  <a:pt x="2016" y="3082"/>
                  <a:pt x="2016" y="3126"/>
                  <a:pt x="2051" y="3161"/>
                </a:cubicBezTo>
                <a:cubicBezTo>
                  <a:pt x="2051" y="3196"/>
                  <a:pt x="2095" y="3196"/>
                  <a:pt x="2095" y="3196"/>
                </a:cubicBezTo>
                <a:cubicBezTo>
                  <a:pt x="2131" y="3196"/>
                  <a:pt x="2131" y="3196"/>
                  <a:pt x="2166" y="3161"/>
                </a:cubicBezTo>
                <a:lnTo>
                  <a:pt x="2421" y="2906"/>
                </a:lnTo>
                <a:cubicBezTo>
                  <a:pt x="2456" y="2976"/>
                  <a:pt x="2492" y="3012"/>
                  <a:pt x="2492" y="3126"/>
                </a:cubicBezTo>
                <a:cubicBezTo>
                  <a:pt x="2492" y="3346"/>
                  <a:pt x="2316" y="3487"/>
                  <a:pt x="2095" y="3487"/>
                </a:cubicBezTo>
                <a:cubicBezTo>
                  <a:pt x="1875" y="3487"/>
                  <a:pt x="1690" y="3346"/>
                  <a:pt x="1690" y="3126"/>
                </a:cubicBezTo>
                <a:cubicBezTo>
                  <a:pt x="1690" y="2906"/>
                  <a:pt x="1875" y="2721"/>
                  <a:pt x="2095" y="2721"/>
                </a:cubicBezTo>
                <a:close/>
                <a:moveTo>
                  <a:pt x="2095" y="1946"/>
                </a:moveTo>
                <a:cubicBezTo>
                  <a:pt x="2386" y="1946"/>
                  <a:pt x="2641" y="2061"/>
                  <a:pt x="2861" y="2246"/>
                </a:cubicBezTo>
                <a:lnTo>
                  <a:pt x="2421" y="2642"/>
                </a:lnTo>
                <a:cubicBezTo>
                  <a:pt x="2351" y="2571"/>
                  <a:pt x="2236" y="2536"/>
                  <a:pt x="2095" y="2536"/>
                </a:cubicBezTo>
                <a:cubicBezTo>
                  <a:pt x="1796" y="2536"/>
                  <a:pt x="1541" y="2791"/>
                  <a:pt x="1541" y="3126"/>
                </a:cubicBezTo>
                <a:cubicBezTo>
                  <a:pt x="1541" y="3417"/>
                  <a:pt x="1796" y="3672"/>
                  <a:pt x="2095" y="3672"/>
                </a:cubicBezTo>
                <a:cubicBezTo>
                  <a:pt x="2421" y="3672"/>
                  <a:pt x="2677" y="3417"/>
                  <a:pt x="2677" y="3126"/>
                </a:cubicBezTo>
                <a:cubicBezTo>
                  <a:pt x="2677" y="2976"/>
                  <a:pt x="2641" y="2862"/>
                  <a:pt x="2571" y="2756"/>
                </a:cubicBezTo>
                <a:lnTo>
                  <a:pt x="2976" y="2351"/>
                </a:lnTo>
                <a:cubicBezTo>
                  <a:pt x="3152" y="2571"/>
                  <a:pt x="3266" y="2827"/>
                  <a:pt x="3266" y="3126"/>
                </a:cubicBezTo>
                <a:cubicBezTo>
                  <a:pt x="3266" y="3742"/>
                  <a:pt x="2756" y="4262"/>
                  <a:pt x="2095" y="4262"/>
                </a:cubicBezTo>
                <a:cubicBezTo>
                  <a:pt x="1470" y="4262"/>
                  <a:pt x="951" y="3742"/>
                  <a:pt x="951" y="3126"/>
                </a:cubicBezTo>
                <a:cubicBezTo>
                  <a:pt x="951" y="2466"/>
                  <a:pt x="1470" y="1946"/>
                  <a:pt x="2095" y="1946"/>
                </a:cubicBezTo>
                <a:close/>
                <a:moveTo>
                  <a:pt x="2095" y="1180"/>
                </a:moveTo>
                <a:cubicBezTo>
                  <a:pt x="2606" y="1180"/>
                  <a:pt x="3046" y="1365"/>
                  <a:pt x="3416" y="1691"/>
                </a:cubicBezTo>
                <a:lnTo>
                  <a:pt x="2976" y="2096"/>
                </a:lnTo>
                <a:cubicBezTo>
                  <a:pt x="2756" y="1876"/>
                  <a:pt x="2421" y="1761"/>
                  <a:pt x="2095" y="1761"/>
                </a:cubicBezTo>
                <a:cubicBezTo>
                  <a:pt x="1356" y="1761"/>
                  <a:pt x="775" y="2351"/>
                  <a:pt x="775" y="3126"/>
                </a:cubicBezTo>
                <a:cubicBezTo>
                  <a:pt x="775" y="3857"/>
                  <a:pt x="1356" y="4447"/>
                  <a:pt x="2095" y="4447"/>
                </a:cubicBezTo>
                <a:cubicBezTo>
                  <a:pt x="2826" y="4447"/>
                  <a:pt x="3451" y="3857"/>
                  <a:pt x="3451" y="3126"/>
                </a:cubicBezTo>
                <a:cubicBezTo>
                  <a:pt x="3451" y="2756"/>
                  <a:pt x="3302" y="2466"/>
                  <a:pt x="3117" y="2246"/>
                </a:cubicBezTo>
                <a:lnTo>
                  <a:pt x="3522" y="1805"/>
                </a:lnTo>
                <a:cubicBezTo>
                  <a:pt x="3856" y="2166"/>
                  <a:pt x="4032" y="2607"/>
                  <a:pt x="4032" y="3126"/>
                </a:cubicBezTo>
                <a:cubicBezTo>
                  <a:pt x="4032" y="4183"/>
                  <a:pt x="3152" y="5028"/>
                  <a:pt x="2095" y="5028"/>
                </a:cubicBezTo>
                <a:cubicBezTo>
                  <a:pt x="1030" y="5028"/>
                  <a:pt x="185" y="4183"/>
                  <a:pt x="185" y="3126"/>
                </a:cubicBezTo>
                <a:cubicBezTo>
                  <a:pt x="185" y="2061"/>
                  <a:pt x="1030" y="1180"/>
                  <a:pt x="2095" y="1180"/>
                </a:cubicBezTo>
                <a:close/>
                <a:moveTo>
                  <a:pt x="4076" y="1"/>
                </a:moveTo>
                <a:cubicBezTo>
                  <a:pt x="4032" y="45"/>
                  <a:pt x="3997" y="80"/>
                  <a:pt x="4032" y="115"/>
                </a:cubicBezTo>
                <a:lnTo>
                  <a:pt x="4296" y="775"/>
                </a:lnTo>
                <a:lnTo>
                  <a:pt x="4112" y="995"/>
                </a:lnTo>
                <a:lnTo>
                  <a:pt x="3891" y="370"/>
                </a:lnTo>
                <a:cubicBezTo>
                  <a:pt x="3856" y="335"/>
                  <a:pt x="3812" y="300"/>
                  <a:pt x="3777" y="300"/>
                </a:cubicBezTo>
                <a:cubicBezTo>
                  <a:pt x="3707" y="335"/>
                  <a:pt x="3707" y="370"/>
                  <a:pt x="3707" y="406"/>
                </a:cubicBezTo>
                <a:lnTo>
                  <a:pt x="3962" y="1101"/>
                </a:lnTo>
                <a:lnTo>
                  <a:pt x="3522" y="1541"/>
                </a:lnTo>
                <a:cubicBezTo>
                  <a:pt x="3152" y="1216"/>
                  <a:pt x="2641" y="995"/>
                  <a:pt x="2095" y="995"/>
                </a:cubicBezTo>
                <a:cubicBezTo>
                  <a:pt x="951" y="995"/>
                  <a:pt x="0" y="1946"/>
                  <a:pt x="0" y="3126"/>
                </a:cubicBezTo>
                <a:cubicBezTo>
                  <a:pt x="0" y="4262"/>
                  <a:pt x="951" y="5213"/>
                  <a:pt x="2095" y="5213"/>
                </a:cubicBezTo>
                <a:cubicBezTo>
                  <a:pt x="3266" y="5213"/>
                  <a:pt x="4217" y="4262"/>
                  <a:pt x="4217" y="3126"/>
                </a:cubicBezTo>
                <a:cubicBezTo>
                  <a:pt x="4217" y="2571"/>
                  <a:pt x="3997" y="2061"/>
                  <a:pt x="3636" y="1691"/>
                </a:cubicBezTo>
                <a:lnTo>
                  <a:pt x="4032" y="1286"/>
                </a:lnTo>
                <a:cubicBezTo>
                  <a:pt x="4076" y="1321"/>
                  <a:pt x="4076" y="1321"/>
                  <a:pt x="4112" y="1321"/>
                </a:cubicBezTo>
                <a:lnTo>
                  <a:pt x="4957" y="1400"/>
                </a:lnTo>
                <a:cubicBezTo>
                  <a:pt x="4992" y="1400"/>
                  <a:pt x="5027" y="1400"/>
                  <a:pt x="5027" y="1321"/>
                </a:cubicBezTo>
                <a:cubicBezTo>
                  <a:pt x="5027" y="1286"/>
                  <a:pt x="4992" y="1251"/>
                  <a:pt x="4957" y="1251"/>
                </a:cubicBezTo>
                <a:lnTo>
                  <a:pt x="4182" y="1145"/>
                </a:lnTo>
                <a:lnTo>
                  <a:pt x="4402" y="925"/>
                </a:lnTo>
                <a:lnTo>
                  <a:pt x="5247" y="1031"/>
                </a:lnTo>
                <a:cubicBezTo>
                  <a:pt x="5282" y="1031"/>
                  <a:pt x="5353" y="995"/>
                  <a:pt x="5353" y="960"/>
                </a:cubicBezTo>
                <a:cubicBezTo>
                  <a:pt x="5353" y="881"/>
                  <a:pt x="5318" y="846"/>
                  <a:pt x="5282" y="846"/>
                </a:cubicBezTo>
                <a:lnTo>
                  <a:pt x="4552" y="775"/>
                </a:lnTo>
                <a:lnTo>
                  <a:pt x="4992" y="335"/>
                </a:lnTo>
                <a:cubicBezTo>
                  <a:pt x="5027" y="300"/>
                  <a:pt x="5027" y="265"/>
                  <a:pt x="4992" y="221"/>
                </a:cubicBezTo>
                <a:cubicBezTo>
                  <a:pt x="4974" y="203"/>
                  <a:pt x="4955" y="194"/>
                  <a:pt x="4935" y="194"/>
                </a:cubicBezTo>
                <a:cubicBezTo>
                  <a:pt x="4915" y="194"/>
                  <a:pt x="4895" y="203"/>
                  <a:pt x="4878" y="221"/>
                </a:cubicBezTo>
                <a:lnTo>
                  <a:pt x="4437" y="661"/>
                </a:lnTo>
                <a:lnTo>
                  <a:pt x="4182" y="45"/>
                </a:lnTo>
                <a:cubicBezTo>
                  <a:pt x="4182" y="1"/>
                  <a:pt x="4147" y="1"/>
                  <a:pt x="4076" y="1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5299472" y="1124125"/>
            <a:ext cx="2284232" cy="1709155"/>
          </a:xfrm>
          <a:custGeom>
            <a:rect b="b" l="l" r="r" t="t"/>
            <a:pathLst>
              <a:path extrusionOk="0" h="26087" w="26043">
                <a:moveTo>
                  <a:pt x="3407" y="1"/>
                </a:moveTo>
                <a:cubicBezTo>
                  <a:pt x="1541" y="1"/>
                  <a:pt x="0" y="1541"/>
                  <a:pt x="0" y="3452"/>
                </a:cubicBezTo>
                <a:lnTo>
                  <a:pt x="0" y="22635"/>
                </a:lnTo>
                <a:cubicBezTo>
                  <a:pt x="0" y="24546"/>
                  <a:pt x="1541" y="26087"/>
                  <a:pt x="3407" y="26087"/>
                </a:cubicBezTo>
                <a:lnTo>
                  <a:pt x="22635" y="26087"/>
                </a:lnTo>
                <a:cubicBezTo>
                  <a:pt x="24501" y="26087"/>
                  <a:pt x="26042" y="24546"/>
                  <a:pt x="26042" y="22635"/>
                </a:cubicBezTo>
                <a:lnTo>
                  <a:pt x="26042" y="3452"/>
                </a:lnTo>
                <a:cubicBezTo>
                  <a:pt x="26042" y="1541"/>
                  <a:pt x="24501" y="1"/>
                  <a:pt x="22635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6303406" y="1415375"/>
            <a:ext cx="276353" cy="235404"/>
            <a:chOff x="6074806" y="1283275"/>
            <a:chExt cx="276353" cy="235404"/>
          </a:xfrm>
        </p:grpSpPr>
        <p:sp>
          <p:nvSpPr>
            <p:cNvPr id="235" name="Google Shape;235;p19"/>
            <p:cNvSpPr/>
            <p:nvPr/>
          </p:nvSpPr>
          <p:spPr>
            <a:xfrm>
              <a:off x="6074806" y="1283275"/>
              <a:ext cx="276353" cy="235404"/>
            </a:xfrm>
            <a:custGeom>
              <a:rect b="b" l="l" r="r" t="t"/>
              <a:pathLst>
                <a:path extrusionOk="0" h="3593" w="4218">
                  <a:moveTo>
                    <a:pt x="2818" y="221"/>
                  </a:moveTo>
                  <a:lnTo>
                    <a:pt x="2818" y="547"/>
                  </a:lnTo>
                  <a:lnTo>
                    <a:pt x="1902" y="547"/>
                  </a:lnTo>
                  <a:lnTo>
                    <a:pt x="1902" y="221"/>
                  </a:lnTo>
                  <a:close/>
                  <a:moveTo>
                    <a:pt x="3998" y="767"/>
                  </a:moveTo>
                  <a:lnTo>
                    <a:pt x="3998" y="3373"/>
                  </a:lnTo>
                  <a:lnTo>
                    <a:pt x="221" y="3373"/>
                  </a:lnTo>
                  <a:lnTo>
                    <a:pt x="221" y="767"/>
                  </a:lnTo>
                  <a:close/>
                  <a:moveTo>
                    <a:pt x="1832" y="1"/>
                  </a:moveTo>
                  <a:cubicBezTo>
                    <a:pt x="1762" y="1"/>
                    <a:pt x="1718" y="36"/>
                    <a:pt x="1718" y="107"/>
                  </a:cubicBezTo>
                  <a:lnTo>
                    <a:pt x="1718" y="547"/>
                  </a:lnTo>
                  <a:lnTo>
                    <a:pt x="1172" y="547"/>
                  </a:lnTo>
                  <a:lnTo>
                    <a:pt x="1172" y="476"/>
                  </a:lnTo>
                  <a:cubicBezTo>
                    <a:pt x="1172" y="441"/>
                    <a:pt x="1136" y="362"/>
                    <a:pt x="1057" y="362"/>
                  </a:cubicBezTo>
                  <a:lnTo>
                    <a:pt x="696" y="362"/>
                  </a:lnTo>
                  <a:cubicBezTo>
                    <a:pt x="617" y="362"/>
                    <a:pt x="582" y="441"/>
                    <a:pt x="582" y="476"/>
                  </a:cubicBezTo>
                  <a:lnTo>
                    <a:pt x="582" y="547"/>
                  </a:lnTo>
                  <a:lnTo>
                    <a:pt x="106" y="547"/>
                  </a:lnTo>
                  <a:cubicBezTo>
                    <a:pt x="71" y="547"/>
                    <a:pt x="1" y="617"/>
                    <a:pt x="1" y="661"/>
                  </a:cubicBezTo>
                  <a:lnTo>
                    <a:pt x="1" y="3479"/>
                  </a:lnTo>
                  <a:cubicBezTo>
                    <a:pt x="1" y="3558"/>
                    <a:pt x="71" y="3593"/>
                    <a:pt x="106" y="3593"/>
                  </a:cubicBezTo>
                  <a:lnTo>
                    <a:pt x="4103" y="3593"/>
                  </a:lnTo>
                  <a:cubicBezTo>
                    <a:pt x="4183" y="3593"/>
                    <a:pt x="4218" y="3558"/>
                    <a:pt x="4218" y="3479"/>
                  </a:cubicBezTo>
                  <a:lnTo>
                    <a:pt x="4218" y="661"/>
                  </a:lnTo>
                  <a:cubicBezTo>
                    <a:pt x="4218" y="617"/>
                    <a:pt x="4183" y="547"/>
                    <a:pt x="4103" y="547"/>
                  </a:cubicBezTo>
                  <a:lnTo>
                    <a:pt x="3003" y="547"/>
                  </a:lnTo>
                  <a:lnTo>
                    <a:pt x="3003" y="107"/>
                  </a:lnTo>
                  <a:cubicBezTo>
                    <a:pt x="3003" y="36"/>
                    <a:pt x="2968" y="1"/>
                    <a:pt x="2897" y="1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187297" y="1355409"/>
              <a:ext cx="129856" cy="129856"/>
            </a:xfrm>
            <a:custGeom>
              <a:rect b="b" l="l" r="r" t="t"/>
              <a:pathLst>
                <a:path extrusionOk="0" h="1982" w="1982">
                  <a:moveTo>
                    <a:pt x="995" y="221"/>
                  </a:moveTo>
                  <a:cubicBezTo>
                    <a:pt x="1436" y="221"/>
                    <a:pt x="1761" y="546"/>
                    <a:pt x="1761" y="986"/>
                  </a:cubicBezTo>
                  <a:cubicBezTo>
                    <a:pt x="1761" y="1427"/>
                    <a:pt x="1436" y="1761"/>
                    <a:pt x="995" y="1761"/>
                  </a:cubicBezTo>
                  <a:cubicBezTo>
                    <a:pt x="555" y="1761"/>
                    <a:pt x="185" y="1427"/>
                    <a:pt x="185" y="986"/>
                  </a:cubicBezTo>
                  <a:cubicBezTo>
                    <a:pt x="185" y="546"/>
                    <a:pt x="555" y="221"/>
                    <a:pt x="995" y="221"/>
                  </a:cubicBezTo>
                  <a:close/>
                  <a:moveTo>
                    <a:pt x="995" y="0"/>
                  </a:moveTo>
                  <a:cubicBezTo>
                    <a:pt x="441" y="0"/>
                    <a:pt x="1" y="441"/>
                    <a:pt x="1" y="986"/>
                  </a:cubicBezTo>
                  <a:cubicBezTo>
                    <a:pt x="1" y="1541"/>
                    <a:pt x="441" y="1981"/>
                    <a:pt x="995" y="1981"/>
                  </a:cubicBezTo>
                  <a:cubicBezTo>
                    <a:pt x="1541" y="1981"/>
                    <a:pt x="1981" y="1541"/>
                    <a:pt x="1981" y="986"/>
                  </a:cubicBezTo>
                  <a:cubicBezTo>
                    <a:pt x="1981" y="441"/>
                    <a:pt x="1541" y="0"/>
                    <a:pt x="995" y="0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219006" y="1386529"/>
              <a:ext cx="66959" cy="67024"/>
            </a:xfrm>
            <a:custGeom>
              <a:rect b="b" l="l" r="r" t="t"/>
              <a:pathLst>
                <a:path extrusionOk="0" h="1023" w="1022">
                  <a:moveTo>
                    <a:pt x="511" y="221"/>
                  </a:moveTo>
                  <a:cubicBezTo>
                    <a:pt x="661" y="221"/>
                    <a:pt x="802" y="327"/>
                    <a:pt x="802" y="511"/>
                  </a:cubicBezTo>
                  <a:cubicBezTo>
                    <a:pt x="802" y="696"/>
                    <a:pt x="661" y="802"/>
                    <a:pt x="511" y="802"/>
                  </a:cubicBezTo>
                  <a:cubicBezTo>
                    <a:pt x="327" y="802"/>
                    <a:pt x="177" y="696"/>
                    <a:pt x="177" y="511"/>
                  </a:cubicBezTo>
                  <a:cubicBezTo>
                    <a:pt x="177" y="327"/>
                    <a:pt x="327" y="221"/>
                    <a:pt x="511" y="221"/>
                  </a:cubicBezTo>
                  <a:close/>
                  <a:moveTo>
                    <a:pt x="511" y="1"/>
                  </a:moveTo>
                  <a:cubicBezTo>
                    <a:pt x="221" y="1"/>
                    <a:pt x="1" y="221"/>
                    <a:pt x="1" y="511"/>
                  </a:cubicBezTo>
                  <a:cubicBezTo>
                    <a:pt x="1" y="802"/>
                    <a:pt x="221" y="1022"/>
                    <a:pt x="511" y="1022"/>
                  </a:cubicBezTo>
                  <a:cubicBezTo>
                    <a:pt x="802" y="1022"/>
                    <a:pt x="1022" y="802"/>
                    <a:pt x="1022" y="511"/>
                  </a:cubicBezTo>
                  <a:cubicBezTo>
                    <a:pt x="1022" y="221"/>
                    <a:pt x="802" y="1"/>
                    <a:pt x="511" y="1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103633" y="1345581"/>
              <a:ext cx="62373" cy="43373"/>
            </a:xfrm>
            <a:custGeom>
              <a:rect b="b" l="l" r="r" t="t"/>
              <a:pathLst>
                <a:path extrusionOk="0" h="662" w="952">
                  <a:moveTo>
                    <a:pt x="732" y="221"/>
                  </a:moveTo>
                  <a:lnTo>
                    <a:pt x="732" y="476"/>
                  </a:lnTo>
                  <a:lnTo>
                    <a:pt x="221" y="476"/>
                  </a:lnTo>
                  <a:lnTo>
                    <a:pt x="221" y="221"/>
                  </a:lnTo>
                  <a:close/>
                  <a:moveTo>
                    <a:pt x="107" y="1"/>
                  </a:moveTo>
                  <a:cubicBezTo>
                    <a:pt x="36" y="1"/>
                    <a:pt x="1" y="71"/>
                    <a:pt x="1" y="106"/>
                  </a:cubicBezTo>
                  <a:lnTo>
                    <a:pt x="1" y="547"/>
                  </a:lnTo>
                  <a:cubicBezTo>
                    <a:pt x="1" y="626"/>
                    <a:pt x="36" y="661"/>
                    <a:pt x="107" y="661"/>
                  </a:cubicBezTo>
                  <a:lnTo>
                    <a:pt x="837" y="661"/>
                  </a:lnTo>
                  <a:cubicBezTo>
                    <a:pt x="917" y="661"/>
                    <a:pt x="952" y="626"/>
                    <a:pt x="952" y="547"/>
                  </a:cubicBezTo>
                  <a:lnTo>
                    <a:pt x="952" y="106"/>
                  </a:lnTo>
                  <a:cubicBezTo>
                    <a:pt x="952" y="71"/>
                    <a:pt x="917" y="1"/>
                    <a:pt x="837" y="1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1564144" y="1121825"/>
            <a:ext cx="2281830" cy="1706272"/>
          </a:xfrm>
          <a:custGeom>
            <a:rect b="b" l="l" r="r" t="t"/>
            <a:pathLst>
              <a:path extrusionOk="0" h="26043" w="26052">
                <a:moveTo>
                  <a:pt x="3416" y="0"/>
                </a:moveTo>
                <a:cubicBezTo>
                  <a:pt x="1541" y="0"/>
                  <a:pt x="0" y="1506"/>
                  <a:pt x="0" y="3416"/>
                </a:cubicBezTo>
                <a:lnTo>
                  <a:pt x="0" y="22600"/>
                </a:lnTo>
                <a:cubicBezTo>
                  <a:pt x="0" y="24502"/>
                  <a:pt x="1541" y="26042"/>
                  <a:pt x="3416" y="26042"/>
                </a:cubicBezTo>
                <a:lnTo>
                  <a:pt x="22635" y="26042"/>
                </a:lnTo>
                <a:cubicBezTo>
                  <a:pt x="24510" y="26042"/>
                  <a:pt x="26051" y="24502"/>
                  <a:pt x="26051" y="22600"/>
                </a:cubicBezTo>
                <a:lnTo>
                  <a:pt x="26051" y="3416"/>
                </a:lnTo>
                <a:cubicBezTo>
                  <a:pt x="26051" y="1506"/>
                  <a:pt x="24510" y="0"/>
                  <a:pt x="22635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9"/>
          <p:cNvGrpSpPr/>
          <p:nvPr/>
        </p:nvGrpSpPr>
        <p:grpSpPr>
          <a:xfrm>
            <a:off x="2583484" y="1397475"/>
            <a:ext cx="233042" cy="283822"/>
            <a:chOff x="2812084" y="1259100"/>
            <a:chExt cx="233042" cy="283822"/>
          </a:xfrm>
        </p:grpSpPr>
        <p:sp>
          <p:nvSpPr>
            <p:cNvPr id="241" name="Google Shape;241;p19"/>
            <p:cNvSpPr/>
            <p:nvPr/>
          </p:nvSpPr>
          <p:spPr>
            <a:xfrm>
              <a:off x="2812084" y="1259100"/>
              <a:ext cx="72135" cy="283822"/>
            </a:xfrm>
            <a:custGeom>
              <a:rect b="b" l="l" r="r" t="t"/>
              <a:pathLst>
                <a:path extrusionOk="0" h="4332" w="1101">
                  <a:moveTo>
                    <a:pt x="625" y="185"/>
                  </a:moveTo>
                  <a:cubicBezTo>
                    <a:pt x="660" y="185"/>
                    <a:pt x="731" y="256"/>
                    <a:pt x="731" y="326"/>
                  </a:cubicBezTo>
                  <a:lnTo>
                    <a:pt x="731" y="2712"/>
                  </a:lnTo>
                  <a:lnTo>
                    <a:pt x="370" y="2712"/>
                  </a:lnTo>
                  <a:lnTo>
                    <a:pt x="370" y="326"/>
                  </a:lnTo>
                  <a:cubicBezTo>
                    <a:pt x="370" y="256"/>
                    <a:pt x="440" y="185"/>
                    <a:pt x="475" y="185"/>
                  </a:cubicBezTo>
                  <a:close/>
                  <a:moveTo>
                    <a:pt x="845" y="2932"/>
                  </a:moveTo>
                  <a:cubicBezTo>
                    <a:pt x="880" y="2932"/>
                    <a:pt x="916" y="2967"/>
                    <a:pt x="916" y="3011"/>
                  </a:cubicBezTo>
                  <a:lnTo>
                    <a:pt x="916" y="3082"/>
                  </a:lnTo>
                  <a:cubicBezTo>
                    <a:pt x="916" y="3117"/>
                    <a:pt x="880" y="3152"/>
                    <a:pt x="845" y="3152"/>
                  </a:cubicBezTo>
                  <a:lnTo>
                    <a:pt x="255" y="3152"/>
                  </a:lnTo>
                  <a:cubicBezTo>
                    <a:pt x="220" y="3152"/>
                    <a:pt x="185" y="3117"/>
                    <a:pt x="185" y="3082"/>
                  </a:cubicBezTo>
                  <a:lnTo>
                    <a:pt x="185" y="3011"/>
                  </a:lnTo>
                  <a:cubicBezTo>
                    <a:pt x="185" y="2967"/>
                    <a:pt x="220" y="2932"/>
                    <a:pt x="255" y="2932"/>
                  </a:cubicBezTo>
                  <a:close/>
                  <a:moveTo>
                    <a:pt x="731" y="3372"/>
                  </a:moveTo>
                  <a:lnTo>
                    <a:pt x="731" y="3997"/>
                  </a:lnTo>
                  <a:cubicBezTo>
                    <a:pt x="731" y="4068"/>
                    <a:pt x="660" y="4112"/>
                    <a:pt x="625" y="4112"/>
                  </a:cubicBezTo>
                  <a:lnTo>
                    <a:pt x="475" y="4112"/>
                  </a:lnTo>
                  <a:cubicBezTo>
                    <a:pt x="440" y="4112"/>
                    <a:pt x="370" y="4068"/>
                    <a:pt x="370" y="3997"/>
                  </a:cubicBezTo>
                  <a:lnTo>
                    <a:pt x="370" y="3372"/>
                  </a:lnTo>
                  <a:close/>
                  <a:moveTo>
                    <a:pt x="475" y="0"/>
                  </a:moveTo>
                  <a:cubicBezTo>
                    <a:pt x="291" y="0"/>
                    <a:pt x="150" y="150"/>
                    <a:pt x="150" y="326"/>
                  </a:cubicBezTo>
                  <a:lnTo>
                    <a:pt x="150" y="2747"/>
                  </a:lnTo>
                  <a:cubicBezTo>
                    <a:pt x="70" y="2791"/>
                    <a:pt x="0" y="2897"/>
                    <a:pt x="0" y="3011"/>
                  </a:cubicBezTo>
                  <a:lnTo>
                    <a:pt x="0" y="3082"/>
                  </a:lnTo>
                  <a:cubicBezTo>
                    <a:pt x="0" y="3187"/>
                    <a:pt x="70" y="3302"/>
                    <a:pt x="150" y="3337"/>
                  </a:cubicBezTo>
                  <a:lnTo>
                    <a:pt x="150" y="3997"/>
                  </a:lnTo>
                  <a:cubicBezTo>
                    <a:pt x="150" y="4182"/>
                    <a:pt x="291" y="4332"/>
                    <a:pt x="475" y="4332"/>
                  </a:cubicBezTo>
                  <a:lnTo>
                    <a:pt x="625" y="4332"/>
                  </a:lnTo>
                  <a:cubicBezTo>
                    <a:pt x="810" y="4332"/>
                    <a:pt x="951" y="4182"/>
                    <a:pt x="951" y="3997"/>
                  </a:cubicBezTo>
                  <a:lnTo>
                    <a:pt x="951" y="3337"/>
                  </a:lnTo>
                  <a:cubicBezTo>
                    <a:pt x="1030" y="3302"/>
                    <a:pt x="1100" y="3187"/>
                    <a:pt x="1100" y="3082"/>
                  </a:cubicBezTo>
                  <a:lnTo>
                    <a:pt x="1100" y="3011"/>
                  </a:lnTo>
                  <a:cubicBezTo>
                    <a:pt x="1100" y="2897"/>
                    <a:pt x="1030" y="2791"/>
                    <a:pt x="951" y="2747"/>
                  </a:cubicBezTo>
                  <a:lnTo>
                    <a:pt x="951" y="326"/>
                  </a:lnTo>
                  <a:cubicBezTo>
                    <a:pt x="951" y="150"/>
                    <a:pt x="810" y="0"/>
                    <a:pt x="625" y="0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888738" y="1259100"/>
              <a:ext cx="75083" cy="283822"/>
            </a:xfrm>
            <a:custGeom>
              <a:rect b="b" l="l" r="r" t="t"/>
              <a:pathLst>
                <a:path extrusionOk="0" h="4332" w="1146">
                  <a:moveTo>
                    <a:pt x="626" y="185"/>
                  </a:moveTo>
                  <a:cubicBezTo>
                    <a:pt x="705" y="185"/>
                    <a:pt x="776" y="256"/>
                    <a:pt x="776" y="326"/>
                  </a:cubicBezTo>
                  <a:lnTo>
                    <a:pt x="776" y="1761"/>
                  </a:lnTo>
                  <a:lnTo>
                    <a:pt x="406" y="1761"/>
                  </a:lnTo>
                  <a:lnTo>
                    <a:pt x="406" y="326"/>
                  </a:lnTo>
                  <a:cubicBezTo>
                    <a:pt x="406" y="256"/>
                    <a:pt x="441" y="185"/>
                    <a:pt x="520" y="185"/>
                  </a:cubicBezTo>
                  <a:close/>
                  <a:moveTo>
                    <a:pt x="846" y="1981"/>
                  </a:moveTo>
                  <a:cubicBezTo>
                    <a:pt x="881" y="1981"/>
                    <a:pt x="925" y="2016"/>
                    <a:pt x="925" y="2052"/>
                  </a:cubicBezTo>
                  <a:lnTo>
                    <a:pt x="925" y="2131"/>
                  </a:lnTo>
                  <a:cubicBezTo>
                    <a:pt x="925" y="2166"/>
                    <a:pt x="881" y="2201"/>
                    <a:pt x="846" y="2201"/>
                  </a:cubicBezTo>
                  <a:lnTo>
                    <a:pt x="265" y="2201"/>
                  </a:lnTo>
                  <a:cubicBezTo>
                    <a:pt x="221" y="2201"/>
                    <a:pt x="221" y="2166"/>
                    <a:pt x="221" y="2131"/>
                  </a:cubicBezTo>
                  <a:lnTo>
                    <a:pt x="221" y="2052"/>
                  </a:lnTo>
                  <a:cubicBezTo>
                    <a:pt x="221" y="2016"/>
                    <a:pt x="221" y="1981"/>
                    <a:pt x="265" y="1981"/>
                  </a:cubicBezTo>
                  <a:close/>
                  <a:moveTo>
                    <a:pt x="776" y="2421"/>
                  </a:moveTo>
                  <a:lnTo>
                    <a:pt x="776" y="3997"/>
                  </a:lnTo>
                  <a:cubicBezTo>
                    <a:pt x="776" y="4068"/>
                    <a:pt x="705" y="4112"/>
                    <a:pt x="626" y="4112"/>
                  </a:cubicBezTo>
                  <a:lnTo>
                    <a:pt x="520" y="4112"/>
                  </a:lnTo>
                  <a:cubicBezTo>
                    <a:pt x="441" y="4112"/>
                    <a:pt x="406" y="4068"/>
                    <a:pt x="406" y="3997"/>
                  </a:cubicBezTo>
                  <a:lnTo>
                    <a:pt x="406" y="2421"/>
                  </a:lnTo>
                  <a:close/>
                  <a:moveTo>
                    <a:pt x="520" y="0"/>
                  </a:moveTo>
                  <a:cubicBezTo>
                    <a:pt x="335" y="0"/>
                    <a:pt x="186" y="150"/>
                    <a:pt x="186" y="326"/>
                  </a:cubicBezTo>
                  <a:lnTo>
                    <a:pt x="186" y="1796"/>
                  </a:lnTo>
                  <a:cubicBezTo>
                    <a:pt x="80" y="1831"/>
                    <a:pt x="1" y="1911"/>
                    <a:pt x="1" y="2052"/>
                  </a:cubicBezTo>
                  <a:lnTo>
                    <a:pt x="1" y="2131"/>
                  </a:lnTo>
                  <a:cubicBezTo>
                    <a:pt x="1" y="2236"/>
                    <a:pt x="80" y="2351"/>
                    <a:pt x="186" y="2386"/>
                  </a:cubicBezTo>
                  <a:lnTo>
                    <a:pt x="186" y="3997"/>
                  </a:lnTo>
                  <a:cubicBezTo>
                    <a:pt x="186" y="4182"/>
                    <a:pt x="335" y="4332"/>
                    <a:pt x="520" y="4332"/>
                  </a:cubicBezTo>
                  <a:lnTo>
                    <a:pt x="626" y="4332"/>
                  </a:lnTo>
                  <a:cubicBezTo>
                    <a:pt x="811" y="4332"/>
                    <a:pt x="961" y="4182"/>
                    <a:pt x="961" y="3997"/>
                  </a:cubicBezTo>
                  <a:lnTo>
                    <a:pt x="961" y="2386"/>
                  </a:lnTo>
                  <a:cubicBezTo>
                    <a:pt x="1066" y="2351"/>
                    <a:pt x="1145" y="2236"/>
                    <a:pt x="1145" y="2131"/>
                  </a:cubicBezTo>
                  <a:lnTo>
                    <a:pt x="1145" y="2052"/>
                  </a:lnTo>
                  <a:cubicBezTo>
                    <a:pt x="1145" y="1946"/>
                    <a:pt x="1066" y="1831"/>
                    <a:pt x="961" y="1796"/>
                  </a:cubicBezTo>
                  <a:lnTo>
                    <a:pt x="961" y="326"/>
                  </a:lnTo>
                  <a:cubicBezTo>
                    <a:pt x="961" y="150"/>
                    <a:pt x="811" y="0"/>
                    <a:pt x="626" y="0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970698" y="1259100"/>
              <a:ext cx="74428" cy="283822"/>
            </a:xfrm>
            <a:custGeom>
              <a:rect b="b" l="l" r="r" t="t"/>
              <a:pathLst>
                <a:path extrusionOk="0" h="4332" w="1136">
                  <a:moveTo>
                    <a:pt x="625" y="185"/>
                  </a:moveTo>
                  <a:cubicBezTo>
                    <a:pt x="696" y="185"/>
                    <a:pt x="731" y="256"/>
                    <a:pt x="731" y="326"/>
                  </a:cubicBezTo>
                  <a:lnTo>
                    <a:pt x="731" y="845"/>
                  </a:lnTo>
                  <a:lnTo>
                    <a:pt x="405" y="845"/>
                  </a:lnTo>
                  <a:lnTo>
                    <a:pt x="405" y="326"/>
                  </a:lnTo>
                  <a:cubicBezTo>
                    <a:pt x="405" y="256"/>
                    <a:pt x="440" y="185"/>
                    <a:pt x="511" y="185"/>
                  </a:cubicBezTo>
                  <a:close/>
                  <a:moveTo>
                    <a:pt x="845" y="1030"/>
                  </a:moveTo>
                  <a:cubicBezTo>
                    <a:pt x="880" y="1030"/>
                    <a:pt x="916" y="1065"/>
                    <a:pt x="916" y="1101"/>
                  </a:cubicBezTo>
                  <a:lnTo>
                    <a:pt x="916" y="1206"/>
                  </a:lnTo>
                  <a:cubicBezTo>
                    <a:pt x="916" y="1250"/>
                    <a:pt x="880" y="1250"/>
                    <a:pt x="845" y="1250"/>
                  </a:cubicBezTo>
                  <a:lnTo>
                    <a:pt x="291" y="1250"/>
                  </a:lnTo>
                  <a:cubicBezTo>
                    <a:pt x="255" y="1250"/>
                    <a:pt x="220" y="1250"/>
                    <a:pt x="220" y="1206"/>
                  </a:cubicBezTo>
                  <a:lnTo>
                    <a:pt x="220" y="1101"/>
                  </a:lnTo>
                  <a:cubicBezTo>
                    <a:pt x="220" y="1065"/>
                    <a:pt x="255" y="1030"/>
                    <a:pt x="291" y="1030"/>
                  </a:cubicBezTo>
                  <a:close/>
                  <a:moveTo>
                    <a:pt x="731" y="1470"/>
                  </a:moveTo>
                  <a:lnTo>
                    <a:pt x="731" y="3997"/>
                  </a:lnTo>
                  <a:cubicBezTo>
                    <a:pt x="731" y="4068"/>
                    <a:pt x="696" y="4112"/>
                    <a:pt x="625" y="4112"/>
                  </a:cubicBezTo>
                  <a:lnTo>
                    <a:pt x="511" y="4112"/>
                  </a:lnTo>
                  <a:cubicBezTo>
                    <a:pt x="440" y="4112"/>
                    <a:pt x="405" y="4068"/>
                    <a:pt x="405" y="3997"/>
                  </a:cubicBezTo>
                  <a:lnTo>
                    <a:pt x="405" y="1470"/>
                  </a:lnTo>
                  <a:close/>
                  <a:moveTo>
                    <a:pt x="511" y="0"/>
                  </a:moveTo>
                  <a:cubicBezTo>
                    <a:pt x="335" y="0"/>
                    <a:pt x="185" y="150"/>
                    <a:pt x="185" y="326"/>
                  </a:cubicBezTo>
                  <a:lnTo>
                    <a:pt x="185" y="845"/>
                  </a:lnTo>
                  <a:cubicBezTo>
                    <a:pt x="71" y="881"/>
                    <a:pt x="0" y="986"/>
                    <a:pt x="0" y="1101"/>
                  </a:cubicBezTo>
                  <a:lnTo>
                    <a:pt x="0" y="1206"/>
                  </a:lnTo>
                  <a:cubicBezTo>
                    <a:pt x="0" y="1321"/>
                    <a:pt x="71" y="1426"/>
                    <a:pt x="185" y="1470"/>
                  </a:cubicBezTo>
                  <a:lnTo>
                    <a:pt x="185" y="3997"/>
                  </a:lnTo>
                  <a:cubicBezTo>
                    <a:pt x="185" y="4182"/>
                    <a:pt x="335" y="4332"/>
                    <a:pt x="511" y="4332"/>
                  </a:cubicBezTo>
                  <a:lnTo>
                    <a:pt x="625" y="4332"/>
                  </a:lnTo>
                  <a:cubicBezTo>
                    <a:pt x="810" y="4332"/>
                    <a:pt x="951" y="4182"/>
                    <a:pt x="951" y="3997"/>
                  </a:cubicBezTo>
                  <a:lnTo>
                    <a:pt x="951" y="1470"/>
                  </a:lnTo>
                  <a:cubicBezTo>
                    <a:pt x="1065" y="1426"/>
                    <a:pt x="1136" y="1321"/>
                    <a:pt x="1136" y="1206"/>
                  </a:cubicBezTo>
                  <a:lnTo>
                    <a:pt x="1136" y="1101"/>
                  </a:lnTo>
                  <a:cubicBezTo>
                    <a:pt x="1136" y="986"/>
                    <a:pt x="1065" y="881"/>
                    <a:pt x="951" y="845"/>
                  </a:cubicBezTo>
                  <a:lnTo>
                    <a:pt x="951" y="326"/>
                  </a:lnTo>
                  <a:cubicBezTo>
                    <a:pt x="951" y="150"/>
                    <a:pt x="810" y="0"/>
                    <a:pt x="625" y="0"/>
                  </a:cubicBezTo>
                  <a:close/>
                </a:path>
              </a:pathLst>
            </a:custGeom>
            <a:solidFill>
              <a:srgbClr val="1C3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9"/>
          <p:cNvSpPr/>
          <p:nvPr/>
        </p:nvSpPr>
        <p:spPr>
          <a:xfrm>
            <a:off x="1557926" y="3035026"/>
            <a:ext cx="2284194" cy="1706272"/>
          </a:xfrm>
          <a:custGeom>
            <a:rect b="b" l="l" r="r" t="t"/>
            <a:pathLst>
              <a:path extrusionOk="0" h="26043" w="26079">
                <a:moveTo>
                  <a:pt x="3452" y="1"/>
                </a:moveTo>
                <a:cubicBezTo>
                  <a:pt x="1541" y="1"/>
                  <a:pt x="1" y="1542"/>
                  <a:pt x="1" y="3408"/>
                </a:cubicBezTo>
                <a:lnTo>
                  <a:pt x="1" y="22636"/>
                </a:lnTo>
                <a:cubicBezTo>
                  <a:pt x="1" y="24502"/>
                  <a:pt x="1541" y="26043"/>
                  <a:pt x="3452" y="26043"/>
                </a:cubicBezTo>
                <a:lnTo>
                  <a:pt x="22636" y="26043"/>
                </a:lnTo>
                <a:cubicBezTo>
                  <a:pt x="24537" y="26043"/>
                  <a:pt x="26078" y="24502"/>
                  <a:pt x="26078" y="22636"/>
                </a:cubicBezTo>
                <a:lnTo>
                  <a:pt x="26078" y="3408"/>
                </a:lnTo>
                <a:cubicBezTo>
                  <a:pt x="26078" y="1542"/>
                  <a:pt x="24537" y="1"/>
                  <a:pt x="22636" y="1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2556929" y="3212141"/>
            <a:ext cx="286180" cy="288474"/>
          </a:xfrm>
          <a:custGeom>
            <a:rect b="b" l="l" r="r" t="t"/>
            <a:pathLst>
              <a:path extrusionOk="0" h="4403" w="4368">
                <a:moveTo>
                  <a:pt x="1797" y="221"/>
                </a:moveTo>
                <a:cubicBezTo>
                  <a:pt x="1506" y="476"/>
                  <a:pt x="1286" y="811"/>
                  <a:pt x="1137" y="1136"/>
                </a:cubicBezTo>
                <a:cubicBezTo>
                  <a:pt x="952" y="1066"/>
                  <a:pt x="811" y="995"/>
                  <a:pt x="661" y="881"/>
                </a:cubicBezTo>
                <a:cubicBezTo>
                  <a:pt x="952" y="520"/>
                  <a:pt x="1357" y="300"/>
                  <a:pt x="1797" y="221"/>
                </a:cubicBezTo>
                <a:close/>
                <a:moveTo>
                  <a:pt x="2536" y="221"/>
                </a:moveTo>
                <a:lnTo>
                  <a:pt x="2536" y="221"/>
                </a:lnTo>
                <a:cubicBezTo>
                  <a:pt x="2977" y="300"/>
                  <a:pt x="3417" y="520"/>
                  <a:pt x="3707" y="881"/>
                </a:cubicBezTo>
                <a:cubicBezTo>
                  <a:pt x="3558" y="1031"/>
                  <a:pt x="3373" y="1101"/>
                  <a:pt x="3232" y="1180"/>
                </a:cubicBezTo>
                <a:cubicBezTo>
                  <a:pt x="3047" y="811"/>
                  <a:pt x="2827" y="476"/>
                  <a:pt x="2536" y="221"/>
                </a:cubicBezTo>
                <a:close/>
                <a:moveTo>
                  <a:pt x="2096" y="186"/>
                </a:moveTo>
                <a:lnTo>
                  <a:pt x="2096" y="1400"/>
                </a:lnTo>
                <a:cubicBezTo>
                  <a:pt x="1832" y="1400"/>
                  <a:pt x="1541" y="1321"/>
                  <a:pt x="1286" y="1216"/>
                </a:cubicBezTo>
                <a:cubicBezTo>
                  <a:pt x="1471" y="811"/>
                  <a:pt x="1726" y="476"/>
                  <a:pt x="2096" y="186"/>
                </a:cubicBezTo>
                <a:close/>
                <a:moveTo>
                  <a:pt x="2272" y="221"/>
                </a:moveTo>
                <a:cubicBezTo>
                  <a:pt x="2607" y="476"/>
                  <a:pt x="2897" y="846"/>
                  <a:pt x="3047" y="1251"/>
                </a:cubicBezTo>
                <a:cubicBezTo>
                  <a:pt x="2792" y="1356"/>
                  <a:pt x="2536" y="1400"/>
                  <a:pt x="2272" y="1400"/>
                </a:cubicBezTo>
                <a:lnTo>
                  <a:pt x="2272" y="221"/>
                </a:lnTo>
                <a:close/>
                <a:moveTo>
                  <a:pt x="555" y="995"/>
                </a:moveTo>
                <a:cubicBezTo>
                  <a:pt x="732" y="1136"/>
                  <a:pt x="881" y="1216"/>
                  <a:pt x="1066" y="1321"/>
                </a:cubicBezTo>
                <a:cubicBezTo>
                  <a:pt x="996" y="1577"/>
                  <a:pt x="916" y="1911"/>
                  <a:pt x="916" y="2202"/>
                </a:cubicBezTo>
                <a:lnTo>
                  <a:pt x="150" y="2202"/>
                </a:lnTo>
                <a:cubicBezTo>
                  <a:pt x="150" y="1761"/>
                  <a:pt x="291" y="1356"/>
                  <a:pt x="555" y="995"/>
                </a:cubicBezTo>
                <a:close/>
                <a:moveTo>
                  <a:pt x="1251" y="1400"/>
                </a:moveTo>
                <a:cubicBezTo>
                  <a:pt x="1506" y="1506"/>
                  <a:pt x="1797" y="1541"/>
                  <a:pt x="2096" y="1577"/>
                </a:cubicBezTo>
                <a:lnTo>
                  <a:pt x="2096" y="2202"/>
                </a:lnTo>
                <a:lnTo>
                  <a:pt x="1101" y="2202"/>
                </a:lnTo>
                <a:cubicBezTo>
                  <a:pt x="1101" y="1911"/>
                  <a:pt x="1137" y="1656"/>
                  <a:pt x="1251" y="1400"/>
                </a:cubicBezTo>
                <a:close/>
                <a:moveTo>
                  <a:pt x="3117" y="1400"/>
                </a:moveTo>
                <a:cubicBezTo>
                  <a:pt x="3197" y="1656"/>
                  <a:pt x="3232" y="1911"/>
                  <a:pt x="3232" y="2202"/>
                </a:cubicBezTo>
                <a:lnTo>
                  <a:pt x="2272" y="2202"/>
                </a:lnTo>
                <a:lnTo>
                  <a:pt x="2272" y="1577"/>
                </a:lnTo>
                <a:cubicBezTo>
                  <a:pt x="2572" y="1577"/>
                  <a:pt x="2827" y="1506"/>
                  <a:pt x="3117" y="1400"/>
                </a:cubicBezTo>
                <a:close/>
                <a:moveTo>
                  <a:pt x="3813" y="1031"/>
                </a:moveTo>
                <a:cubicBezTo>
                  <a:pt x="4077" y="1356"/>
                  <a:pt x="4218" y="1761"/>
                  <a:pt x="4218" y="2202"/>
                </a:cubicBezTo>
                <a:lnTo>
                  <a:pt x="3417" y="2202"/>
                </a:lnTo>
                <a:cubicBezTo>
                  <a:pt x="3417" y="1911"/>
                  <a:pt x="3373" y="1621"/>
                  <a:pt x="3267" y="1356"/>
                </a:cubicBezTo>
                <a:cubicBezTo>
                  <a:pt x="3487" y="1251"/>
                  <a:pt x="3672" y="1136"/>
                  <a:pt x="3813" y="1031"/>
                </a:cubicBezTo>
                <a:close/>
                <a:moveTo>
                  <a:pt x="3232" y="2351"/>
                </a:moveTo>
                <a:cubicBezTo>
                  <a:pt x="3232" y="2642"/>
                  <a:pt x="3153" y="2897"/>
                  <a:pt x="3082" y="3117"/>
                </a:cubicBezTo>
                <a:cubicBezTo>
                  <a:pt x="2827" y="3047"/>
                  <a:pt x="2536" y="2976"/>
                  <a:pt x="2272" y="2976"/>
                </a:cubicBezTo>
                <a:lnTo>
                  <a:pt x="2272" y="2351"/>
                </a:lnTo>
                <a:close/>
                <a:moveTo>
                  <a:pt x="2096" y="2351"/>
                </a:moveTo>
                <a:lnTo>
                  <a:pt x="2096" y="2976"/>
                </a:lnTo>
                <a:cubicBezTo>
                  <a:pt x="1797" y="3012"/>
                  <a:pt x="1541" y="3047"/>
                  <a:pt x="1286" y="3161"/>
                </a:cubicBezTo>
                <a:cubicBezTo>
                  <a:pt x="1172" y="2897"/>
                  <a:pt x="1101" y="2642"/>
                  <a:pt x="1101" y="2351"/>
                </a:cubicBezTo>
                <a:close/>
                <a:moveTo>
                  <a:pt x="916" y="2351"/>
                </a:moveTo>
                <a:cubicBezTo>
                  <a:pt x="952" y="2642"/>
                  <a:pt x="996" y="2941"/>
                  <a:pt x="1101" y="3232"/>
                </a:cubicBezTo>
                <a:cubicBezTo>
                  <a:pt x="952" y="3302"/>
                  <a:pt x="776" y="3381"/>
                  <a:pt x="626" y="3487"/>
                </a:cubicBezTo>
                <a:cubicBezTo>
                  <a:pt x="371" y="3196"/>
                  <a:pt x="186" y="2791"/>
                  <a:pt x="150" y="2351"/>
                </a:cubicBezTo>
                <a:close/>
                <a:moveTo>
                  <a:pt x="4183" y="2351"/>
                </a:moveTo>
                <a:cubicBezTo>
                  <a:pt x="4183" y="2756"/>
                  <a:pt x="3998" y="3161"/>
                  <a:pt x="3742" y="3487"/>
                </a:cubicBezTo>
                <a:cubicBezTo>
                  <a:pt x="3593" y="3337"/>
                  <a:pt x="3417" y="3267"/>
                  <a:pt x="3232" y="3196"/>
                </a:cubicBezTo>
                <a:cubicBezTo>
                  <a:pt x="3338" y="2941"/>
                  <a:pt x="3373" y="2642"/>
                  <a:pt x="3417" y="2351"/>
                </a:cubicBezTo>
                <a:close/>
                <a:moveTo>
                  <a:pt x="1172" y="3381"/>
                </a:moveTo>
                <a:cubicBezTo>
                  <a:pt x="1321" y="3672"/>
                  <a:pt x="1541" y="3962"/>
                  <a:pt x="1797" y="4182"/>
                </a:cubicBezTo>
                <a:cubicBezTo>
                  <a:pt x="1392" y="4112"/>
                  <a:pt x="1031" y="3927"/>
                  <a:pt x="732" y="3637"/>
                </a:cubicBezTo>
                <a:cubicBezTo>
                  <a:pt x="881" y="3522"/>
                  <a:pt x="1031" y="3452"/>
                  <a:pt x="1172" y="3381"/>
                </a:cubicBezTo>
                <a:close/>
                <a:moveTo>
                  <a:pt x="2272" y="3161"/>
                </a:moveTo>
                <a:cubicBezTo>
                  <a:pt x="2536" y="3161"/>
                  <a:pt x="2756" y="3196"/>
                  <a:pt x="3012" y="3267"/>
                </a:cubicBezTo>
                <a:cubicBezTo>
                  <a:pt x="2827" y="3637"/>
                  <a:pt x="2572" y="3962"/>
                  <a:pt x="2272" y="4182"/>
                </a:cubicBezTo>
                <a:lnTo>
                  <a:pt x="2272" y="3161"/>
                </a:lnTo>
                <a:close/>
                <a:moveTo>
                  <a:pt x="2096" y="3161"/>
                </a:moveTo>
                <a:lnTo>
                  <a:pt x="2096" y="4218"/>
                </a:lnTo>
                <a:cubicBezTo>
                  <a:pt x="1762" y="3962"/>
                  <a:pt x="1506" y="3672"/>
                  <a:pt x="1357" y="3302"/>
                </a:cubicBezTo>
                <a:cubicBezTo>
                  <a:pt x="1577" y="3232"/>
                  <a:pt x="1832" y="3161"/>
                  <a:pt x="2096" y="3161"/>
                </a:cubicBezTo>
                <a:close/>
                <a:moveTo>
                  <a:pt x="3153" y="3337"/>
                </a:moveTo>
                <a:cubicBezTo>
                  <a:pt x="3338" y="3417"/>
                  <a:pt x="3487" y="3487"/>
                  <a:pt x="3637" y="3601"/>
                </a:cubicBezTo>
                <a:cubicBezTo>
                  <a:pt x="3338" y="3927"/>
                  <a:pt x="2933" y="4147"/>
                  <a:pt x="2536" y="4218"/>
                </a:cubicBezTo>
                <a:cubicBezTo>
                  <a:pt x="2792" y="3962"/>
                  <a:pt x="3012" y="3672"/>
                  <a:pt x="3153" y="3337"/>
                </a:cubicBezTo>
                <a:close/>
                <a:moveTo>
                  <a:pt x="2052" y="1"/>
                </a:moveTo>
                <a:cubicBezTo>
                  <a:pt x="881" y="80"/>
                  <a:pt x="1" y="1031"/>
                  <a:pt x="1" y="2202"/>
                </a:cubicBezTo>
                <a:cubicBezTo>
                  <a:pt x="1" y="3381"/>
                  <a:pt x="881" y="4332"/>
                  <a:pt x="2052" y="4403"/>
                </a:cubicBezTo>
                <a:lnTo>
                  <a:pt x="2272" y="4403"/>
                </a:lnTo>
                <a:cubicBezTo>
                  <a:pt x="3452" y="4367"/>
                  <a:pt x="4368" y="3381"/>
                  <a:pt x="4368" y="2202"/>
                </a:cubicBezTo>
                <a:cubicBezTo>
                  <a:pt x="4368" y="1031"/>
                  <a:pt x="3452" y="80"/>
                  <a:pt x="2272" y="1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1557937" y="1343005"/>
            <a:ext cx="382491" cy="653537"/>
          </a:xfrm>
          <a:custGeom>
            <a:rect b="b" l="l" r="r" t="t"/>
            <a:pathLst>
              <a:path extrusionOk="0" h="9975" w="5838">
                <a:moveTo>
                  <a:pt x="1" y="0"/>
                </a:moveTo>
                <a:lnTo>
                  <a:pt x="1" y="9975"/>
                </a:lnTo>
                <a:lnTo>
                  <a:pt x="846" y="9975"/>
                </a:lnTo>
                <a:cubicBezTo>
                  <a:pt x="3593" y="9975"/>
                  <a:pt x="5838" y="7739"/>
                  <a:pt x="5838" y="4983"/>
                </a:cubicBezTo>
                <a:cubicBezTo>
                  <a:pt x="5838" y="2236"/>
                  <a:pt x="3593" y="0"/>
                  <a:pt x="846" y="0"/>
                </a:cubicBezTo>
                <a:close/>
              </a:path>
            </a:pathLst>
          </a:custGeom>
          <a:solidFill>
            <a:srgbClr val="395B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7198921" y="1343005"/>
            <a:ext cx="384784" cy="653537"/>
          </a:xfrm>
          <a:custGeom>
            <a:rect b="b" l="l" r="r" t="t"/>
            <a:pathLst>
              <a:path extrusionOk="0" h="9975" w="5873">
                <a:moveTo>
                  <a:pt x="4992" y="0"/>
                </a:moveTo>
                <a:cubicBezTo>
                  <a:pt x="2245" y="0"/>
                  <a:pt x="0" y="2236"/>
                  <a:pt x="0" y="4983"/>
                </a:cubicBezTo>
                <a:cubicBezTo>
                  <a:pt x="0" y="7739"/>
                  <a:pt x="2245" y="9975"/>
                  <a:pt x="4992" y="9975"/>
                </a:cubicBezTo>
                <a:lnTo>
                  <a:pt x="5873" y="9975"/>
                </a:lnTo>
                <a:lnTo>
                  <a:pt x="5873" y="0"/>
                </a:lnTo>
                <a:close/>
              </a:path>
            </a:pathLst>
          </a:custGeom>
          <a:solidFill>
            <a:srgbClr val="D5E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1557937" y="3251837"/>
            <a:ext cx="382491" cy="653603"/>
          </a:xfrm>
          <a:custGeom>
            <a:rect b="b" l="l" r="r" t="t"/>
            <a:pathLst>
              <a:path extrusionOk="0" h="9976" w="5838">
                <a:moveTo>
                  <a:pt x="1" y="1"/>
                </a:moveTo>
                <a:lnTo>
                  <a:pt x="1" y="9975"/>
                </a:lnTo>
                <a:lnTo>
                  <a:pt x="846" y="9975"/>
                </a:lnTo>
                <a:cubicBezTo>
                  <a:pt x="3593" y="9975"/>
                  <a:pt x="5838" y="7739"/>
                  <a:pt x="5838" y="4984"/>
                </a:cubicBezTo>
                <a:cubicBezTo>
                  <a:pt x="5838" y="2237"/>
                  <a:pt x="3593" y="1"/>
                  <a:pt x="846" y="1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7198921" y="3251837"/>
            <a:ext cx="384784" cy="653603"/>
          </a:xfrm>
          <a:custGeom>
            <a:rect b="b" l="l" r="r" t="t"/>
            <a:pathLst>
              <a:path extrusionOk="0" h="9976" w="5873">
                <a:moveTo>
                  <a:pt x="4992" y="1"/>
                </a:moveTo>
                <a:cubicBezTo>
                  <a:pt x="2245" y="1"/>
                  <a:pt x="0" y="2237"/>
                  <a:pt x="0" y="4984"/>
                </a:cubicBezTo>
                <a:cubicBezTo>
                  <a:pt x="0" y="7739"/>
                  <a:pt x="2245" y="9975"/>
                  <a:pt x="4992" y="9975"/>
                </a:cubicBezTo>
                <a:lnTo>
                  <a:pt x="5873" y="9975"/>
                </a:lnTo>
                <a:lnTo>
                  <a:pt x="5873" y="1"/>
                </a:lnTo>
                <a:close/>
              </a:path>
            </a:pathLst>
          </a:custGeom>
          <a:solidFill>
            <a:srgbClr val="B2D9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744613" y="19601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1744600" y="379437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5481138" y="19601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5481125" y="37943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5481138" y="16508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Aspirations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744613" y="16508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Inputs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5481125" y="34850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Tactics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1744600" y="34850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Expectations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/>
          <p:nvPr/>
        </p:nvSpPr>
        <p:spPr>
          <a:xfrm>
            <a:off x="1291475" y="1485525"/>
            <a:ext cx="582900" cy="58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3281674" y="1485525"/>
            <a:ext cx="582900" cy="58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4182010" y="1390569"/>
            <a:ext cx="776400" cy="776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5284874" y="1485525"/>
            <a:ext cx="582900" cy="58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7288074" y="1485525"/>
            <a:ext cx="582900" cy="58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0"/>
          <p:cNvCxnSpPr>
            <a:stCxn id="262" idx="6"/>
            <a:endCxn id="263" idx="2"/>
          </p:cNvCxnSpPr>
          <p:nvPr/>
        </p:nvCxnSpPr>
        <p:spPr>
          <a:xfrm>
            <a:off x="1874375" y="1776975"/>
            <a:ext cx="1407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" name="Google Shape;268;p20"/>
          <p:cNvSpPr/>
          <p:nvPr/>
        </p:nvSpPr>
        <p:spPr>
          <a:xfrm>
            <a:off x="472000" y="3066725"/>
            <a:ext cx="8222700" cy="1667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7F7F7">
              <a:alpha val="5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3281948" y="1492124"/>
            <a:ext cx="582352" cy="585312"/>
            <a:chOff x="3281958" y="3151224"/>
            <a:chExt cx="582352" cy="585312"/>
          </a:xfrm>
        </p:grpSpPr>
        <p:sp>
          <p:nvSpPr>
            <p:cNvPr id="271" name="Google Shape;271;p20"/>
            <p:cNvSpPr/>
            <p:nvPr/>
          </p:nvSpPr>
          <p:spPr>
            <a:xfrm>
              <a:off x="3281958" y="3151224"/>
              <a:ext cx="582352" cy="585312"/>
            </a:xfrm>
            <a:custGeom>
              <a:rect b="b" l="l" r="r" t="t"/>
              <a:pathLst>
                <a:path extrusionOk="0" h="8699" w="8655">
                  <a:moveTo>
                    <a:pt x="4332" y="441"/>
                  </a:moveTo>
                  <a:cubicBezTo>
                    <a:pt x="6489" y="441"/>
                    <a:pt x="8215" y="2201"/>
                    <a:pt x="8215" y="4332"/>
                  </a:cubicBezTo>
                  <a:cubicBezTo>
                    <a:pt x="8215" y="6498"/>
                    <a:pt x="6489" y="8258"/>
                    <a:pt x="4332" y="8258"/>
                  </a:cubicBezTo>
                  <a:cubicBezTo>
                    <a:pt x="2202" y="8258"/>
                    <a:pt x="441" y="6498"/>
                    <a:pt x="441" y="4332"/>
                  </a:cubicBezTo>
                  <a:cubicBezTo>
                    <a:pt x="441" y="2201"/>
                    <a:pt x="2202" y="441"/>
                    <a:pt x="4332" y="441"/>
                  </a:cubicBezTo>
                  <a:close/>
                  <a:moveTo>
                    <a:pt x="4332" y="0"/>
                  </a:moveTo>
                  <a:cubicBezTo>
                    <a:pt x="1946" y="0"/>
                    <a:pt x="1" y="1946"/>
                    <a:pt x="1" y="4332"/>
                  </a:cubicBezTo>
                  <a:cubicBezTo>
                    <a:pt x="1" y="6753"/>
                    <a:pt x="1946" y="8699"/>
                    <a:pt x="4332" y="8699"/>
                  </a:cubicBezTo>
                  <a:cubicBezTo>
                    <a:pt x="6709" y="8699"/>
                    <a:pt x="8655" y="6753"/>
                    <a:pt x="8655" y="4332"/>
                  </a:cubicBezTo>
                  <a:cubicBezTo>
                    <a:pt x="8655" y="1946"/>
                    <a:pt x="6709" y="0"/>
                    <a:pt x="4332" y="0"/>
                  </a:cubicBezTo>
                  <a:close/>
                </a:path>
              </a:pathLst>
            </a:custGeom>
            <a:solidFill>
              <a:srgbClr val="B2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351262" y="3220527"/>
              <a:ext cx="446705" cy="446705"/>
            </a:xfrm>
            <a:custGeom>
              <a:rect b="b" l="l" r="r" t="t"/>
              <a:pathLst>
                <a:path extrusionOk="0" h="6639" w="6639">
                  <a:moveTo>
                    <a:pt x="3302" y="0"/>
                  </a:moveTo>
                  <a:cubicBezTo>
                    <a:pt x="1462" y="0"/>
                    <a:pt x="1" y="1471"/>
                    <a:pt x="1" y="3302"/>
                  </a:cubicBezTo>
                  <a:cubicBezTo>
                    <a:pt x="1" y="5168"/>
                    <a:pt x="1462" y="6639"/>
                    <a:pt x="3302" y="6639"/>
                  </a:cubicBezTo>
                  <a:cubicBezTo>
                    <a:pt x="5133" y="6639"/>
                    <a:pt x="6639" y="5168"/>
                    <a:pt x="6639" y="3302"/>
                  </a:cubicBezTo>
                  <a:cubicBezTo>
                    <a:pt x="6639" y="1471"/>
                    <a:pt x="5133" y="0"/>
                    <a:pt x="3302" y="0"/>
                  </a:cubicBezTo>
                  <a:close/>
                </a:path>
              </a:pathLst>
            </a:custGeom>
            <a:solidFill>
              <a:srgbClr val="B2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5283668" y="1492124"/>
            <a:ext cx="585312" cy="585312"/>
            <a:chOff x="5283665" y="3151224"/>
            <a:chExt cx="585312" cy="585312"/>
          </a:xfrm>
        </p:grpSpPr>
        <p:sp>
          <p:nvSpPr>
            <p:cNvPr id="274" name="Google Shape;274;p20"/>
            <p:cNvSpPr/>
            <p:nvPr/>
          </p:nvSpPr>
          <p:spPr>
            <a:xfrm>
              <a:off x="5283665" y="3151224"/>
              <a:ext cx="585312" cy="585312"/>
            </a:xfrm>
            <a:custGeom>
              <a:rect b="b" l="l" r="r" t="t"/>
              <a:pathLst>
                <a:path extrusionOk="0" h="8699" w="8699">
                  <a:moveTo>
                    <a:pt x="4367" y="441"/>
                  </a:moveTo>
                  <a:cubicBezTo>
                    <a:pt x="6497" y="441"/>
                    <a:pt x="8258" y="2201"/>
                    <a:pt x="8258" y="4332"/>
                  </a:cubicBezTo>
                  <a:cubicBezTo>
                    <a:pt x="8258" y="6498"/>
                    <a:pt x="6497" y="8258"/>
                    <a:pt x="4367" y="8258"/>
                  </a:cubicBezTo>
                  <a:cubicBezTo>
                    <a:pt x="2201" y="8258"/>
                    <a:pt x="440" y="6498"/>
                    <a:pt x="440" y="4332"/>
                  </a:cubicBezTo>
                  <a:cubicBezTo>
                    <a:pt x="440" y="2201"/>
                    <a:pt x="2201" y="441"/>
                    <a:pt x="4367" y="441"/>
                  </a:cubicBezTo>
                  <a:close/>
                  <a:moveTo>
                    <a:pt x="4367" y="0"/>
                  </a:moveTo>
                  <a:cubicBezTo>
                    <a:pt x="1946" y="0"/>
                    <a:pt x="0" y="1946"/>
                    <a:pt x="0" y="4332"/>
                  </a:cubicBezTo>
                  <a:cubicBezTo>
                    <a:pt x="0" y="6753"/>
                    <a:pt x="1946" y="8699"/>
                    <a:pt x="4367" y="8699"/>
                  </a:cubicBezTo>
                  <a:cubicBezTo>
                    <a:pt x="6753" y="8699"/>
                    <a:pt x="8698" y="6753"/>
                    <a:pt x="8698" y="4332"/>
                  </a:cubicBezTo>
                  <a:cubicBezTo>
                    <a:pt x="8698" y="1946"/>
                    <a:pt x="6753" y="0"/>
                    <a:pt x="4367" y="0"/>
                  </a:cubicBez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352968" y="3220527"/>
              <a:ext cx="446705" cy="446705"/>
            </a:xfrm>
            <a:custGeom>
              <a:rect b="b" l="l" r="r" t="t"/>
              <a:pathLst>
                <a:path extrusionOk="0" h="6639" w="6639">
                  <a:moveTo>
                    <a:pt x="3337" y="0"/>
                  </a:moveTo>
                  <a:cubicBezTo>
                    <a:pt x="1506" y="0"/>
                    <a:pt x="0" y="1471"/>
                    <a:pt x="0" y="3302"/>
                  </a:cubicBezTo>
                  <a:cubicBezTo>
                    <a:pt x="0" y="5168"/>
                    <a:pt x="1506" y="6639"/>
                    <a:pt x="3337" y="6639"/>
                  </a:cubicBezTo>
                  <a:cubicBezTo>
                    <a:pt x="5177" y="6639"/>
                    <a:pt x="6638" y="5168"/>
                    <a:pt x="6638" y="3302"/>
                  </a:cubicBezTo>
                  <a:cubicBezTo>
                    <a:pt x="6638" y="1471"/>
                    <a:pt x="5177" y="0"/>
                    <a:pt x="3337" y="0"/>
                  </a:cubicBezTo>
                  <a:close/>
                </a:path>
              </a:pathLst>
            </a:custGeom>
            <a:solidFill>
              <a:srgbClr val="87B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7288348" y="1492124"/>
            <a:ext cx="582352" cy="585312"/>
            <a:chOff x="7288340" y="3151224"/>
            <a:chExt cx="582352" cy="585312"/>
          </a:xfrm>
        </p:grpSpPr>
        <p:sp>
          <p:nvSpPr>
            <p:cNvPr id="277" name="Google Shape;277;p20"/>
            <p:cNvSpPr/>
            <p:nvPr/>
          </p:nvSpPr>
          <p:spPr>
            <a:xfrm>
              <a:off x="7288340" y="3151224"/>
              <a:ext cx="582352" cy="585312"/>
            </a:xfrm>
            <a:custGeom>
              <a:rect b="b" l="l" r="r" t="t"/>
              <a:pathLst>
                <a:path extrusionOk="0" h="8699" w="8655">
                  <a:moveTo>
                    <a:pt x="4332" y="441"/>
                  </a:moveTo>
                  <a:cubicBezTo>
                    <a:pt x="6454" y="441"/>
                    <a:pt x="8215" y="2201"/>
                    <a:pt x="8215" y="4332"/>
                  </a:cubicBezTo>
                  <a:cubicBezTo>
                    <a:pt x="8215" y="6498"/>
                    <a:pt x="6454" y="8258"/>
                    <a:pt x="4332" y="8258"/>
                  </a:cubicBezTo>
                  <a:cubicBezTo>
                    <a:pt x="2166" y="8258"/>
                    <a:pt x="441" y="6498"/>
                    <a:pt x="441" y="4332"/>
                  </a:cubicBezTo>
                  <a:cubicBezTo>
                    <a:pt x="441" y="2201"/>
                    <a:pt x="2166" y="441"/>
                    <a:pt x="4332" y="441"/>
                  </a:cubicBezTo>
                  <a:close/>
                  <a:moveTo>
                    <a:pt x="4332" y="0"/>
                  </a:moveTo>
                  <a:cubicBezTo>
                    <a:pt x="1946" y="0"/>
                    <a:pt x="0" y="1946"/>
                    <a:pt x="0" y="4332"/>
                  </a:cubicBezTo>
                  <a:cubicBezTo>
                    <a:pt x="0" y="6753"/>
                    <a:pt x="1946" y="8699"/>
                    <a:pt x="4332" y="8699"/>
                  </a:cubicBezTo>
                  <a:cubicBezTo>
                    <a:pt x="6718" y="8699"/>
                    <a:pt x="8655" y="6753"/>
                    <a:pt x="8655" y="4332"/>
                  </a:cubicBezTo>
                  <a:cubicBezTo>
                    <a:pt x="8655" y="1946"/>
                    <a:pt x="6718" y="0"/>
                    <a:pt x="4332" y="0"/>
                  </a:cubicBezTo>
                  <a:close/>
                </a:path>
              </a:pathLst>
            </a:custGeom>
            <a:solidFill>
              <a:srgbClr val="395B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7355288" y="3220527"/>
              <a:ext cx="449060" cy="446705"/>
            </a:xfrm>
            <a:custGeom>
              <a:rect b="b" l="l" r="r" t="t"/>
              <a:pathLst>
                <a:path extrusionOk="0" h="6639" w="6674">
                  <a:moveTo>
                    <a:pt x="3337" y="0"/>
                  </a:moveTo>
                  <a:cubicBezTo>
                    <a:pt x="1497" y="0"/>
                    <a:pt x="0" y="1471"/>
                    <a:pt x="0" y="3302"/>
                  </a:cubicBezTo>
                  <a:cubicBezTo>
                    <a:pt x="0" y="5168"/>
                    <a:pt x="1497" y="6639"/>
                    <a:pt x="3337" y="6639"/>
                  </a:cubicBezTo>
                  <a:cubicBezTo>
                    <a:pt x="5168" y="6639"/>
                    <a:pt x="6674" y="5168"/>
                    <a:pt x="6674" y="3302"/>
                  </a:cubicBezTo>
                  <a:cubicBezTo>
                    <a:pt x="6674" y="1471"/>
                    <a:pt x="5168" y="0"/>
                    <a:pt x="3337" y="0"/>
                  </a:cubicBezTo>
                  <a:close/>
                </a:path>
              </a:pathLst>
            </a:custGeom>
            <a:solidFill>
              <a:srgbClr val="395B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279" name="Google Shape;279;p20"/>
          <p:cNvGrpSpPr/>
          <p:nvPr/>
        </p:nvGrpSpPr>
        <p:grpSpPr>
          <a:xfrm>
            <a:off x="1291439" y="1492124"/>
            <a:ext cx="582957" cy="585312"/>
            <a:chOff x="1291439" y="3151224"/>
            <a:chExt cx="582957" cy="585312"/>
          </a:xfrm>
        </p:grpSpPr>
        <p:sp>
          <p:nvSpPr>
            <p:cNvPr id="280" name="Google Shape;280;p20"/>
            <p:cNvSpPr/>
            <p:nvPr/>
          </p:nvSpPr>
          <p:spPr>
            <a:xfrm>
              <a:off x="1291439" y="3151224"/>
              <a:ext cx="582957" cy="585312"/>
            </a:xfrm>
            <a:custGeom>
              <a:rect b="b" l="l" r="r" t="t"/>
              <a:pathLst>
                <a:path extrusionOk="0" h="8699" w="8664">
                  <a:moveTo>
                    <a:pt x="4332" y="441"/>
                  </a:moveTo>
                  <a:cubicBezTo>
                    <a:pt x="6462" y="441"/>
                    <a:pt x="8223" y="2201"/>
                    <a:pt x="8223" y="4332"/>
                  </a:cubicBezTo>
                  <a:cubicBezTo>
                    <a:pt x="8223" y="6498"/>
                    <a:pt x="6462" y="8258"/>
                    <a:pt x="4332" y="8258"/>
                  </a:cubicBezTo>
                  <a:cubicBezTo>
                    <a:pt x="2166" y="8258"/>
                    <a:pt x="441" y="6498"/>
                    <a:pt x="441" y="4332"/>
                  </a:cubicBezTo>
                  <a:cubicBezTo>
                    <a:pt x="441" y="2201"/>
                    <a:pt x="2166" y="441"/>
                    <a:pt x="4332" y="441"/>
                  </a:cubicBezTo>
                  <a:close/>
                  <a:moveTo>
                    <a:pt x="4332" y="0"/>
                  </a:moveTo>
                  <a:cubicBezTo>
                    <a:pt x="1946" y="0"/>
                    <a:pt x="0" y="1946"/>
                    <a:pt x="0" y="4332"/>
                  </a:cubicBezTo>
                  <a:cubicBezTo>
                    <a:pt x="0" y="6753"/>
                    <a:pt x="1946" y="8699"/>
                    <a:pt x="4332" y="8699"/>
                  </a:cubicBezTo>
                  <a:cubicBezTo>
                    <a:pt x="6718" y="8699"/>
                    <a:pt x="8663" y="6753"/>
                    <a:pt x="8663" y="4332"/>
                  </a:cubicBezTo>
                  <a:cubicBezTo>
                    <a:pt x="8663" y="1946"/>
                    <a:pt x="6718" y="0"/>
                    <a:pt x="4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1358387" y="3220527"/>
              <a:ext cx="449060" cy="446705"/>
            </a:xfrm>
            <a:custGeom>
              <a:rect b="b" l="l" r="r" t="t"/>
              <a:pathLst>
                <a:path extrusionOk="0" h="6639" w="6674">
                  <a:moveTo>
                    <a:pt x="3337" y="0"/>
                  </a:moveTo>
                  <a:cubicBezTo>
                    <a:pt x="1506" y="0"/>
                    <a:pt x="0" y="1471"/>
                    <a:pt x="0" y="3302"/>
                  </a:cubicBezTo>
                  <a:cubicBezTo>
                    <a:pt x="0" y="5168"/>
                    <a:pt x="1506" y="6639"/>
                    <a:pt x="3337" y="6639"/>
                  </a:cubicBezTo>
                  <a:cubicBezTo>
                    <a:pt x="5168" y="6639"/>
                    <a:pt x="6674" y="5168"/>
                    <a:pt x="6674" y="3302"/>
                  </a:cubicBezTo>
                  <a:cubicBezTo>
                    <a:pt x="6674" y="1471"/>
                    <a:pt x="5168" y="0"/>
                    <a:pt x="3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82" name="Google Shape;282;p20"/>
          <p:cNvSpPr/>
          <p:nvPr/>
        </p:nvSpPr>
        <p:spPr>
          <a:xfrm>
            <a:off x="4179150" y="1387731"/>
            <a:ext cx="782120" cy="782076"/>
          </a:xfrm>
          <a:custGeom>
            <a:rect b="b" l="l" r="r" t="t"/>
            <a:pathLst>
              <a:path extrusionOk="0" h="17459" w="17459">
                <a:moveTo>
                  <a:pt x="8725" y="291"/>
                </a:moveTo>
                <a:cubicBezTo>
                  <a:pt x="13391" y="291"/>
                  <a:pt x="17168" y="4077"/>
                  <a:pt x="17168" y="8734"/>
                </a:cubicBezTo>
                <a:cubicBezTo>
                  <a:pt x="17168" y="13391"/>
                  <a:pt x="13391" y="17168"/>
                  <a:pt x="8725" y="17168"/>
                </a:cubicBezTo>
                <a:cubicBezTo>
                  <a:pt x="4068" y="17168"/>
                  <a:pt x="291" y="13391"/>
                  <a:pt x="291" y="8734"/>
                </a:cubicBezTo>
                <a:cubicBezTo>
                  <a:pt x="291" y="4077"/>
                  <a:pt x="4068" y="291"/>
                  <a:pt x="8725" y="291"/>
                </a:cubicBezTo>
                <a:close/>
                <a:moveTo>
                  <a:pt x="8725" y="0"/>
                </a:moveTo>
                <a:cubicBezTo>
                  <a:pt x="3927" y="0"/>
                  <a:pt x="0" y="3927"/>
                  <a:pt x="0" y="8734"/>
                </a:cubicBezTo>
                <a:cubicBezTo>
                  <a:pt x="0" y="13541"/>
                  <a:pt x="3927" y="17459"/>
                  <a:pt x="8725" y="17459"/>
                </a:cubicBezTo>
                <a:cubicBezTo>
                  <a:pt x="13532" y="17459"/>
                  <a:pt x="17459" y="13541"/>
                  <a:pt x="17459" y="8734"/>
                </a:cubicBezTo>
                <a:cubicBezTo>
                  <a:pt x="17459" y="3927"/>
                  <a:pt x="13532" y="0"/>
                  <a:pt x="8725" y="0"/>
                </a:cubicBezTo>
                <a:close/>
              </a:path>
            </a:pathLst>
          </a:custGeom>
          <a:solidFill>
            <a:srgbClr val="4E4E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2637424" y="38091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Planning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2637424" y="4092481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643824" y="38091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Monitoring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643824" y="4100965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4640624" y="38091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Executing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4640624" y="4100973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634225" y="4100965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634225" y="380912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Initiating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91" name="Google Shape;291;p20"/>
          <p:cNvGrpSpPr/>
          <p:nvPr/>
        </p:nvGrpSpPr>
        <p:grpSpPr>
          <a:xfrm>
            <a:off x="4355249" y="1563971"/>
            <a:ext cx="429921" cy="429596"/>
            <a:chOff x="4354338" y="1564688"/>
            <a:chExt cx="429921" cy="429596"/>
          </a:xfrm>
        </p:grpSpPr>
        <p:sp>
          <p:nvSpPr>
            <p:cNvPr id="292" name="Google Shape;292;p20"/>
            <p:cNvSpPr/>
            <p:nvPr/>
          </p:nvSpPr>
          <p:spPr>
            <a:xfrm>
              <a:off x="4354338" y="1564687"/>
              <a:ext cx="429921" cy="429596"/>
            </a:xfrm>
            <a:custGeom>
              <a:rect b="b" l="l" r="r" t="t"/>
              <a:pathLst>
                <a:path extrusionOk="0" h="11901" w="1191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555619" y="1718211"/>
              <a:ext cx="25052" cy="75083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455556" y="1768243"/>
              <a:ext cx="25052" cy="25052"/>
            </a:xfrm>
            <a:custGeom>
              <a:rect b="b" l="l" r="r" t="t"/>
              <a:pathLst>
                <a:path extrusionOk="0" h="694" w="694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655718" y="1668180"/>
              <a:ext cx="26171" cy="125114"/>
            </a:xfrm>
            <a:custGeom>
              <a:rect b="b" l="l" r="r" t="t"/>
              <a:pathLst>
                <a:path extrusionOk="0" h="3466" w="725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0"/>
          <p:cNvSpPr/>
          <p:nvPr/>
        </p:nvSpPr>
        <p:spPr>
          <a:xfrm>
            <a:off x="1280574" y="3229330"/>
            <a:ext cx="605700" cy="605700"/>
          </a:xfrm>
          <a:prstGeom prst="donut">
            <a:avLst>
              <a:gd fmla="val 10182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 rot="-4537964">
            <a:off x="1280659" y="3229248"/>
            <a:ext cx="604506" cy="604506"/>
          </a:xfrm>
          <a:prstGeom prst="blockArc">
            <a:avLst>
              <a:gd fmla="val 9716227" name="adj1"/>
              <a:gd fmla="val 20700625" name="adj2"/>
              <a:gd fmla="val 10156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3270785" y="3229230"/>
            <a:ext cx="605700" cy="605700"/>
          </a:xfrm>
          <a:prstGeom prst="donut">
            <a:avLst>
              <a:gd fmla="val 10182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 rot="-4537964">
            <a:off x="3270871" y="3229148"/>
            <a:ext cx="604506" cy="604506"/>
          </a:xfrm>
          <a:prstGeom prst="blockArc">
            <a:avLst>
              <a:gd fmla="val 6490304" name="adj1"/>
              <a:gd fmla="val 20700625" name="adj2"/>
              <a:gd fmla="val 1015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273985" y="3229330"/>
            <a:ext cx="605700" cy="605700"/>
          </a:xfrm>
          <a:prstGeom prst="donut">
            <a:avLst>
              <a:gd fmla="val 10182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 rot="-4537964">
            <a:off x="5274071" y="3229248"/>
            <a:ext cx="604506" cy="604506"/>
          </a:xfrm>
          <a:prstGeom prst="blockArc">
            <a:avLst>
              <a:gd fmla="val 4534963" name="adj1"/>
              <a:gd fmla="val 20700625" name="adj2"/>
              <a:gd fmla="val 10156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7277185" y="3229330"/>
            <a:ext cx="605700" cy="605700"/>
          </a:xfrm>
          <a:prstGeom prst="donut">
            <a:avLst>
              <a:gd fmla="val 10182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 rot="-4537964">
            <a:off x="7277271" y="3229248"/>
            <a:ext cx="604506" cy="604506"/>
          </a:xfrm>
          <a:prstGeom prst="blockArc">
            <a:avLst>
              <a:gd fmla="val 13716492" name="adj1"/>
              <a:gd fmla="val 20700625" name="adj2"/>
              <a:gd fmla="val 1015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1407702" y="1614836"/>
            <a:ext cx="350431" cy="339887"/>
            <a:chOff x="3270675" y="841800"/>
            <a:chExt cx="497700" cy="482725"/>
          </a:xfrm>
        </p:grpSpPr>
        <p:sp>
          <p:nvSpPr>
            <p:cNvPr id="305" name="Google Shape;305;p20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8" name="Google Shape;308;p20"/>
          <p:cNvSpPr/>
          <p:nvPr/>
        </p:nvSpPr>
        <p:spPr>
          <a:xfrm>
            <a:off x="3403497" y="1625750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309" name="Google Shape;309;p20"/>
          <p:cNvGrpSpPr/>
          <p:nvPr/>
        </p:nvGrpSpPr>
        <p:grpSpPr>
          <a:xfrm>
            <a:off x="5406697" y="1615153"/>
            <a:ext cx="339253" cy="339253"/>
            <a:chOff x="4456875" y="1435075"/>
            <a:chExt cx="481825" cy="481825"/>
          </a:xfrm>
        </p:grpSpPr>
        <p:sp>
          <p:nvSpPr>
            <p:cNvPr id="310" name="Google Shape;310;p20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9" name="Google Shape;329;p20"/>
          <p:cNvGrpSpPr/>
          <p:nvPr/>
        </p:nvGrpSpPr>
        <p:grpSpPr>
          <a:xfrm>
            <a:off x="7408234" y="1621873"/>
            <a:ext cx="342580" cy="339271"/>
            <a:chOff x="5049725" y="1435050"/>
            <a:chExt cx="486550" cy="481850"/>
          </a:xfrm>
        </p:grpSpPr>
        <p:sp>
          <p:nvSpPr>
            <p:cNvPr id="330" name="Google Shape;330;p20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334" name="Google Shape;334;p20"/>
          <p:cNvCxnSpPr>
            <a:stCxn id="263" idx="6"/>
            <a:endCxn id="264" idx="2"/>
          </p:cNvCxnSpPr>
          <p:nvPr/>
        </p:nvCxnSpPr>
        <p:spPr>
          <a:xfrm>
            <a:off x="3864574" y="1776975"/>
            <a:ext cx="317400" cy="1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0"/>
          <p:cNvCxnSpPr>
            <a:stCxn id="264" idx="6"/>
            <a:endCxn id="265" idx="2"/>
          </p:cNvCxnSpPr>
          <p:nvPr/>
        </p:nvCxnSpPr>
        <p:spPr>
          <a:xfrm flipH="1" rot="10800000">
            <a:off x="4958410" y="1776969"/>
            <a:ext cx="326400" cy="1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0"/>
          <p:cNvCxnSpPr>
            <a:stCxn id="265" idx="6"/>
            <a:endCxn id="266" idx="2"/>
          </p:cNvCxnSpPr>
          <p:nvPr/>
        </p:nvCxnSpPr>
        <p:spPr>
          <a:xfrm>
            <a:off x="5867774" y="1776975"/>
            <a:ext cx="1420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0"/>
          <p:cNvCxnSpPr>
            <a:stCxn id="262" idx="4"/>
            <a:endCxn id="338" idx="0"/>
          </p:cNvCxnSpPr>
          <p:nvPr/>
        </p:nvCxnSpPr>
        <p:spPr>
          <a:xfrm>
            <a:off x="1582925" y="2068425"/>
            <a:ext cx="4500" cy="121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3577811" y="2068425"/>
            <a:ext cx="3600" cy="121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0" name="Google Shape;340;p20"/>
          <p:cNvCxnSpPr>
            <a:stCxn id="265" idx="4"/>
            <a:endCxn id="341" idx="0"/>
          </p:cNvCxnSpPr>
          <p:nvPr/>
        </p:nvCxnSpPr>
        <p:spPr>
          <a:xfrm flipH="1">
            <a:off x="5572424" y="2068425"/>
            <a:ext cx="3900" cy="121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2" name="Google Shape;342;p20"/>
          <p:cNvCxnSpPr>
            <a:stCxn id="266" idx="4"/>
            <a:endCxn id="343" idx="0"/>
          </p:cNvCxnSpPr>
          <p:nvPr/>
        </p:nvCxnSpPr>
        <p:spPr>
          <a:xfrm>
            <a:off x="7579524" y="2068425"/>
            <a:ext cx="600" cy="121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4" name="Google Shape;344;p20"/>
          <p:cNvSpPr txBox="1"/>
          <p:nvPr/>
        </p:nvSpPr>
        <p:spPr>
          <a:xfrm>
            <a:off x="1288359" y="3278657"/>
            <a:ext cx="597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3277923" y="3278657"/>
            <a:ext cx="597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273341" y="3278657"/>
            <a:ext cx="597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7281072" y="3278657"/>
            <a:ext cx="597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2963502" y="2914687"/>
            <a:ext cx="5237027" cy="570001"/>
          </a:xfrm>
          <a:custGeom>
            <a:rect b="b" l="l" r="r" t="t"/>
            <a:pathLst>
              <a:path extrusionOk="0" h="2555" w="23705">
                <a:moveTo>
                  <a:pt x="1" y="0"/>
                </a:moveTo>
                <a:lnTo>
                  <a:pt x="1" y="2554"/>
                </a:lnTo>
                <a:lnTo>
                  <a:pt x="23704" y="2554"/>
                </a:lnTo>
                <a:lnTo>
                  <a:pt x="2370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1938975" y="2920660"/>
            <a:ext cx="1608102" cy="560855"/>
          </a:xfrm>
          <a:custGeom>
            <a:rect b="b" l="l" r="r" t="t"/>
            <a:pathLst>
              <a:path extrusionOk="0" h="2514" w="16257">
                <a:moveTo>
                  <a:pt x="1" y="0"/>
                </a:moveTo>
                <a:lnTo>
                  <a:pt x="1" y="2514"/>
                </a:lnTo>
                <a:lnTo>
                  <a:pt x="16256" y="2514"/>
                </a:lnTo>
                <a:lnTo>
                  <a:pt x="162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2059377" y="2930997"/>
            <a:ext cx="988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4550184" y="2932750"/>
            <a:ext cx="3441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2963502" y="2097862"/>
            <a:ext cx="5237027" cy="533599"/>
          </a:xfrm>
          <a:custGeom>
            <a:rect b="b" l="l" r="r" t="t"/>
            <a:pathLst>
              <a:path extrusionOk="0" h="2555" w="23705">
                <a:moveTo>
                  <a:pt x="1" y="0"/>
                </a:moveTo>
                <a:lnTo>
                  <a:pt x="1" y="2554"/>
                </a:lnTo>
                <a:lnTo>
                  <a:pt x="23704" y="2554"/>
                </a:lnTo>
                <a:lnTo>
                  <a:pt x="2370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1938975" y="2099165"/>
            <a:ext cx="2531688" cy="533599"/>
          </a:xfrm>
          <a:custGeom>
            <a:rect b="b" l="l" r="r" t="t"/>
            <a:pathLst>
              <a:path extrusionOk="0" h="2555" w="9493">
                <a:moveTo>
                  <a:pt x="1" y="0"/>
                </a:moveTo>
                <a:lnTo>
                  <a:pt x="1" y="2554"/>
                </a:lnTo>
                <a:lnTo>
                  <a:pt x="9493" y="2554"/>
                </a:lnTo>
                <a:lnTo>
                  <a:pt x="9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2059390" y="2124492"/>
            <a:ext cx="9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4550184" y="2097425"/>
            <a:ext cx="3441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2963499" y="3750473"/>
            <a:ext cx="5237027" cy="568539"/>
          </a:xfrm>
          <a:custGeom>
            <a:rect b="b" l="l" r="r" t="t"/>
            <a:pathLst>
              <a:path extrusionOk="0" h="2555" w="23705">
                <a:moveTo>
                  <a:pt x="1" y="0"/>
                </a:moveTo>
                <a:lnTo>
                  <a:pt x="1" y="2554"/>
                </a:lnTo>
                <a:lnTo>
                  <a:pt x="23704" y="2554"/>
                </a:lnTo>
                <a:lnTo>
                  <a:pt x="2370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1938972" y="3754632"/>
            <a:ext cx="2181131" cy="568539"/>
          </a:xfrm>
          <a:custGeom>
            <a:rect b="b" l="l" r="r" t="t"/>
            <a:pathLst>
              <a:path extrusionOk="0" h="2555" w="22050">
                <a:moveTo>
                  <a:pt x="1" y="0"/>
                </a:moveTo>
                <a:lnTo>
                  <a:pt x="1" y="2555"/>
                </a:lnTo>
                <a:lnTo>
                  <a:pt x="22049" y="2555"/>
                </a:lnTo>
                <a:lnTo>
                  <a:pt x="220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2059374" y="3779426"/>
            <a:ext cx="988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Progress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943475" y="3757600"/>
            <a:ext cx="8808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4550177" y="3768075"/>
            <a:ext cx="3441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963499" y="1243188"/>
            <a:ext cx="5237027" cy="572697"/>
          </a:xfrm>
          <a:custGeom>
            <a:rect b="b" l="l" r="r" t="t"/>
            <a:pathLst>
              <a:path extrusionOk="0" h="2555" w="23705">
                <a:moveTo>
                  <a:pt x="1" y="0"/>
                </a:moveTo>
                <a:lnTo>
                  <a:pt x="1" y="2554"/>
                </a:lnTo>
                <a:lnTo>
                  <a:pt x="23704" y="2554"/>
                </a:lnTo>
                <a:lnTo>
                  <a:pt x="2370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1938972" y="1243188"/>
            <a:ext cx="2344839" cy="572697"/>
          </a:xfrm>
          <a:custGeom>
            <a:rect b="b" l="l" r="r" t="t"/>
            <a:pathLst>
              <a:path extrusionOk="0" h="2555" w="23705">
                <a:moveTo>
                  <a:pt x="1" y="0"/>
                </a:moveTo>
                <a:lnTo>
                  <a:pt x="1" y="2554"/>
                </a:lnTo>
                <a:lnTo>
                  <a:pt x="23704" y="2554"/>
                </a:lnTo>
                <a:lnTo>
                  <a:pt x="23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2059374" y="1243200"/>
            <a:ext cx="9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 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4550177" y="1262100"/>
            <a:ext cx="3441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943475" y="2922900"/>
            <a:ext cx="880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943475" y="2088200"/>
            <a:ext cx="880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943475" y="1253500"/>
            <a:ext cx="8808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8975" y="2167450"/>
            <a:ext cx="1920900" cy="226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554337" y="2167450"/>
            <a:ext cx="1920900" cy="226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4651525" y="2167450"/>
            <a:ext cx="1920900" cy="226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768013" y="2167450"/>
            <a:ext cx="1920900" cy="226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744325" y="1381325"/>
            <a:ext cx="1346598" cy="59000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45,840</a:t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2841488" y="1381325"/>
            <a:ext cx="1346598" cy="59000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70,600</a:t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4940463" y="1381325"/>
            <a:ext cx="1346598" cy="59000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24,300</a:t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7058750" y="1381325"/>
            <a:ext cx="1346598" cy="59000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85,000</a:t>
            </a:r>
            <a:endParaRPr/>
          </a:p>
        </p:txBody>
      </p:sp>
      <p:grpSp>
        <p:nvGrpSpPr>
          <p:cNvPr id="386" name="Google Shape;386;p22"/>
          <p:cNvGrpSpPr/>
          <p:nvPr/>
        </p:nvGrpSpPr>
        <p:grpSpPr>
          <a:xfrm>
            <a:off x="3339566" y="2617062"/>
            <a:ext cx="350431" cy="339887"/>
            <a:chOff x="3270675" y="841800"/>
            <a:chExt cx="497700" cy="482725"/>
          </a:xfrm>
        </p:grpSpPr>
        <p:sp>
          <p:nvSpPr>
            <p:cNvPr id="387" name="Google Shape;387;p22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390" name="Google Shape;390;p22"/>
          <p:cNvSpPr/>
          <p:nvPr/>
        </p:nvSpPr>
        <p:spPr>
          <a:xfrm>
            <a:off x="5444142" y="2627973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91" name="Google Shape;391;p22"/>
          <p:cNvGrpSpPr/>
          <p:nvPr/>
        </p:nvGrpSpPr>
        <p:grpSpPr>
          <a:xfrm>
            <a:off x="1248000" y="2617370"/>
            <a:ext cx="339253" cy="339253"/>
            <a:chOff x="900750" y="1436075"/>
            <a:chExt cx="481825" cy="481825"/>
          </a:xfrm>
        </p:grpSpPr>
        <p:sp>
          <p:nvSpPr>
            <p:cNvPr id="392" name="Google Shape;392;p22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396" name="Google Shape;396;p22"/>
          <p:cNvGrpSpPr/>
          <p:nvPr/>
        </p:nvGrpSpPr>
        <p:grpSpPr>
          <a:xfrm>
            <a:off x="7556841" y="2617355"/>
            <a:ext cx="339200" cy="339271"/>
            <a:chOff x="5049725" y="2027900"/>
            <a:chExt cx="481750" cy="481850"/>
          </a:xfrm>
        </p:grpSpPr>
        <p:sp>
          <p:nvSpPr>
            <p:cNvPr id="397" name="Google Shape;397;p22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405" name="Google Shape;405;p22"/>
          <p:cNvSpPr/>
          <p:nvPr/>
        </p:nvSpPr>
        <p:spPr>
          <a:xfrm>
            <a:off x="606950" y="3394625"/>
            <a:ext cx="1621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</a:t>
            </a: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2704188" y="3394625"/>
            <a:ext cx="1621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4801350" y="3394625"/>
            <a:ext cx="1621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177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</a:t>
            </a: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</a:t>
            </a: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6917775" y="3394625"/>
            <a:ext cx="1621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4651500" y="30854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Executing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57163" y="30854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Initiating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6767988" y="308539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Monitoring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2554338" y="30854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Manager’s Dream Monthly Report Infographics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49400" y="22259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449400" y="399239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6773701" y="22259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ringed planet. It is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composed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6773701" y="39924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planet Mars is actually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6773703" y="1820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449400" y="1820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6773703" y="358724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Rewards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449400" y="3587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Monitoring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3135000" y="1530025"/>
            <a:ext cx="2874000" cy="287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253332" y="1648409"/>
            <a:ext cx="2637300" cy="2637300"/>
          </a:xfrm>
          <a:prstGeom prst="pie">
            <a:avLst>
              <a:gd fmla="val 13703438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 rot="5400000">
            <a:off x="3667200" y="2056850"/>
            <a:ext cx="1809600" cy="1820400"/>
          </a:xfrm>
          <a:prstGeom prst="pie">
            <a:avLst>
              <a:gd fmla="val 10801009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 rot="10800000">
            <a:off x="3425850" y="1814275"/>
            <a:ext cx="2292300" cy="2305500"/>
          </a:xfrm>
          <a:prstGeom prst="pie">
            <a:avLst>
              <a:gd fmla="val 16217251" name="adj1"/>
              <a:gd fmla="val 291083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3546461" y="1935465"/>
            <a:ext cx="2051100" cy="2063100"/>
          </a:xfrm>
          <a:prstGeom prst="pie">
            <a:avLst>
              <a:gd fmla="val 10801009" name="adj1"/>
              <a:gd fmla="val 16227321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 txBox="1"/>
          <p:nvPr/>
        </p:nvSpPr>
        <p:spPr>
          <a:xfrm>
            <a:off x="457175" y="15300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457175" y="32935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7806025" y="15300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806025" y="3293525"/>
            <a:ext cx="880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ject Manager's Dream Monthly Repo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7F7F7"/>
      </a:lt2>
      <a:accent1>
        <a:srgbClr val="C8DDA4"/>
      </a:accent1>
      <a:accent2>
        <a:srgbClr val="B2D9AB"/>
      </a:accent2>
      <a:accent3>
        <a:srgbClr val="87BC9E"/>
      </a:accent3>
      <a:accent4>
        <a:srgbClr val="395B8E"/>
      </a:accent4>
      <a:accent5>
        <a:srgbClr val="1C3B6A"/>
      </a:accent5>
      <a:accent6>
        <a:srgbClr val="1C3B6A"/>
      </a:accent6>
      <a:hlink>
        <a:srgbClr val="1C3B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