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4">
  <p:sldMasterIdLst>
    <p:sldMasterId id="2147483673" r:id="rId1"/>
  </p:sldMasterIdLst>
  <p:notesMasterIdLst>
    <p:notesMasterId r:id="rId12"/>
  </p:notesMasterIdLst>
  <p:sldIdLst>
    <p:sldId id="256" r:id="rId2"/>
    <p:sldId id="281" r:id="rId3"/>
    <p:sldId id="320" r:id="rId4"/>
    <p:sldId id="334" r:id="rId5"/>
    <p:sldId id="344" r:id="rId6"/>
    <p:sldId id="348" r:id="rId7"/>
    <p:sldId id="319" r:id="rId8"/>
    <p:sldId id="257" r:id="rId9"/>
    <p:sldId id="352" r:id="rId10"/>
    <p:sldId id="287" r:id="rId1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3"/>
    </p:embeddedFont>
    <p:embeddedFont>
      <p:font typeface="Fira Sans Condensed SemiBold" panose="020B0603050000020004" pitchFamily="34" charset="0"/>
      <p:bold r:id="rId14"/>
      <p:boldItalic r:id="rId15"/>
    </p:embeddedFont>
    <p:embeddedFont>
      <p:font typeface="Fira Sans Extra Condensed" panose="020B0503050000020004" pitchFamily="34" charset="0"/>
      <p:regular r:id="rId16"/>
      <p:bold r:id="rId17"/>
    </p:embeddedFont>
    <p:embeddedFont>
      <p:font typeface="Nunito" pitchFamily="2" charset="0"/>
      <p:regular r:id="rId18"/>
      <p:bold r:id="rId19"/>
      <p:italic r:id="rId20"/>
      <p:boldItalic r:id="rId21"/>
    </p:embeddedFont>
    <p:embeddedFont>
      <p:font typeface="Nunito Medium" panose="020B0604020202020204" charset="0"/>
      <p:regular r:id="rId22"/>
      <p:bold r:id="rId23"/>
      <p:italic r:id="rId24"/>
      <p:boldItalic r:id="rId25"/>
    </p:embeddedFont>
    <p:embeddedFont>
      <p:font typeface="Oswald" panose="00000500000000000000" pitchFamily="2" charset="0"/>
      <p:regular r:id="rId26"/>
      <p:bold r:id="rId27"/>
    </p:embeddedFont>
    <p:embeddedFont>
      <p:font typeface="Ranchers" panose="020B0604020202020204" charset="0"/>
      <p:regular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zione predefinita" id="{60ED3822-2341-47B3-9335-66DDDCD1B936}">
          <p14:sldIdLst>
            <p14:sldId id="256"/>
            <p14:sldId id="281"/>
          </p14:sldIdLst>
        </p14:section>
        <p14:section name="Introduzione" id="{D5AFD400-8A92-4F0E-9980-0F59760F7D58}">
          <p14:sldIdLst>
            <p14:sldId id="320"/>
            <p14:sldId id="334"/>
            <p14:sldId id="344"/>
            <p14:sldId id="348"/>
            <p14:sldId id="319"/>
            <p14:sldId id="257"/>
            <p14:sldId id="352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2B3A"/>
    <a:srgbClr val="F9B233"/>
    <a:srgbClr val="4DC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85C854-7B85-4B05-BB82-7EA6D7ADDD78}" v="219" dt="2023-10-09T09:32:53.274"/>
    <p1510:client id="{13F9D65D-1F77-4375-8DCE-8A13CB40DB2B}" v="107" dt="2023-10-08T20:47:05.086"/>
  </p1510:revLst>
</p1510:revInfo>
</file>

<file path=ppt/tableStyles.xml><?xml version="1.0" encoding="utf-8"?>
<a:tblStyleLst xmlns:a="http://schemas.openxmlformats.org/drawingml/2006/main" def="{6141CAFD-FA8A-4913-91C1-922D162E4FF1}">
  <a:tblStyle styleId="{6141CAFD-FA8A-4913-91C1-922D162E4F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21" Type="http://schemas.openxmlformats.org/officeDocument/2006/relationships/font" Target="fonts/font9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A MINGIONE" userId="5155fae5-6d0c-442f-8d85-e1077ee96a00" providerId="ADAL" clId="{0385C854-7B85-4B05-BB82-7EA6D7ADDD78}"/>
    <pc:docChg chg="undo redo custSel addSld delSld modSld sldOrd modSection">
      <pc:chgData name="MARTINA MINGIONE" userId="5155fae5-6d0c-442f-8d85-e1077ee96a00" providerId="ADAL" clId="{0385C854-7B85-4B05-BB82-7EA6D7ADDD78}" dt="2023-10-09T10:47:57.365" v="1235" actId="1076"/>
      <pc:docMkLst>
        <pc:docMk/>
      </pc:docMkLst>
      <pc:sldChg chg="addSp modSp mod">
        <pc:chgData name="MARTINA MINGIONE" userId="5155fae5-6d0c-442f-8d85-e1077ee96a00" providerId="ADAL" clId="{0385C854-7B85-4B05-BB82-7EA6D7ADDD78}" dt="2023-10-09T10:47:57.365" v="1235" actId="1076"/>
        <pc:sldMkLst>
          <pc:docMk/>
          <pc:sldMk cId="0" sldId="256"/>
        </pc:sldMkLst>
        <pc:spChg chg="add mod">
          <ac:chgData name="MARTINA MINGIONE" userId="5155fae5-6d0c-442f-8d85-e1077ee96a00" providerId="ADAL" clId="{0385C854-7B85-4B05-BB82-7EA6D7ADDD78}" dt="2023-10-09T10:47:57.365" v="1235" actId="1076"/>
          <ac:spMkLst>
            <pc:docMk/>
            <pc:sldMk cId="0" sldId="256"/>
            <ac:spMk id="5" creationId="{700C2A24-F27B-2D35-465A-3E08AEBDAFC1}"/>
          </ac:spMkLst>
        </pc:spChg>
        <pc:spChg chg="mod">
          <ac:chgData name="MARTINA MINGIONE" userId="5155fae5-6d0c-442f-8d85-e1077ee96a00" providerId="ADAL" clId="{0385C854-7B85-4B05-BB82-7EA6D7ADDD78}" dt="2023-10-08T18:59:23.993" v="796" actId="20577"/>
          <ac:spMkLst>
            <pc:docMk/>
            <pc:sldMk cId="0" sldId="256"/>
            <ac:spMk id="187" creationId="{00000000-0000-0000-0000-000000000000}"/>
          </ac:spMkLst>
        </pc:spChg>
      </pc:sldChg>
      <pc:sldChg chg="addSp delSp modSp add mod">
        <pc:chgData name="MARTINA MINGIONE" userId="5155fae5-6d0c-442f-8d85-e1077ee96a00" providerId="ADAL" clId="{0385C854-7B85-4B05-BB82-7EA6D7ADDD78}" dt="2023-10-08T16:39:39.320" v="579" actId="1076"/>
        <pc:sldMkLst>
          <pc:docMk/>
          <pc:sldMk cId="0" sldId="257"/>
        </pc:sldMkLst>
        <pc:spChg chg="mod">
          <ac:chgData name="MARTINA MINGIONE" userId="5155fae5-6d0c-442f-8d85-e1077ee96a00" providerId="ADAL" clId="{0385C854-7B85-4B05-BB82-7EA6D7ADDD78}" dt="2023-10-08T16:37:56.019" v="558"/>
          <ac:spMkLst>
            <pc:docMk/>
            <pc:sldMk cId="0" sldId="257"/>
            <ac:spMk id="3" creationId="{A2B93D64-EB25-BD84-063A-0A072E20327D}"/>
          </ac:spMkLst>
        </pc:spChg>
        <pc:spChg chg="mod">
          <ac:chgData name="MARTINA MINGIONE" userId="5155fae5-6d0c-442f-8d85-e1077ee96a00" providerId="ADAL" clId="{0385C854-7B85-4B05-BB82-7EA6D7ADDD78}" dt="2023-10-08T16:37:56.019" v="558"/>
          <ac:spMkLst>
            <pc:docMk/>
            <pc:sldMk cId="0" sldId="257"/>
            <ac:spMk id="4" creationId="{A16EC2BC-D498-7DB9-4FD5-5109A7FCB2FD}"/>
          </ac:spMkLst>
        </pc:spChg>
        <pc:spChg chg="mod">
          <ac:chgData name="MARTINA MINGIONE" userId="5155fae5-6d0c-442f-8d85-e1077ee96a00" providerId="ADAL" clId="{0385C854-7B85-4B05-BB82-7EA6D7ADDD78}" dt="2023-10-08T16:37:56.019" v="558"/>
          <ac:spMkLst>
            <pc:docMk/>
            <pc:sldMk cId="0" sldId="257"/>
            <ac:spMk id="5" creationId="{269EC2D9-CE93-525C-9BA1-E14BDC2F9B07}"/>
          </ac:spMkLst>
        </pc:spChg>
        <pc:spChg chg="mod">
          <ac:chgData name="MARTINA MINGIONE" userId="5155fae5-6d0c-442f-8d85-e1077ee96a00" providerId="ADAL" clId="{0385C854-7B85-4B05-BB82-7EA6D7ADDD78}" dt="2023-10-08T16:37:56.019" v="558"/>
          <ac:spMkLst>
            <pc:docMk/>
            <pc:sldMk cId="0" sldId="257"/>
            <ac:spMk id="6" creationId="{4B622E3E-81A9-1043-38FD-387123749FE1}"/>
          </ac:spMkLst>
        </pc:spChg>
        <pc:spChg chg="mod">
          <ac:chgData name="MARTINA MINGIONE" userId="5155fae5-6d0c-442f-8d85-e1077ee96a00" providerId="ADAL" clId="{0385C854-7B85-4B05-BB82-7EA6D7ADDD78}" dt="2023-10-08T16:37:56.019" v="558"/>
          <ac:spMkLst>
            <pc:docMk/>
            <pc:sldMk cId="0" sldId="257"/>
            <ac:spMk id="7" creationId="{DB492EDB-CA98-58E4-57B5-E348DDDDE4F0}"/>
          </ac:spMkLst>
        </pc:spChg>
        <pc:spChg chg="mod">
          <ac:chgData name="MARTINA MINGIONE" userId="5155fae5-6d0c-442f-8d85-e1077ee96a00" providerId="ADAL" clId="{0385C854-7B85-4B05-BB82-7EA6D7ADDD78}" dt="2023-10-08T16:37:56.019" v="558"/>
          <ac:spMkLst>
            <pc:docMk/>
            <pc:sldMk cId="0" sldId="257"/>
            <ac:spMk id="8" creationId="{D7B54E62-8330-9728-FF89-24CCF0D28BF1}"/>
          </ac:spMkLst>
        </pc:spChg>
        <pc:spChg chg="mod">
          <ac:chgData name="MARTINA MINGIONE" userId="5155fae5-6d0c-442f-8d85-e1077ee96a00" providerId="ADAL" clId="{0385C854-7B85-4B05-BB82-7EA6D7ADDD78}" dt="2023-10-08T16:37:56.019" v="558"/>
          <ac:spMkLst>
            <pc:docMk/>
            <pc:sldMk cId="0" sldId="257"/>
            <ac:spMk id="9" creationId="{FFEDE393-EDED-ED17-4F26-9EDC29188F44}"/>
          </ac:spMkLst>
        </pc:spChg>
        <pc:spChg chg="mod">
          <ac:chgData name="MARTINA MINGIONE" userId="5155fae5-6d0c-442f-8d85-e1077ee96a00" providerId="ADAL" clId="{0385C854-7B85-4B05-BB82-7EA6D7ADDD78}" dt="2023-10-08T16:37:56.019" v="558"/>
          <ac:spMkLst>
            <pc:docMk/>
            <pc:sldMk cId="0" sldId="257"/>
            <ac:spMk id="10" creationId="{82B7D3D0-6FCD-E0D6-A775-0A66A9E328FC}"/>
          </ac:spMkLst>
        </pc:spChg>
        <pc:spChg chg="mod">
          <ac:chgData name="MARTINA MINGIONE" userId="5155fae5-6d0c-442f-8d85-e1077ee96a00" providerId="ADAL" clId="{0385C854-7B85-4B05-BB82-7EA6D7ADDD78}" dt="2023-10-08T16:37:56.019" v="558"/>
          <ac:spMkLst>
            <pc:docMk/>
            <pc:sldMk cId="0" sldId="257"/>
            <ac:spMk id="11" creationId="{C109CE36-5192-FC1B-43A3-0D3416DF7C88}"/>
          </ac:spMkLst>
        </pc:spChg>
        <pc:spChg chg="mod">
          <ac:chgData name="MARTINA MINGIONE" userId="5155fae5-6d0c-442f-8d85-e1077ee96a00" providerId="ADAL" clId="{0385C854-7B85-4B05-BB82-7EA6D7ADDD78}" dt="2023-10-08T16:37:56.019" v="558"/>
          <ac:spMkLst>
            <pc:docMk/>
            <pc:sldMk cId="0" sldId="257"/>
            <ac:spMk id="12" creationId="{98F3F4CC-CCBD-DB9B-9362-EFB20F5B1C56}"/>
          </ac:spMkLst>
        </pc:spChg>
        <pc:spChg chg="mod">
          <ac:chgData name="MARTINA MINGIONE" userId="5155fae5-6d0c-442f-8d85-e1077ee96a00" providerId="ADAL" clId="{0385C854-7B85-4B05-BB82-7EA6D7ADDD78}" dt="2023-10-08T16:37:56.019" v="558"/>
          <ac:spMkLst>
            <pc:docMk/>
            <pc:sldMk cId="0" sldId="257"/>
            <ac:spMk id="13" creationId="{49CB5A22-8928-C118-1A15-C9394C47603C}"/>
          </ac:spMkLst>
        </pc:spChg>
        <pc:spChg chg="mod">
          <ac:chgData name="MARTINA MINGIONE" userId="5155fae5-6d0c-442f-8d85-e1077ee96a00" providerId="ADAL" clId="{0385C854-7B85-4B05-BB82-7EA6D7ADDD78}" dt="2023-10-08T16:37:56.019" v="558"/>
          <ac:spMkLst>
            <pc:docMk/>
            <pc:sldMk cId="0" sldId="257"/>
            <ac:spMk id="14" creationId="{103A1548-1736-1883-6FF1-DE8DA1C91795}"/>
          </ac:spMkLst>
        </pc:spChg>
        <pc:spChg chg="mod">
          <ac:chgData name="MARTINA MINGIONE" userId="5155fae5-6d0c-442f-8d85-e1077ee96a00" providerId="ADAL" clId="{0385C854-7B85-4B05-BB82-7EA6D7ADDD78}" dt="2023-10-08T16:37:56.019" v="558"/>
          <ac:spMkLst>
            <pc:docMk/>
            <pc:sldMk cId="0" sldId="257"/>
            <ac:spMk id="15" creationId="{0991ED77-2BD8-D410-6872-1411EF624264}"/>
          </ac:spMkLst>
        </pc:spChg>
        <pc:spChg chg="mod">
          <ac:chgData name="MARTINA MINGIONE" userId="5155fae5-6d0c-442f-8d85-e1077ee96a00" providerId="ADAL" clId="{0385C854-7B85-4B05-BB82-7EA6D7ADDD78}" dt="2023-10-08T16:37:56.019" v="558"/>
          <ac:spMkLst>
            <pc:docMk/>
            <pc:sldMk cId="0" sldId="257"/>
            <ac:spMk id="16" creationId="{EF20AC79-9AF0-E9EA-0D08-62A7B659DCC7}"/>
          </ac:spMkLst>
        </pc:spChg>
        <pc:spChg chg="mod">
          <ac:chgData name="MARTINA MINGIONE" userId="5155fae5-6d0c-442f-8d85-e1077ee96a00" providerId="ADAL" clId="{0385C854-7B85-4B05-BB82-7EA6D7ADDD78}" dt="2023-10-08T16:38:34.417" v="566"/>
          <ac:spMkLst>
            <pc:docMk/>
            <pc:sldMk cId="0" sldId="257"/>
            <ac:spMk id="18" creationId="{CBB31461-BA79-FBED-1D86-4E8370B3EE71}"/>
          </ac:spMkLst>
        </pc:spChg>
        <pc:spChg chg="mod">
          <ac:chgData name="MARTINA MINGIONE" userId="5155fae5-6d0c-442f-8d85-e1077ee96a00" providerId="ADAL" clId="{0385C854-7B85-4B05-BB82-7EA6D7ADDD78}" dt="2023-10-08T16:38:34.417" v="566"/>
          <ac:spMkLst>
            <pc:docMk/>
            <pc:sldMk cId="0" sldId="257"/>
            <ac:spMk id="19" creationId="{99DC0F36-8C4B-571F-56CE-DFB7E0ED0E95}"/>
          </ac:spMkLst>
        </pc:spChg>
        <pc:spChg chg="mod">
          <ac:chgData name="MARTINA MINGIONE" userId="5155fae5-6d0c-442f-8d85-e1077ee96a00" providerId="ADAL" clId="{0385C854-7B85-4B05-BB82-7EA6D7ADDD78}" dt="2023-10-08T16:38:34.417" v="566"/>
          <ac:spMkLst>
            <pc:docMk/>
            <pc:sldMk cId="0" sldId="257"/>
            <ac:spMk id="20" creationId="{F0EF94E6-242E-E6B1-3549-23ED2E58BFFB}"/>
          </ac:spMkLst>
        </pc:spChg>
        <pc:spChg chg="mod">
          <ac:chgData name="MARTINA MINGIONE" userId="5155fae5-6d0c-442f-8d85-e1077ee96a00" providerId="ADAL" clId="{0385C854-7B85-4B05-BB82-7EA6D7ADDD78}" dt="2023-10-08T16:38:34.417" v="566"/>
          <ac:spMkLst>
            <pc:docMk/>
            <pc:sldMk cId="0" sldId="257"/>
            <ac:spMk id="21" creationId="{B4EE8197-D81A-B5EF-6E22-A2CA5713F5AF}"/>
          </ac:spMkLst>
        </pc:spChg>
        <pc:spChg chg="mod">
          <ac:chgData name="MARTINA MINGIONE" userId="5155fae5-6d0c-442f-8d85-e1077ee96a00" providerId="ADAL" clId="{0385C854-7B85-4B05-BB82-7EA6D7ADDD78}" dt="2023-10-08T16:38:34.417" v="566"/>
          <ac:spMkLst>
            <pc:docMk/>
            <pc:sldMk cId="0" sldId="257"/>
            <ac:spMk id="22" creationId="{3C3E2513-9743-1021-A15C-3985E6F9B2D0}"/>
          </ac:spMkLst>
        </pc:spChg>
        <pc:spChg chg="mod">
          <ac:chgData name="MARTINA MINGIONE" userId="5155fae5-6d0c-442f-8d85-e1077ee96a00" providerId="ADAL" clId="{0385C854-7B85-4B05-BB82-7EA6D7ADDD78}" dt="2023-10-08T16:38:34.417" v="566"/>
          <ac:spMkLst>
            <pc:docMk/>
            <pc:sldMk cId="0" sldId="257"/>
            <ac:spMk id="23" creationId="{CB77AA19-B112-32F8-A779-204E718037B8}"/>
          </ac:spMkLst>
        </pc:spChg>
        <pc:spChg chg="mod">
          <ac:chgData name="MARTINA MINGIONE" userId="5155fae5-6d0c-442f-8d85-e1077ee96a00" providerId="ADAL" clId="{0385C854-7B85-4B05-BB82-7EA6D7ADDD78}" dt="2023-10-08T16:38:34.417" v="566"/>
          <ac:spMkLst>
            <pc:docMk/>
            <pc:sldMk cId="0" sldId="257"/>
            <ac:spMk id="24" creationId="{18FBDDD2-AB56-273B-C07C-3AED0A661802}"/>
          </ac:spMkLst>
        </pc:spChg>
        <pc:spChg chg="mod">
          <ac:chgData name="MARTINA MINGIONE" userId="5155fae5-6d0c-442f-8d85-e1077ee96a00" providerId="ADAL" clId="{0385C854-7B85-4B05-BB82-7EA6D7ADDD78}" dt="2023-10-08T16:38:34.417" v="566"/>
          <ac:spMkLst>
            <pc:docMk/>
            <pc:sldMk cId="0" sldId="257"/>
            <ac:spMk id="25" creationId="{2F1EF016-0095-8BBD-4C50-BE8E62428F9F}"/>
          </ac:spMkLst>
        </pc:spChg>
        <pc:spChg chg="mod">
          <ac:chgData name="MARTINA MINGIONE" userId="5155fae5-6d0c-442f-8d85-e1077ee96a00" providerId="ADAL" clId="{0385C854-7B85-4B05-BB82-7EA6D7ADDD78}" dt="2023-10-08T16:38:34.417" v="566"/>
          <ac:spMkLst>
            <pc:docMk/>
            <pc:sldMk cId="0" sldId="257"/>
            <ac:spMk id="26" creationId="{4B1462A2-8C72-38BA-AA8D-2EF93A8CBA3D}"/>
          </ac:spMkLst>
        </pc:spChg>
        <pc:spChg chg="mod">
          <ac:chgData name="MARTINA MINGIONE" userId="5155fae5-6d0c-442f-8d85-e1077ee96a00" providerId="ADAL" clId="{0385C854-7B85-4B05-BB82-7EA6D7ADDD78}" dt="2023-10-08T16:38:34.417" v="566"/>
          <ac:spMkLst>
            <pc:docMk/>
            <pc:sldMk cId="0" sldId="257"/>
            <ac:spMk id="27" creationId="{161D3F06-C831-6665-0EAA-F4C381E0E970}"/>
          </ac:spMkLst>
        </pc:spChg>
        <pc:spChg chg="mod">
          <ac:chgData name="MARTINA MINGIONE" userId="5155fae5-6d0c-442f-8d85-e1077ee96a00" providerId="ADAL" clId="{0385C854-7B85-4B05-BB82-7EA6D7ADDD78}" dt="2023-10-08T16:38:56.722" v="569"/>
          <ac:spMkLst>
            <pc:docMk/>
            <pc:sldMk cId="0" sldId="257"/>
            <ac:spMk id="29" creationId="{A5223DF0-B492-ED61-0A3D-56AB7F88F526}"/>
          </ac:spMkLst>
        </pc:spChg>
        <pc:spChg chg="mod">
          <ac:chgData name="MARTINA MINGIONE" userId="5155fae5-6d0c-442f-8d85-e1077ee96a00" providerId="ADAL" clId="{0385C854-7B85-4B05-BB82-7EA6D7ADDD78}" dt="2023-10-08T16:38:56.722" v="569"/>
          <ac:spMkLst>
            <pc:docMk/>
            <pc:sldMk cId="0" sldId="257"/>
            <ac:spMk id="30" creationId="{05E61353-055E-4A08-5365-E12615C29A2F}"/>
          </ac:spMkLst>
        </pc:spChg>
        <pc:spChg chg="mod">
          <ac:chgData name="MARTINA MINGIONE" userId="5155fae5-6d0c-442f-8d85-e1077ee96a00" providerId="ADAL" clId="{0385C854-7B85-4B05-BB82-7EA6D7ADDD78}" dt="2023-10-08T16:38:56.722" v="569"/>
          <ac:spMkLst>
            <pc:docMk/>
            <pc:sldMk cId="0" sldId="257"/>
            <ac:spMk id="31" creationId="{9B2A48A4-95B1-6834-15BE-39075D686CE9}"/>
          </ac:spMkLst>
        </pc:spChg>
        <pc:spChg chg="mod">
          <ac:chgData name="MARTINA MINGIONE" userId="5155fae5-6d0c-442f-8d85-e1077ee96a00" providerId="ADAL" clId="{0385C854-7B85-4B05-BB82-7EA6D7ADDD78}" dt="2023-10-08T16:38:56.722" v="569"/>
          <ac:spMkLst>
            <pc:docMk/>
            <pc:sldMk cId="0" sldId="257"/>
            <ac:spMk id="32" creationId="{B3AE5CAD-7B68-219F-DFC9-CD44D3E76BC3}"/>
          </ac:spMkLst>
        </pc:spChg>
        <pc:spChg chg="mod">
          <ac:chgData name="MARTINA MINGIONE" userId="5155fae5-6d0c-442f-8d85-e1077ee96a00" providerId="ADAL" clId="{0385C854-7B85-4B05-BB82-7EA6D7ADDD78}" dt="2023-10-08T16:38:56.722" v="569"/>
          <ac:spMkLst>
            <pc:docMk/>
            <pc:sldMk cId="0" sldId="257"/>
            <ac:spMk id="33" creationId="{4EB8ED3A-D4AC-4ABF-0977-2F7E6FC8D97D}"/>
          </ac:spMkLst>
        </pc:spChg>
        <pc:spChg chg="mod">
          <ac:chgData name="MARTINA MINGIONE" userId="5155fae5-6d0c-442f-8d85-e1077ee96a00" providerId="ADAL" clId="{0385C854-7B85-4B05-BB82-7EA6D7ADDD78}" dt="2023-10-08T16:38:56.722" v="569"/>
          <ac:spMkLst>
            <pc:docMk/>
            <pc:sldMk cId="0" sldId="257"/>
            <ac:spMk id="34" creationId="{DAE2F808-2589-66DD-CF13-E876BC9C765C}"/>
          </ac:spMkLst>
        </pc:spChg>
        <pc:spChg chg="mod">
          <ac:chgData name="MARTINA MINGIONE" userId="5155fae5-6d0c-442f-8d85-e1077ee96a00" providerId="ADAL" clId="{0385C854-7B85-4B05-BB82-7EA6D7ADDD78}" dt="2023-10-08T16:38:56.722" v="569"/>
          <ac:spMkLst>
            <pc:docMk/>
            <pc:sldMk cId="0" sldId="257"/>
            <ac:spMk id="35" creationId="{5BC12619-2E08-02C1-511F-3A90BBAD6391}"/>
          </ac:spMkLst>
        </pc:spChg>
        <pc:spChg chg="mod">
          <ac:chgData name="MARTINA MINGIONE" userId="5155fae5-6d0c-442f-8d85-e1077ee96a00" providerId="ADAL" clId="{0385C854-7B85-4B05-BB82-7EA6D7ADDD78}" dt="2023-10-08T16:38:56.722" v="569"/>
          <ac:spMkLst>
            <pc:docMk/>
            <pc:sldMk cId="0" sldId="257"/>
            <ac:spMk id="36" creationId="{08A7C8F0-A77B-247B-17AD-4D97C09656A8}"/>
          </ac:spMkLst>
        </pc:spChg>
        <pc:spChg chg="mod">
          <ac:chgData name="MARTINA MINGIONE" userId="5155fae5-6d0c-442f-8d85-e1077ee96a00" providerId="ADAL" clId="{0385C854-7B85-4B05-BB82-7EA6D7ADDD78}" dt="2023-10-08T16:38:56.722" v="569"/>
          <ac:spMkLst>
            <pc:docMk/>
            <pc:sldMk cId="0" sldId="257"/>
            <ac:spMk id="37" creationId="{26D243F3-AB08-8B6D-044C-0306619614C0}"/>
          </ac:spMkLst>
        </pc:spChg>
        <pc:spChg chg="mod">
          <ac:chgData name="MARTINA MINGIONE" userId="5155fae5-6d0c-442f-8d85-e1077ee96a00" providerId="ADAL" clId="{0385C854-7B85-4B05-BB82-7EA6D7ADDD78}" dt="2023-10-08T16:38:56.722" v="569"/>
          <ac:spMkLst>
            <pc:docMk/>
            <pc:sldMk cId="0" sldId="257"/>
            <ac:spMk id="38" creationId="{E0AC0272-346C-E006-4398-2CCE2B1C7741}"/>
          </ac:spMkLst>
        </pc:spChg>
        <pc:spChg chg="mod">
          <ac:chgData name="MARTINA MINGIONE" userId="5155fae5-6d0c-442f-8d85-e1077ee96a00" providerId="ADAL" clId="{0385C854-7B85-4B05-BB82-7EA6D7ADDD78}" dt="2023-10-08T16:39:38.872" v="578" actId="1076"/>
          <ac:spMkLst>
            <pc:docMk/>
            <pc:sldMk cId="0" sldId="257"/>
            <ac:spMk id="41" creationId="{246B6637-DC5F-8E0E-9A01-4B1F73254000}"/>
          </ac:spMkLst>
        </pc:spChg>
        <pc:spChg chg="mod">
          <ac:chgData name="MARTINA MINGIONE" userId="5155fae5-6d0c-442f-8d85-e1077ee96a00" providerId="ADAL" clId="{0385C854-7B85-4B05-BB82-7EA6D7ADDD78}" dt="2023-10-08T16:39:24.909" v="575"/>
          <ac:spMkLst>
            <pc:docMk/>
            <pc:sldMk cId="0" sldId="257"/>
            <ac:spMk id="42" creationId="{CE7EA3FF-196E-33E2-D53A-90EF56EFE0C5}"/>
          </ac:spMkLst>
        </pc:spChg>
        <pc:spChg chg="mod">
          <ac:chgData name="MARTINA MINGIONE" userId="5155fae5-6d0c-442f-8d85-e1077ee96a00" providerId="ADAL" clId="{0385C854-7B85-4B05-BB82-7EA6D7ADDD78}" dt="2023-10-08T16:39:24.909" v="575"/>
          <ac:spMkLst>
            <pc:docMk/>
            <pc:sldMk cId="0" sldId="257"/>
            <ac:spMk id="43" creationId="{80B39698-B6BD-9851-2B58-27D7C8B8FD50}"/>
          </ac:spMkLst>
        </pc:spChg>
        <pc:spChg chg="mod">
          <ac:chgData name="MARTINA MINGIONE" userId="5155fae5-6d0c-442f-8d85-e1077ee96a00" providerId="ADAL" clId="{0385C854-7B85-4B05-BB82-7EA6D7ADDD78}" dt="2023-10-08T16:39:24.909" v="575"/>
          <ac:spMkLst>
            <pc:docMk/>
            <pc:sldMk cId="0" sldId="257"/>
            <ac:spMk id="44" creationId="{A163142F-EDD3-2514-ABD0-6E278741B432}"/>
          </ac:spMkLst>
        </pc:spChg>
        <pc:spChg chg="mod">
          <ac:chgData name="MARTINA MINGIONE" userId="5155fae5-6d0c-442f-8d85-e1077ee96a00" providerId="ADAL" clId="{0385C854-7B85-4B05-BB82-7EA6D7ADDD78}" dt="2023-10-08T16:39:24.909" v="575"/>
          <ac:spMkLst>
            <pc:docMk/>
            <pc:sldMk cId="0" sldId="257"/>
            <ac:spMk id="45" creationId="{9CBC7DD4-5949-FA65-D959-EAA21EC42C6E}"/>
          </ac:spMkLst>
        </pc:spChg>
        <pc:spChg chg="mod">
          <ac:chgData name="MARTINA MINGIONE" userId="5155fae5-6d0c-442f-8d85-e1077ee96a00" providerId="ADAL" clId="{0385C854-7B85-4B05-BB82-7EA6D7ADDD78}" dt="2023-10-08T16:39:24.909" v="575"/>
          <ac:spMkLst>
            <pc:docMk/>
            <pc:sldMk cId="0" sldId="257"/>
            <ac:spMk id="46" creationId="{4E7700BC-F3D6-2531-B6E3-66183A1C0104}"/>
          </ac:spMkLst>
        </pc:spChg>
        <pc:spChg chg="mod">
          <ac:chgData name="MARTINA MINGIONE" userId="5155fae5-6d0c-442f-8d85-e1077ee96a00" providerId="ADAL" clId="{0385C854-7B85-4B05-BB82-7EA6D7ADDD78}" dt="2023-10-08T16:39:24.909" v="575"/>
          <ac:spMkLst>
            <pc:docMk/>
            <pc:sldMk cId="0" sldId="257"/>
            <ac:spMk id="47" creationId="{C78631BC-0623-91A8-18C6-0BD2B2611B29}"/>
          </ac:spMkLst>
        </pc:spChg>
        <pc:spChg chg="mod">
          <ac:chgData name="MARTINA MINGIONE" userId="5155fae5-6d0c-442f-8d85-e1077ee96a00" providerId="ADAL" clId="{0385C854-7B85-4B05-BB82-7EA6D7ADDD78}" dt="2023-10-08T16:39:24.909" v="575"/>
          <ac:spMkLst>
            <pc:docMk/>
            <pc:sldMk cId="0" sldId="257"/>
            <ac:spMk id="48" creationId="{02745EC2-47F8-DF26-B76B-064E93DF930D}"/>
          </ac:spMkLst>
        </pc:spChg>
        <pc:spChg chg="mod">
          <ac:chgData name="MARTINA MINGIONE" userId="5155fae5-6d0c-442f-8d85-e1077ee96a00" providerId="ADAL" clId="{0385C854-7B85-4B05-BB82-7EA6D7ADDD78}" dt="2023-10-08T16:39:24.909" v="575"/>
          <ac:spMkLst>
            <pc:docMk/>
            <pc:sldMk cId="0" sldId="257"/>
            <ac:spMk id="49" creationId="{61796173-193F-DEA6-5E58-DC598F56EA55}"/>
          </ac:spMkLst>
        </pc:spChg>
        <pc:spChg chg="mod">
          <ac:chgData name="MARTINA MINGIONE" userId="5155fae5-6d0c-442f-8d85-e1077ee96a00" providerId="ADAL" clId="{0385C854-7B85-4B05-BB82-7EA6D7ADDD78}" dt="2023-10-08T16:39:24.909" v="575"/>
          <ac:spMkLst>
            <pc:docMk/>
            <pc:sldMk cId="0" sldId="257"/>
            <ac:spMk id="50" creationId="{518AC36E-30C3-8CAE-C276-1B46F5993404}"/>
          </ac:spMkLst>
        </pc:spChg>
        <pc:spChg chg="mod topLvl">
          <ac:chgData name="MARTINA MINGIONE" userId="5155fae5-6d0c-442f-8d85-e1077ee96a00" providerId="ADAL" clId="{0385C854-7B85-4B05-BB82-7EA6D7ADDD78}" dt="2023-10-08T16:37:54.766" v="557" actId="478"/>
          <ac:spMkLst>
            <pc:docMk/>
            <pc:sldMk cId="0" sldId="257"/>
            <ac:spMk id="203" creationId="{00000000-0000-0000-0000-000000000000}"/>
          </ac:spMkLst>
        </pc:spChg>
        <pc:spChg chg="del">
          <ac:chgData name="MARTINA MINGIONE" userId="5155fae5-6d0c-442f-8d85-e1077ee96a00" providerId="ADAL" clId="{0385C854-7B85-4B05-BB82-7EA6D7ADDD78}" dt="2023-10-08T16:37:38.096" v="554" actId="478"/>
          <ac:spMkLst>
            <pc:docMk/>
            <pc:sldMk cId="0" sldId="257"/>
            <ac:spMk id="204" creationId="{00000000-0000-0000-0000-000000000000}"/>
          </ac:spMkLst>
        </pc:spChg>
        <pc:spChg chg="del topLvl">
          <ac:chgData name="MARTINA MINGIONE" userId="5155fae5-6d0c-442f-8d85-e1077ee96a00" providerId="ADAL" clId="{0385C854-7B85-4B05-BB82-7EA6D7ADDD78}" dt="2023-10-08T16:37:54.766" v="557" actId="478"/>
          <ac:spMkLst>
            <pc:docMk/>
            <pc:sldMk cId="0" sldId="257"/>
            <ac:spMk id="205" creationId="{00000000-0000-0000-0000-000000000000}"/>
          </ac:spMkLst>
        </pc:spChg>
        <pc:spChg chg="mod">
          <ac:chgData name="MARTINA MINGIONE" userId="5155fae5-6d0c-442f-8d85-e1077ee96a00" providerId="ADAL" clId="{0385C854-7B85-4B05-BB82-7EA6D7ADDD78}" dt="2023-10-08T16:38:16.799" v="562"/>
          <ac:spMkLst>
            <pc:docMk/>
            <pc:sldMk cId="0" sldId="257"/>
            <ac:spMk id="207" creationId="{00000000-0000-0000-0000-000000000000}"/>
          </ac:spMkLst>
        </pc:spChg>
        <pc:spChg chg="mod">
          <ac:chgData name="MARTINA MINGIONE" userId="5155fae5-6d0c-442f-8d85-e1077ee96a00" providerId="ADAL" clId="{0385C854-7B85-4B05-BB82-7EA6D7ADDD78}" dt="2023-10-08T16:38:24.057" v="564" actId="1076"/>
          <ac:spMkLst>
            <pc:docMk/>
            <pc:sldMk cId="0" sldId="257"/>
            <ac:spMk id="208" creationId="{00000000-0000-0000-0000-000000000000}"/>
          </ac:spMkLst>
        </pc:spChg>
        <pc:spChg chg="del">
          <ac:chgData name="MARTINA MINGIONE" userId="5155fae5-6d0c-442f-8d85-e1077ee96a00" providerId="ADAL" clId="{0385C854-7B85-4B05-BB82-7EA6D7ADDD78}" dt="2023-10-08T16:38:33.929" v="565" actId="478"/>
          <ac:spMkLst>
            <pc:docMk/>
            <pc:sldMk cId="0" sldId="257"/>
            <ac:spMk id="209" creationId="{00000000-0000-0000-0000-000000000000}"/>
          </ac:spMkLst>
        </pc:spChg>
        <pc:grpChg chg="add mod">
          <ac:chgData name="MARTINA MINGIONE" userId="5155fae5-6d0c-442f-8d85-e1077ee96a00" providerId="ADAL" clId="{0385C854-7B85-4B05-BB82-7EA6D7ADDD78}" dt="2023-10-08T16:37:59.388" v="559" actId="1076"/>
          <ac:grpSpMkLst>
            <pc:docMk/>
            <pc:sldMk cId="0" sldId="257"/>
            <ac:grpSpMk id="2" creationId="{DDB651E8-270C-A9B5-0703-DAB959245B60}"/>
          </ac:grpSpMkLst>
        </pc:grpChg>
        <pc:grpChg chg="add del mod">
          <ac:chgData name="MARTINA MINGIONE" userId="5155fae5-6d0c-442f-8d85-e1077ee96a00" providerId="ADAL" clId="{0385C854-7B85-4B05-BB82-7EA6D7ADDD78}" dt="2023-10-08T16:38:56.242" v="568" actId="21"/>
          <ac:grpSpMkLst>
            <pc:docMk/>
            <pc:sldMk cId="0" sldId="257"/>
            <ac:grpSpMk id="17" creationId="{37A3DB35-32D2-76FB-1B93-8C497B5875E1}"/>
          </ac:grpSpMkLst>
        </pc:grpChg>
        <pc:grpChg chg="add del mod">
          <ac:chgData name="MARTINA MINGIONE" userId="5155fae5-6d0c-442f-8d85-e1077ee96a00" providerId="ADAL" clId="{0385C854-7B85-4B05-BB82-7EA6D7ADDD78}" dt="2023-10-08T16:38:58.453" v="570"/>
          <ac:grpSpMkLst>
            <pc:docMk/>
            <pc:sldMk cId="0" sldId="257"/>
            <ac:grpSpMk id="28" creationId="{66B85136-653A-0073-04D6-B90B874635D6}"/>
          </ac:grpSpMkLst>
        </pc:grpChg>
        <pc:grpChg chg="add mod">
          <ac:chgData name="MARTINA MINGIONE" userId="5155fae5-6d0c-442f-8d85-e1077ee96a00" providerId="ADAL" clId="{0385C854-7B85-4B05-BB82-7EA6D7ADDD78}" dt="2023-10-08T16:39:39.320" v="579" actId="1076"/>
          <ac:grpSpMkLst>
            <pc:docMk/>
            <pc:sldMk cId="0" sldId="257"/>
            <ac:grpSpMk id="40" creationId="{0180C25E-5D61-59F3-0086-94CFD4939DC0}"/>
          </ac:grpSpMkLst>
        </pc:grpChg>
        <pc:grpChg chg="del">
          <ac:chgData name="MARTINA MINGIONE" userId="5155fae5-6d0c-442f-8d85-e1077ee96a00" providerId="ADAL" clId="{0385C854-7B85-4B05-BB82-7EA6D7ADDD78}" dt="2023-10-08T16:37:54.766" v="557" actId="478"/>
          <ac:grpSpMkLst>
            <pc:docMk/>
            <pc:sldMk cId="0" sldId="257"/>
            <ac:grpSpMk id="201" creationId="{00000000-0000-0000-0000-000000000000}"/>
          </ac:grpSpMkLst>
        </pc:grpChg>
        <pc:grpChg chg="del">
          <ac:chgData name="MARTINA MINGIONE" userId="5155fae5-6d0c-442f-8d85-e1077ee96a00" providerId="ADAL" clId="{0385C854-7B85-4B05-BB82-7EA6D7ADDD78}" dt="2023-10-08T16:37:38.096" v="554" actId="478"/>
          <ac:grpSpMkLst>
            <pc:docMk/>
            <pc:sldMk cId="0" sldId="257"/>
            <ac:grpSpMk id="202" creationId="{00000000-0000-0000-0000-000000000000}"/>
          </ac:grpSpMkLst>
        </pc:grpChg>
        <pc:picChg chg="add del mod">
          <ac:chgData name="MARTINA MINGIONE" userId="5155fae5-6d0c-442f-8d85-e1077ee96a00" providerId="ADAL" clId="{0385C854-7B85-4B05-BB82-7EA6D7ADDD78}" dt="2023-10-08T16:39:23.249" v="574"/>
          <ac:picMkLst>
            <pc:docMk/>
            <pc:sldMk cId="0" sldId="257"/>
            <ac:picMk id="39" creationId="{FB614279-A785-CA07-D741-3C5F452771EB}"/>
          </ac:picMkLst>
        </pc:picChg>
      </pc:sldChg>
      <pc:sldChg chg="del">
        <pc:chgData name="MARTINA MINGIONE" userId="5155fae5-6d0c-442f-8d85-e1077ee96a00" providerId="ADAL" clId="{0385C854-7B85-4B05-BB82-7EA6D7ADDD78}" dt="2023-10-08T18:49:10.440" v="720" actId="47"/>
        <pc:sldMkLst>
          <pc:docMk/>
          <pc:sldMk cId="0" sldId="260"/>
        </pc:sldMkLst>
      </pc:sldChg>
      <pc:sldChg chg="addSp delSp modSp mod">
        <pc:chgData name="MARTINA MINGIONE" userId="5155fae5-6d0c-442f-8d85-e1077ee96a00" providerId="ADAL" clId="{0385C854-7B85-4B05-BB82-7EA6D7ADDD78}" dt="2023-10-08T15:36:20.195" v="29" actId="207"/>
        <pc:sldMkLst>
          <pc:docMk/>
          <pc:sldMk cId="0" sldId="272"/>
        </pc:sldMkLst>
        <pc:spChg chg="mod">
          <ac:chgData name="MARTINA MINGIONE" userId="5155fae5-6d0c-442f-8d85-e1077ee96a00" providerId="ADAL" clId="{0385C854-7B85-4B05-BB82-7EA6D7ADDD78}" dt="2023-10-08T15:35:46.840" v="22" actId="207"/>
          <ac:spMkLst>
            <pc:docMk/>
            <pc:sldMk cId="0" sldId="272"/>
            <ac:spMk id="1830" creationId="{00000000-0000-0000-0000-000000000000}"/>
          </ac:spMkLst>
        </pc:spChg>
        <pc:spChg chg="mod">
          <ac:chgData name="MARTINA MINGIONE" userId="5155fae5-6d0c-442f-8d85-e1077ee96a00" providerId="ADAL" clId="{0385C854-7B85-4B05-BB82-7EA6D7ADDD78}" dt="2023-10-08T15:35:52.010" v="23" actId="207"/>
          <ac:spMkLst>
            <pc:docMk/>
            <pc:sldMk cId="0" sldId="272"/>
            <ac:spMk id="1831" creationId="{00000000-0000-0000-0000-000000000000}"/>
          </ac:spMkLst>
        </pc:spChg>
        <pc:spChg chg="mod">
          <ac:chgData name="MARTINA MINGIONE" userId="5155fae5-6d0c-442f-8d85-e1077ee96a00" providerId="ADAL" clId="{0385C854-7B85-4B05-BB82-7EA6D7ADDD78}" dt="2023-10-08T15:36:20.195" v="29" actId="207"/>
          <ac:spMkLst>
            <pc:docMk/>
            <pc:sldMk cId="0" sldId="272"/>
            <ac:spMk id="1832" creationId="{00000000-0000-0000-0000-000000000000}"/>
          </ac:spMkLst>
        </pc:spChg>
        <pc:spChg chg="mod">
          <ac:chgData name="MARTINA MINGIONE" userId="5155fae5-6d0c-442f-8d85-e1077ee96a00" providerId="ADAL" clId="{0385C854-7B85-4B05-BB82-7EA6D7ADDD78}" dt="2023-10-08T15:36:00.764" v="25" actId="207"/>
          <ac:spMkLst>
            <pc:docMk/>
            <pc:sldMk cId="0" sldId="272"/>
            <ac:spMk id="1834" creationId="{00000000-0000-0000-0000-000000000000}"/>
          </ac:spMkLst>
        </pc:spChg>
        <pc:spChg chg="mod">
          <ac:chgData name="MARTINA MINGIONE" userId="5155fae5-6d0c-442f-8d85-e1077ee96a00" providerId="ADAL" clId="{0385C854-7B85-4B05-BB82-7EA6D7ADDD78}" dt="2023-10-08T15:36:19.706" v="28" actId="207"/>
          <ac:spMkLst>
            <pc:docMk/>
            <pc:sldMk cId="0" sldId="272"/>
            <ac:spMk id="1844" creationId="{00000000-0000-0000-0000-000000000000}"/>
          </ac:spMkLst>
        </pc:spChg>
        <pc:cxnChg chg="add del mod">
          <ac:chgData name="MARTINA MINGIONE" userId="5155fae5-6d0c-442f-8d85-e1077ee96a00" providerId="ADAL" clId="{0385C854-7B85-4B05-BB82-7EA6D7ADDD78}" dt="2023-10-08T15:34:55.808" v="3"/>
          <ac:cxnSpMkLst>
            <pc:docMk/>
            <pc:sldMk cId="0" sldId="272"/>
            <ac:cxnSpMk id="2" creationId="{161398D0-7F89-9A45-3407-68211897D66D}"/>
          </ac:cxnSpMkLst>
        </pc:cxnChg>
        <pc:cxnChg chg="add del mod ord">
          <ac:chgData name="MARTINA MINGIONE" userId="5155fae5-6d0c-442f-8d85-e1077ee96a00" providerId="ADAL" clId="{0385C854-7B85-4B05-BB82-7EA6D7ADDD78}" dt="2023-10-08T15:35:20.937" v="20" actId="478"/>
          <ac:cxnSpMkLst>
            <pc:docMk/>
            <pc:sldMk cId="0" sldId="272"/>
            <ac:cxnSpMk id="3" creationId="{DE09430A-B685-868C-0CEC-AB4F01950ABD}"/>
          </ac:cxnSpMkLst>
        </pc:cxnChg>
        <pc:cxnChg chg="add del">
          <ac:chgData name="MARTINA MINGIONE" userId="5155fae5-6d0c-442f-8d85-e1077ee96a00" providerId="ADAL" clId="{0385C854-7B85-4B05-BB82-7EA6D7ADDD78}" dt="2023-10-08T15:35:23.593" v="21" actId="478"/>
          <ac:cxnSpMkLst>
            <pc:docMk/>
            <pc:sldMk cId="0" sldId="272"/>
            <ac:cxnSpMk id="1803" creationId="{00000000-0000-0000-0000-000000000000}"/>
          </ac:cxnSpMkLst>
        </pc:cxnChg>
      </pc:sldChg>
      <pc:sldChg chg="add del ord modNotes">
        <pc:chgData name="MARTINA MINGIONE" userId="5155fae5-6d0c-442f-8d85-e1077ee96a00" providerId="ADAL" clId="{0385C854-7B85-4B05-BB82-7EA6D7ADDD78}" dt="2023-10-08T16:36:38.161" v="547" actId="47"/>
        <pc:sldMkLst>
          <pc:docMk/>
          <pc:sldMk cId="0" sldId="275"/>
        </pc:sldMkLst>
      </pc:sldChg>
      <pc:sldChg chg="addSp delSp modSp mod">
        <pc:chgData name="MARTINA MINGIONE" userId="5155fae5-6d0c-442f-8d85-e1077ee96a00" providerId="ADAL" clId="{0385C854-7B85-4B05-BB82-7EA6D7ADDD78}" dt="2023-10-08T18:48:05.036" v="719" actId="1076"/>
        <pc:sldMkLst>
          <pc:docMk/>
          <pc:sldMk cId="0" sldId="281"/>
        </pc:sldMkLst>
        <pc:spChg chg="mod">
          <ac:chgData name="MARTINA MINGIONE" userId="5155fae5-6d0c-442f-8d85-e1077ee96a00" providerId="ADAL" clId="{0385C854-7B85-4B05-BB82-7EA6D7ADDD78}" dt="2023-10-08T18:47:56.209" v="718" actId="1076"/>
          <ac:spMkLst>
            <pc:docMk/>
            <pc:sldMk cId="0" sldId="281"/>
            <ac:spMk id="1222" creationId="{00000000-0000-0000-0000-000000000000}"/>
          </ac:spMkLst>
        </pc:spChg>
        <pc:spChg chg="mod">
          <ac:chgData name="MARTINA MINGIONE" userId="5155fae5-6d0c-442f-8d85-e1077ee96a00" providerId="ADAL" clId="{0385C854-7B85-4B05-BB82-7EA6D7ADDD78}" dt="2023-10-08T18:47:42.386" v="717" actId="1076"/>
          <ac:spMkLst>
            <pc:docMk/>
            <pc:sldMk cId="0" sldId="281"/>
            <ac:spMk id="1223" creationId="{00000000-0000-0000-0000-000000000000}"/>
          </ac:spMkLst>
        </pc:spChg>
        <pc:spChg chg="mod">
          <ac:chgData name="MARTINA MINGIONE" userId="5155fae5-6d0c-442f-8d85-e1077ee96a00" providerId="ADAL" clId="{0385C854-7B85-4B05-BB82-7EA6D7ADDD78}" dt="2023-10-08T18:48:05.036" v="719" actId="1076"/>
          <ac:spMkLst>
            <pc:docMk/>
            <pc:sldMk cId="0" sldId="281"/>
            <ac:spMk id="1227" creationId="{00000000-0000-0000-0000-000000000000}"/>
          </ac:spMkLst>
        </pc:spChg>
        <pc:spChg chg="mod">
          <ac:chgData name="MARTINA MINGIONE" userId="5155fae5-6d0c-442f-8d85-e1077ee96a00" providerId="ADAL" clId="{0385C854-7B85-4B05-BB82-7EA6D7ADDD78}" dt="2023-10-08T18:47:42.386" v="717" actId="1076"/>
          <ac:spMkLst>
            <pc:docMk/>
            <pc:sldMk cId="0" sldId="281"/>
            <ac:spMk id="1228" creationId="{00000000-0000-0000-0000-000000000000}"/>
          </ac:spMkLst>
        </pc:spChg>
        <pc:picChg chg="add mod">
          <ac:chgData name="MARTINA MINGIONE" userId="5155fae5-6d0c-442f-8d85-e1077ee96a00" providerId="ADAL" clId="{0385C854-7B85-4B05-BB82-7EA6D7ADDD78}" dt="2023-10-08T18:47:56.209" v="718" actId="1076"/>
          <ac:picMkLst>
            <pc:docMk/>
            <pc:sldMk cId="0" sldId="281"/>
            <ac:picMk id="3" creationId="{06D70B54-462C-507A-D16F-49B55F0CDDD6}"/>
          </ac:picMkLst>
        </pc:picChg>
        <pc:picChg chg="add del mod modCrop">
          <ac:chgData name="MARTINA MINGIONE" userId="5155fae5-6d0c-442f-8d85-e1077ee96a00" providerId="ADAL" clId="{0385C854-7B85-4B05-BB82-7EA6D7ADDD78}" dt="2023-10-08T18:47:42.386" v="717" actId="1076"/>
          <ac:picMkLst>
            <pc:docMk/>
            <pc:sldMk cId="0" sldId="281"/>
            <ac:picMk id="5" creationId="{CD11EE7B-65F9-9A5B-5648-A01A46D1BBB6}"/>
          </ac:picMkLst>
        </pc:picChg>
        <pc:picChg chg="del mod">
          <ac:chgData name="MARTINA MINGIONE" userId="5155fae5-6d0c-442f-8d85-e1077ee96a00" providerId="ADAL" clId="{0385C854-7B85-4B05-BB82-7EA6D7ADDD78}" dt="2023-10-08T18:46:11.676" v="650" actId="478"/>
          <ac:picMkLst>
            <pc:docMk/>
            <pc:sldMk cId="0" sldId="281"/>
            <ac:picMk id="49" creationId="{85241210-CD40-5CB9-FB21-4DA696720BDD}"/>
          </ac:picMkLst>
        </pc:picChg>
        <pc:picChg chg="add del mod">
          <ac:chgData name="MARTINA MINGIONE" userId="5155fae5-6d0c-442f-8d85-e1077ee96a00" providerId="ADAL" clId="{0385C854-7B85-4B05-BB82-7EA6D7ADDD78}" dt="2023-10-08T18:47:56.209" v="718" actId="1076"/>
          <ac:picMkLst>
            <pc:docMk/>
            <pc:sldMk cId="0" sldId="281"/>
            <ac:picMk id="1224" creationId="{00000000-0000-0000-0000-000000000000}"/>
          </ac:picMkLst>
        </pc:picChg>
        <pc:picChg chg="add del mod">
          <ac:chgData name="MARTINA MINGIONE" userId="5155fae5-6d0c-442f-8d85-e1077ee96a00" providerId="ADAL" clId="{0385C854-7B85-4B05-BB82-7EA6D7ADDD78}" dt="2023-10-08T18:47:42.386" v="717" actId="1076"/>
          <ac:picMkLst>
            <pc:docMk/>
            <pc:sldMk cId="0" sldId="281"/>
            <ac:picMk id="1225" creationId="{00000000-0000-0000-0000-000000000000}"/>
          </ac:picMkLst>
        </pc:picChg>
        <pc:picChg chg="del mod">
          <ac:chgData name="MARTINA MINGIONE" userId="5155fae5-6d0c-442f-8d85-e1077ee96a00" providerId="ADAL" clId="{0385C854-7B85-4B05-BB82-7EA6D7ADDD78}" dt="2023-10-08T18:44:38.397" v="626" actId="478"/>
          <ac:picMkLst>
            <pc:docMk/>
            <pc:sldMk cId="0" sldId="281"/>
            <ac:picMk id="1318" creationId="{D18DFDEE-E3E3-FD9A-AA47-B2309BD64821}"/>
          </ac:picMkLst>
        </pc:picChg>
        <pc:picChg chg="mod">
          <ac:chgData name="MARTINA MINGIONE" userId="5155fae5-6d0c-442f-8d85-e1077ee96a00" providerId="ADAL" clId="{0385C854-7B85-4B05-BB82-7EA6D7ADDD78}" dt="2023-10-08T18:47:05.087" v="713" actId="14100"/>
          <ac:picMkLst>
            <pc:docMk/>
            <pc:sldMk cId="0" sldId="281"/>
            <ac:picMk id="1321" creationId="{FE61E116-1EEB-C28D-2541-F482B1541185}"/>
          </ac:picMkLst>
        </pc:picChg>
      </pc:sldChg>
      <pc:sldChg chg="addSp delSp modSp add mod">
        <pc:chgData name="MARTINA MINGIONE" userId="5155fae5-6d0c-442f-8d85-e1077ee96a00" providerId="ADAL" clId="{0385C854-7B85-4B05-BB82-7EA6D7ADDD78}" dt="2023-10-08T16:37:48.007" v="556" actId="21"/>
        <pc:sldMkLst>
          <pc:docMk/>
          <pc:sldMk cId="0" sldId="282"/>
        </pc:sldMkLst>
        <pc:spChg chg="mod">
          <ac:chgData name="MARTINA MINGIONE" userId="5155fae5-6d0c-442f-8d85-e1077ee96a00" providerId="ADAL" clId="{0385C854-7B85-4B05-BB82-7EA6D7ADDD78}" dt="2023-10-08T16:24:08.435" v="401" actId="1076"/>
          <ac:spMkLst>
            <pc:docMk/>
            <pc:sldMk cId="0" sldId="282"/>
            <ac:spMk id="3" creationId="{F63BE3FC-3BA8-3EAE-5C45-984CB24BEF1D}"/>
          </ac:spMkLst>
        </pc:spChg>
        <pc:spChg chg="mod">
          <ac:chgData name="MARTINA MINGIONE" userId="5155fae5-6d0c-442f-8d85-e1077ee96a00" providerId="ADAL" clId="{0385C854-7B85-4B05-BB82-7EA6D7ADDD78}" dt="2023-10-08T16:16:29.886" v="358"/>
          <ac:spMkLst>
            <pc:docMk/>
            <pc:sldMk cId="0" sldId="282"/>
            <ac:spMk id="4" creationId="{BC83CD9F-9344-15D8-73AB-7BA5FBC5E35C}"/>
          </ac:spMkLst>
        </pc:spChg>
        <pc:spChg chg="mod">
          <ac:chgData name="MARTINA MINGIONE" userId="5155fae5-6d0c-442f-8d85-e1077ee96a00" providerId="ADAL" clId="{0385C854-7B85-4B05-BB82-7EA6D7ADDD78}" dt="2023-10-08T16:24:14.294" v="411" actId="1076"/>
          <ac:spMkLst>
            <pc:docMk/>
            <pc:sldMk cId="0" sldId="282"/>
            <ac:spMk id="5" creationId="{B5B1FEEE-11E3-E072-EDFB-87A3F273EBDC}"/>
          </ac:spMkLst>
        </pc:spChg>
        <pc:spChg chg="mod">
          <ac:chgData name="MARTINA MINGIONE" userId="5155fae5-6d0c-442f-8d85-e1077ee96a00" providerId="ADAL" clId="{0385C854-7B85-4B05-BB82-7EA6D7ADDD78}" dt="2023-10-08T16:16:29.886" v="358"/>
          <ac:spMkLst>
            <pc:docMk/>
            <pc:sldMk cId="0" sldId="282"/>
            <ac:spMk id="6" creationId="{91936794-545C-9C47-0ED8-956228CBFFC2}"/>
          </ac:spMkLst>
        </pc:spChg>
        <pc:spChg chg="mod">
          <ac:chgData name="MARTINA MINGIONE" userId="5155fae5-6d0c-442f-8d85-e1077ee96a00" providerId="ADAL" clId="{0385C854-7B85-4B05-BB82-7EA6D7ADDD78}" dt="2023-10-08T16:16:29.886" v="358"/>
          <ac:spMkLst>
            <pc:docMk/>
            <pc:sldMk cId="0" sldId="282"/>
            <ac:spMk id="7" creationId="{5EA34BBD-C70D-2B6F-379F-5CA73A55E6C4}"/>
          </ac:spMkLst>
        </pc:spChg>
        <pc:spChg chg="mod">
          <ac:chgData name="MARTINA MINGIONE" userId="5155fae5-6d0c-442f-8d85-e1077ee96a00" providerId="ADAL" clId="{0385C854-7B85-4B05-BB82-7EA6D7ADDD78}" dt="2023-10-08T16:16:29.886" v="358"/>
          <ac:spMkLst>
            <pc:docMk/>
            <pc:sldMk cId="0" sldId="282"/>
            <ac:spMk id="8" creationId="{6F80F7D1-93A1-8282-6BFF-8FBC8DCDCA59}"/>
          </ac:spMkLst>
        </pc:spChg>
        <pc:spChg chg="mod">
          <ac:chgData name="MARTINA MINGIONE" userId="5155fae5-6d0c-442f-8d85-e1077ee96a00" providerId="ADAL" clId="{0385C854-7B85-4B05-BB82-7EA6D7ADDD78}" dt="2023-10-08T16:16:29.886" v="358"/>
          <ac:spMkLst>
            <pc:docMk/>
            <pc:sldMk cId="0" sldId="282"/>
            <ac:spMk id="9" creationId="{EEA3FA46-01DF-0E8C-2336-02FE34289C2C}"/>
          </ac:spMkLst>
        </pc:spChg>
        <pc:spChg chg="mod">
          <ac:chgData name="MARTINA MINGIONE" userId="5155fae5-6d0c-442f-8d85-e1077ee96a00" providerId="ADAL" clId="{0385C854-7B85-4B05-BB82-7EA6D7ADDD78}" dt="2023-10-08T16:16:29.886" v="358"/>
          <ac:spMkLst>
            <pc:docMk/>
            <pc:sldMk cId="0" sldId="282"/>
            <ac:spMk id="10" creationId="{F5D3F3B1-18D1-9356-AF4D-E2F1320EB994}"/>
          </ac:spMkLst>
        </pc:spChg>
        <pc:spChg chg="mod">
          <ac:chgData name="MARTINA MINGIONE" userId="5155fae5-6d0c-442f-8d85-e1077ee96a00" providerId="ADAL" clId="{0385C854-7B85-4B05-BB82-7EA6D7ADDD78}" dt="2023-10-08T16:16:29.886" v="358"/>
          <ac:spMkLst>
            <pc:docMk/>
            <pc:sldMk cId="0" sldId="282"/>
            <ac:spMk id="11" creationId="{3C94C42B-E9F0-1237-ECEC-FD331E955BDB}"/>
          </ac:spMkLst>
        </pc:spChg>
        <pc:spChg chg="mod">
          <ac:chgData name="MARTINA MINGIONE" userId="5155fae5-6d0c-442f-8d85-e1077ee96a00" providerId="ADAL" clId="{0385C854-7B85-4B05-BB82-7EA6D7ADDD78}" dt="2023-10-08T16:16:29.886" v="358"/>
          <ac:spMkLst>
            <pc:docMk/>
            <pc:sldMk cId="0" sldId="282"/>
            <ac:spMk id="12" creationId="{3D381756-AABF-AB1C-CB36-50E07AEC177E}"/>
          </ac:spMkLst>
        </pc:spChg>
        <pc:spChg chg="mod">
          <ac:chgData name="MARTINA MINGIONE" userId="5155fae5-6d0c-442f-8d85-e1077ee96a00" providerId="ADAL" clId="{0385C854-7B85-4B05-BB82-7EA6D7ADDD78}" dt="2023-10-08T16:16:29.886" v="358"/>
          <ac:spMkLst>
            <pc:docMk/>
            <pc:sldMk cId="0" sldId="282"/>
            <ac:spMk id="13" creationId="{C073E6F7-2DB4-630B-B77D-254C45AB4023}"/>
          </ac:spMkLst>
        </pc:spChg>
        <pc:spChg chg="mod">
          <ac:chgData name="MARTINA MINGIONE" userId="5155fae5-6d0c-442f-8d85-e1077ee96a00" providerId="ADAL" clId="{0385C854-7B85-4B05-BB82-7EA6D7ADDD78}" dt="2023-10-08T16:16:29.886" v="358"/>
          <ac:spMkLst>
            <pc:docMk/>
            <pc:sldMk cId="0" sldId="282"/>
            <ac:spMk id="14" creationId="{8D5204A8-A5A0-537A-AA88-21FDE8C02455}"/>
          </ac:spMkLst>
        </pc:spChg>
        <pc:spChg chg="mod">
          <ac:chgData name="MARTINA MINGIONE" userId="5155fae5-6d0c-442f-8d85-e1077ee96a00" providerId="ADAL" clId="{0385C854-7B85-4B05-BB82-7EA6D7ADDD78}" dt="2023-10-08T16:16:29.886" v="358"/>
          <ac:spMkLst>
            <pc:docMk/>
            <pc:sldMk cId="0" sldId="282"/>
            <ac:spMk id="15" creationId="{BAED3C26-513B-1F78-DA11-34738E5FA7CD}"/>
          </ac:spMkLst>
        </pc:spChg>
        <pc:spChg chg="mod">
          <ac:chgData name="MARTINA MINGIONE" userId="5155fae5-6d0c-442f-8d85-e1077ee96a00" providerId="ADAL" clId="{0385C854-7B85-4B05-BB82-7EA6D7ADDD78}" dt="2023-10-08T16:16:29.886" v="358"/>
          <ac:spMkLst>
            <pc:docMk/>
            <pc:sldMk cId="0" sldId="282"/>
            <ac:spMk id="16" creationId="{2C9E71E3-CE9B-A560-ED2F-832382503F6C}"/>
          </ac:spMkLst>
        </pc:spChg>
        <pc:spChg chg="mod">
          <ac:chgData name="MARTINA MINGIONE" userId="5155fae5-6d0c-442f-8d85-e1077ee96a00" providerId="ADAL" clId="{0385C854-7B85-4B05-BB82-7EA6D7ADDD78}" dt="2023-10-08T16:19:00.504" v="373"/>
          <ac:spMkLst>
            <pc:docMk/>
            <pc:sldMk cId="0" sldId="282"/>
            <ac:spMk id="18" creationId="{0B3780DF-5067-FDE6-B383-6FDB3EB2DAF5}"/>
          </ac:spMkLst>
        </pc:spChg>
        <pc:spChg chg="mod">
          <ac:chgData name="MARTINA MINGIONE" userId="5155fae5-6d0c-442f-8d85-e1077ee96a00" providerId="ADAL" clId="{0385C854-7B85-4B05-BB82-7EA6D7ADDD78}" dt="2023-10-08T16:19:00.504" v="373"/>
          <ac:spMkLst>
            <pc:docMk/>
            <pc:sldMk cId="0" sldId="282"/>
            <ac:spMk id="19" creationId="{2AA78208-E11D-057C-8571-DC02381CED24}"/>
          </ac:spMkLst>
        </pc:spChg>
        <pc:spChg chg="mod">
          <ac:chgData name="MARTINA MINGIONE" userId="5155fae5-6d0c-442f-8d85-e1077ee96a00" providerId="ADAL" clId="{0385C854-7B85-4B05-BB82-7EA6D7ADDD78}" dt="2023-10-08T16:19:00.504" v="373"/>
          <ac:spMkLst>
            <pc:docMk/>
            <pc:sldMk cId="0" sldId="282"/>
            <ac:spMk id="20" creationId="{A83D11BF-1B3D-85DE-854F-DA6D5DBBA790}"/>
          </ac:spMkLst>
        </pc:spChg>
        <pc:spChg chg="mod">
          <ac:chgData name="MARTINA MINGIONE" userId="5155fae5-6d0c-442f-8d85-e1077ee96a00" providerId="ADAL" clId="{0385C854-7B85-4B05-BB82-7EA6D7ADDD78}" dt="2023-10-08T16:19:00.504" v="373"/>
          <ac:spMkLst>
            <pc:docMk/>
            <pc:sldMk cId="0" sldId="282"/>
            <ac:spMk id="21" creationId="{F3AB1D2F-2DFD-84D8-D589-5CEC02746B8C}"/>
          </ac:spMkLst>
        </pc:spChg>
        <pc:spChg chg="mod">
          <ac:chgData name="MARTINA MINGIONE" userId="5155fae5-6d0c-442f-8d85-e1077ee96a00" providerId="ADAL" clId="{0385C854-7B85-4B05-BB82-7EA6D7ADDD78}" dt="2023-10-08T16:19:00.504" v="373"/>
          <ac:spMkLst>
            <pc:docMk/>
            <pc:sldMk cId="0" sldId="282"/>
            <ac:spMk id="22" creationId="{4C428F49-C157-EE85-0192-4D08A3401FBE}"/>
          </ac:spMkLst>
        </pc:spChg>
        <pc:spChg chg="mod">
          <ac:chgData name="MARTINA MINGIONE" userId="5155fae5-6d0c-442f-8d85-e1077ee96a00" providerId="ADAL" clId="{0385C854-7B85-4B05-BB82-7EA6D7ADDD78}" dt="2023-10-08T16:19:00.504" v="373"/>
          <ac:spMkLst>
            <pc:docMk/>
            <pc:sldMk cId="0" sldId="282"/>
            <ac:spMk id="23" creationId="{37BE0E71-05A5-0B81-1C7D-ACF62FFABF4A}"/>
          </ac:spMkLst>
        </pc:spChg>
        <pc:spChg chg="mod">
          <ac:chgData name="MARTINA MINGIONE" userId="5155fae5-6d0c-442f-8d85-e1077ee96a00" providerId="ADAL" clId="{0385C854-7B85-4B05-BB82-7EA6D7ADDD78}" dt="2023-10-08T16:19:00.504" v="373"/>
          <ac:spMkLst>
            <pc:docMk/>
            <pc:sldMk cId="0" sldId="282"/>
            <ac:spMk id="24" creationId="{83F3945E-D7BD-DD95-7EB2-84F1FAB8E10E}"/>
          </ac:spMkLst>
        </pc:spChg>
        <pc:spChg chg="mod">
          <ac:chgData name="MARTINA MINGIONE" userId="5155fae5-6d0c-442f-8d85-e1077ee96a00" providerId="ADAL" clId="{0385C854-7B85-4B05-BB82-7EA6D7ADDD78}" dt="2023-10-08T16:19:00.504" v="373"/>
          <ac:spMkLst>
            <pc:docMk/>
            <pc:sldMk cId="0" sldId="282"/>
            <ac:spMk id="25" creationId="{D103E483-FD35-7DC5-EFD1-FF3FD8ED70D5}"/>
          </ac:spMkLst>
        </pc:spChg>
        <pc:spChg chg="mod">
          <ac:chgData name="MARTINA MINGIONE" userId="5155fae5-6d0c-442f-8d85-e1077ee96a00" providerId="ADAL" clId="{0385C854-7B85-4B05-BB82-7EA6D7ADDD78}" dt="2023-10-08T16:19:00.504" v="373"/>
          <ac:spMkLst>
            <pc:docMk/>
            <pc:sldMk cId="0" sldId="282"/>
            <ac:spMk id="26" creationId="{1FCFC7D1-CE6C-D9F9-3C62-F353723E852A}"/>
          </ac:spMkLst>
        </pc:spChg>
        <pc:spChg chg="del mod">
          <ac:chgData name="MARTINA MINGIONE" userId="5155fae5-6d0c-442f-8d85-e1077ee96a00" providerId="ADAL" clId="{0385C854-7B85-4B05-BB82-7EA6D7ADDD78}" dt="2023-10-08T16:15:38.402" v="354" actId="478"/>
          <ac:spMkLst>
            <pc:docMk/>
            <pc:sldMk cId="0" sldId="282"/>
            <ac:spMk id="2439" creationId="{00000000-0000-0000-0000-000000000000}"/>
          </ac:spMkLst>
        </pc:spChg>
        <pc:spChg chg="mod">
          <ac:chgData name="MARTINA MINGIONE" userId="5155fae5-6d0c-442f-8d85-e1077ee96a00" providerId="ADAL" clId="{0385C854-7B85-4B05-BB82-7EA6D7ADDD78}" dt="2023-10-08T16:15:36.776" v="353" actId="14100"/>
          <ac:spMkLst>
            <pc:docMk/>
            <pc:sldMk cId="0" sldId="282"/>
            <ac:spMk id="2440" creationId="{00000000-0000-0000-0000-000000000000}"/>
          </ac:spMkLst>
        </pc:spChg>
        <pc:spChg chg="mod">
          <ac:chgData name="MARTINA MINGIONE" userId="5155fae5-6d0c-442f-8d85-e1077ee96a00" providerId="ADAL" clId="{0385C854-7B85-4B05-BB82-7EA6D7ADDD78}" dt="2023-10-08T16:15:34.267" v="352" actId="14100"/>
          <ac:spMkLst>
            <pc:docMk/>
            <pc:sldMk cId="0" sldId="282"/>
            <ac:spMk id="2441" creationId="{00000000-0000-0000-0000-000000000000}"/>
          </ac:spMkLst>
        </pc:spChg>
        <pc:spChg chg="mod">
          <ac:chgData name="MARTINA MINGIONE" userId="5155fae5-6d0c-442f-8d85-e1077ee96a00" providerId="ADAL" clId="{0385C854-7B85-4B05-BB82-7EA6D7ADDD78}" dt="2023-10-08T16:28:43.689" v="466" actId="123"/>
          <ac:spMkLst>
            <pc:docMk/>
            <pc:sldMk cId="0" sldId="282"/>
            <ac:spMk id="2442" creationId="{00000000-0000-0000-0000-000000000000}"/>
          </ac:spMkLst>
        </pc:spChg>
        <pc:spChg chg="mod">
          <ac:chgData name="MARTINA MINGIONE" userId="5155fae5-6d0c-442f-8d85-e1077ee96a00" providerId="ADAL" clId="{0385C854-7B85-4B05-BB82-7EA6D7ADDD78}" dt="2023-10-08T16:24:52.204" v="416" actId="207"/>
          <ac:spMkLst>
            <pc:docMk/>
            <pc:sldMk cId="0" sldId="282"/>
            <ac:spMk id="2444" creationId="{00000000-0000-0000-0000-000000000000}"/>
          </ac:spMkLst>
        </pc:spChg>
        <pc:spChg chg="mod">
          <ac:chgData name="MARTINA MINGIONE" userId="5155fae5-6d0c-442f-8d85-e1077ee96a00" providerId="ADAL" clId="{0385C854-7B85-4B05-BB82-7EA6D7ADDD78}" dt="2023-10-08T16:21:54.394" v="379" actId="207"/>
          <ac:spMkLst>
            <pc:docMk/>
            <pc:sldMk cId="0" sldId="282"/>
            <ac:spMk id="2445" creationId="{00000000-0000-0000-0000-000000000000}"/>
          </ac:spMkLst>
        </pc:spChg>
        <pc:spChg chg="mod">
          <ac:chgData name="MARTINA MINGIONE" userId="5155fae5-6d0c-442f-8d85-e1077ee96a00" providerId="ADAL" clId="{0385C854-7B85-4B05-BB82-7EA6D7ADDD78}" dt="2023-10-08T16:24:45.457" v="415" actId="207"/>
          <ac:spMkLst>
            <pc:docMk/>
            <pc:sldMk cId="0" sldId="282"/>
            <ac:spMk id="2446" creationId="{00000000-0000-0000-0000-000000000000}"/>
          </ac:spMkLst>
        </pc:spChg>
        <pc:spChg chg="del">
          <ac:chgData name="MARTINA MINGIONE" userId="5155fae5-6d0c-442f-8d85-e1077ee96a00" providerId="ADAL" clId="{0385C854-7B85-4B05-BB82-7EA6D7ADDD78}" dt="2023-10-08T16:09:31.169" v="149" actId="478"/>
          <ac:spMkLst>
            <pc:docMk/>
            <pc:sldMk cId="0" sldId="282"/>
            <ac:spMk id="2448" creationId="{00000000-0000-0000-0000-000000000000}"/>
          </ac:spMkLst>
        </pc:spChg>
        <pc:spChg chg="del">
          <ac:chgData name="MARTINA MINGIONE" userId="5155fae5-6d0c-442f-8d85-e1077ee96a00" providerId="ADAL" clId="{0385C854-7B85-4B05-BB82-7EA6D7ADDD78}" dt="2023-10-08T16:09:39.920" v="151" actId="478"/>
          <ac:spMkLst>
            <pc:docMk/>
            <pc:sldMk cId="0" sldId="282"/>
            <ac:spMk id="2449" creationId="{00000000-0000-0000-0000-000000000000}"/>
          </ac:spMkLst>
        </pc:spChg>
        <pc:spChg chg="del">
          <ac:chgData name="MARTINA MINGIONE" userId="5155fae5-6d0c-442f-8d85-e1077ee96a00" providerId="ADAL" clId="{0385C854-7B85-4B05-BB82-7EA6D7ADDD78}" dt="2023-10-08T16:09:39.920" v="151" actId="478"/>
          <ac:spMkLst>
            <pc:docMk/>
            <pc:sldMk cId="0" sldId="282"/>
            <ac:spMk id="2450" creationId="{00000000-0000-0000-0000-000000000000}"/>
          </ac:spMkLst>
        </pc:spChg>
        <pc:spChg chg="del">
          <ac:chgData name="MARTINA MINGIONE" userId="5155fae5-6d0c-442f-8d85-e1077ee96a00" providerId="ADAL" clId="{0385C854-7B85-4B05-BB82-7EA6D7ADDD78}" dt="2023-10-08T16:09:39.920" v="151" actId="478"/>
          <ac:spMkLst>
            <pc:docMk/>
            <pc:sldMk cId="0" sldId="282"/>
            <ac:spMk id="2451" creationId="{00000000-0000-0000-0000-000000000000}"/>
          </ac:spMkLst>
        </pc:spChg>
        <pc:spChg chg="del">
          <ac:chgData name="MARTINA MINGIONE" userId="5155fae5-6d0c-442f-8d85-e1077ee96a00" providerId="ADAL" clId="{0385C854-7B85-4B05-BB82-7EA6D7ADDD78}" dt="2023-10-08T16:09:39.920" v="151" actId="478"/>
          <ac:spMkLst>
            <pc:docMk/>
            <pc:sldMk cId="0" sldId="282"/>
            <ac:spMk id="2452" creationId="{00000000-0000-0000-0000-000000000000}"/>
          </ac:spMkLst>
        </pc:spChg>
        <pc:spChg chg="del">
          <ac:chgData name="MARTINA MINGIONE" userId="5155fae5-6d0c-442f-8d85-e1077ee96a00" providerId="ADAL" clId="{0385C854-7B85-4B05-BB82-7EA6D7ADDD78}" dt="2023-10-08T16:09:39.920" v="151" actId="478"/>
          <ac:spMkLst>
            <pc:docMk/>
            <pc:sldMk cId="0" sldId="282"/>
            <ac:spMk id="2453" creationId="{00000000-0000-0000-0000-000000000000}"/>
          </ac:spMkLst>
        </pc:spChg>
        <pc:spChg chg="del">
          <ac:chgData name="MARTINA MINGIONE" userId="5155fae5-6d0c-442f-8d85-e1077ee96a00" providerId="ADAL" clId="{0385C854-7B85-4B05-BB82-7EA6D7ADDD78}" dt="2023-10-08T16:09:39.920" v="151" actId="478"/>
          <ac:spMkLst>
            <pc:docMk/>
            <pc:sldMk cId="0" sldId="282"/>
            <ac:spMk id="2454" creationId="{00000000-0000-0000-0000-000000000000}"/>
          </ac:spMkLst>
        </pc:spChg>
        <pc:spChg chg="del">
          <ac:chgData name="MARTINA MINGIONE" userId="5155fae5-6d0c-442f-8d85-e1077ee96a00" providerId="ADAL" clId="{0385C854-7B85-4B05-BB82-7EA6D7ADDD78}" dt="2023-10-08T16:09:25.225" v="147" actId="478"/>
          <ac:spMkLst>
            <pc:docMk/>
            <pc:sldMk cId="0" sldId="282"/>
            <ac:spMk id="2455" creationId="{00000000-0000-0000-0000-000000000000}"/>
          </ac:spMkLst>
        </pc:spChg>
        <pc:spChg chg="del">
          <ac:chgData name="MARTINA MINGIONE" userId="5155fae5-6d0c-442f-8d85-e1077ee96a00" providerId="ADAL" clId="{0385C854-7B85-4B05-BB82-7EA6D7ADDD78}" dt="2023-10-08T16:09:23.306" v="146" actId="478"/>
          <ac:spMkLst>
            <pc:docMk/>
            <pc:sldMk cId="0" sldId="282"/>
            <ac:spMk id="2456" creationId="{00000000-0000-0000-0000-000000000000}"/>
          </ac:spMkLst>
        </pc:spChg>
        <pc:spChg chg="del">
          <ac:chgData name="MARTINA MINGIONE" userId="5155fae5-6d0c-442f-8d85-e1077ee96a00" providerId="ADAL" clId="{0385C854-7B85-4B05-BB82-7EA6D7ADDD78}" dt="2023-10-08T16:09:26.540" v="148" actId="478"/>
          <ac:spMkLst>
            <pc:docMk/>
            <pc:sldMk cId="0" sldId="282"/>
            <ac:spMk id="2457" creationId="{00000000-0000-0000-0000-000000000000}"/>
          </ac:spMkLst>
        </pc:spChg>
        <pc:spChg chg="del">
          <ac:chgData name="MARTINA MINGIONE" userId="5155fae5-6d0c-442f-8d85-e1077ee96a00" providerId="ADAL" clId="{0385C854-7B85-4B05-BB82-7EA6D7ADDD78}" dt="2023-10-08T16:15:39.728" v="355" actId="478"/>
          <ac:spMkLst>
            <pc:docMk/>
            <pc:sldMk cId="0" sldId="282"/>
            <ac:spMk id="2458" creationId="{00000000-0000-0000-0000-000000000000}"/>
          </ac:spMkLst>
        </pc:spChg>
        <pc:spChg chg="del">
          <ac:chgData name="MARTINA MINGIONE" userId="5155fae5-6d0c-442f-8d85-e1077ee96a00" providerId="ADAL" clId="{0385C854-7B85-4B05-BB82-7EA6D7ADDD78}" dt="2023-10-08T16:15:41.866" v="356" actId="478"/>
          <ac:spMkLst>
            <pc:docMk/>
            <pc:sldMk cId="0" sldId="282"/>
            <ac:spMk id="2459" creationId="{00000000-0000-0000-0000-000000000000}"/>
          </ac:spMkLst>
        </pc:spChg>
        <pc:spChg chg="del">
          <ac:chgData name="MARTINA MINGIONE" userId="5155fae5-6d0c-442f-8d85-e1077ee96a00" providerId="ADAL" clId="{0385C854-7B85-4B05-BB82-7EA6D7ADDD78}" dt="2023-10-08T16:15:41.866" v="356" actId="478"/>
          <ac:spMkLst>
            <pc:docMk/>
            <pc:sldMk cId="0" sldId="282"/>
            <ac:spMk id="2460" creationId="{00000000-0000-0000-0000-000000000000}"/>
          </ac:spMkLst>
        </pc:spChg>
        <pc:spChg chg="del">
          <ac:chgData name="MARTINA MINGIONE" userId="5155fae5-6d0c-442f-8d85-e1077ee96a00" providerId="ADAL" clId="{0385C854-7B85-4B05-BB82-7EA6D7ADDD78}" dt="2023-10-08T16:09:39.920" v="151" actId="478"/>
          <ac:spMkLst>
            <pc:docMk/>
            <pc:sldMk cId="0" sldId="282"/>
            <ac:spMk id="2461" creationId="{00000000-0000-0000-0000-000000000000}"/>
          </ac:spMkLst>
        </pc:spChg>
        <pc:spChg chg="del">
          <ac:chgData name="MARTINA MINGIONE" userId="5155fae5-6d0c-442f-8d85-e1077ee96a00" providerId="ADAL" clId="{0385C854-7B85-4B05-BB82-7EA6D7ADDD78}" dt="2023-10-08T16:09:39.920" v="151" actId="478"/>
          <ac:spMkLst>
            <pc:docMk/>
            <pc:sldMk cId="0" sldId="282"/>
            <ac:spMk id="2462" creationId="{00000000-0000-0000-0000-000000000000}"/>
          </ac:spMkLst>
        </pc:spChg>
        <pc:spChg chg="del">
          <ac:chgData name="MARTINA MINGIONE" userId="5155fae5-6d0c-442f-8d85-e1077ee96a00" providerId="ADAL" clId="{0385C854-7B85-4B05-BB82-7EA6D7ADDD78}" dt="2023-10-08T16:09:39.920" v="151" actId="478"/>
          <ac:spMkLst>
            <pc:docMk/>
            <pc:sldMk cId="0" sldId="282"/>
            <ac:spMk id="2463" creationId="{00000000-0000-0000-0000-000000000000}"/>
          </ac:spMkLst>
        </pc:spChg>
        <pc:spChg chg="del">
          <ac:chgData name="MARTINA MINGIONE" userId="5155fae5-6d0c-442f-8d85-e1077ee96a00" providerId="ADAL" clId="{0385C854-7B85-4B05-BB82-7EA6D7ADDD78}" dt="2023-10-08T16:09:39.920" v="151" actId="478"/>
          <ac:spMkLst>
            <pc:docMk/>
            <pc:sldMk cId="0" sldId="282"/>
            <ac:spMk id="2464" creationId="{00000000-0000-0000-0000-000000000000}"/>
          </ac:spMkLst>
        </pc:spChg>
        <pc:grpChg chg="add del mod">
          <ac:chgData name="MARTINA MINGIONE" userId="5155fae5-6d0c-442f-8d85-e1077ee96a00" providerId="ADAL" clId="{0385C854-7B85-4B05-BB82-7EA6D7ADDD78}" dt="2023-10-08T16:37:48.007" v="556" actId="21"/>
          <ac:grpSpMkLst>
            <pc:docMk/>
            <pc:sldMk cId="0" sldId="282"/>
            <ac:grpSpMk id="2" creationId="{EC9AD10E-27DB-68A5-7945-03A847A032CE}"/>
          </ac:grpSpMkLst>
        </pc:grpChg>
        <pc:grpChg chg="add mod">
          <ac:chgData name="MARTINA MINGIONE" userId="5155fae5-6d0c-442f-8d85-e1077ee96a00" providerId="ADAL" clId="{0385C854-7B85-4B05-BB82-7EA6D7ADDD78}" dt="2023-10-08T16:22:01.808" v="383" actId="1076"/>
          <ac:grpSpMkLst>
            <pc:docMk/>
            <pc:sldMk cId="0" sldId="282"/>
            <ac:grpSpMk id="17" creationId="{27B4281E-F35F-9A03-E3F3-EC6344A07999}"/>
          </ac:grpSpMkLst>
        </pc:grpChg>
        <pc:grpChg chg="del mod">
          <ac:chgData name="MARTINA MINGIONE" userId="5155fae5-6d0c-442f-8d85-e1077ee96a00" providerId="ADAL" clId="{0385C854-7B85-4B05-BB82-7EA6D7ADDD78}" dt="2023-10-08T16:25:01.918" v="418" actId="478"/>
          <ac:grpSpMkLst>
            <pc:docMk/>
            <pc:sldMk cId="0" sldId="282"/>
            <ac:grpSpMk id="2465" creationId="{00000000-0000-0000-0000-000000000000}"/>
          </ac:grpSpMkLst>
        </pc:grpChg>
        <pc:grpChg chg="del">
          <ac:chgData name="MARTINA MINGIONE" userId="5155fae5-6d0c-442f-8d85-e1077ee96a00" providerId="ADAL" clId="{0385C854-7B85-4B05-BB82-7EA6D7ADDD78}" dt="2023-10-08T16:16:29.015" v="357" actId="478"/>
          <ac:grpSpMkLst>
            <pc:docMk/>
            <pc:sldMk cId="0" sldId="282"/>
            <ac:grpSpMk id="2500" creationId="{00000000-0000-0000-0000-000000000000}"/>
          </ac:grpSpMkLst>
        </pc:grpChg>
      </pc:sldChg>
      <pc:sldChg chg="addSp delSp modSp add mod">
        <pc:chgData name="MARTINA MINGIONE" userId="5155fae5-6d0c-442f-8d85-e1077ee96a00" providerId="ADAL" clId="{0385C854-7B85-4B05-BB82-7EA6D7ADDD78}" dt="2023-10-08T20:36:53.144" v="1194" actId="1076"/>
        <pc:sldMkLst>
          <pc:docMk/>
          <pc:sldMk cId="0" sldId="287"/>
        </pc:sldMkLst>
        <pc:spChg chg="add mod">
          <ac:chgData name="MARTINA MINGIONE" userId="5155fae5-6d0c-442f-8d85-e1077ee96a00" providerId="ADAL" clId="{0385C854-7B85-4B05-BB82-7EA6D7ADDD78}" dt="2023-10-08T20:34:46.678" v="1163" actId="1076"/>
          <ac:spMkLst>
            <pc:docMk/>
            <pc:sldMk cId="0" sldId="287"/>
            <ac:spMk id="2" creationId="{9D1F2280-C289-6A29-A38A-9B953FB37CFC}"/>
          </ac:spMkLst>
        </pc:spChg>
        <pc:spChg chg="add del mod">
          <ac:chgData name="MARTINA MINGIONE" userId="5155fae5-6d0c-442f-8d85-e1077ee96a00" providerId="ADAL" clId="{0385C854-7B85-4B05-BB82-7EA6D7ADDD78}" dt="2023-10-08T20:36:23.922" v="1186" actId="478"/>
          <ac:spMkLst>
            <pc:docMk/>
            <pc:sldMk cId="0" sldId="287"/>
            <ac:spMk id="4" creationId="{F9D9AC87-BDF8-3C0C-EC76-46DADB8DAA4B}"/>
          </ac:spMkLst>
        </pc:spChg>
        <pc:spChg chg="add del mod">
          <ac:chgData name="MARTINA MINGIONE" userId="5155fae5-6d0c-442f-8d85-e1077ee96a00" providerId="ADAL" clId="{0385C854-7B85-4B05-BB82-7EA6D7ADDD78}" dt="2023-10-08T20:36:38.097" v="1189" actId="478"/>
          <ac:spMkLst>
            <pc:docMk/>
            <pc:sldMk cId="0" sldId="287"/>
            <ac:spMk id="11" creationId="{7E766C81-8CE0-7434-0BF1-2635F3C21D0B}"/>
          </ac:spMkLst>
        </pc:spChg>
        <pc:spChg chg="add del mod">
          <ac:chgData name="MARTINA MINGIONE" userId="5155fae5-6d0c-442f-8d85-e1077ee96a00" providerId="ADAL" clId="{0385C854-7B85-4B05-BB82-7EA6D7ADDD78}" dt="2023-10-08T20:36:44.535" v="1191"/>
          <ac:spMkLst>
            <pc:docMk/>
            <pc:sldMk cId="0" sldId="287"/>
            <ac:spMk id="13" creationId="{D51F25FE-88A6-5424-9A66-1446887CF34D}"/>
          </ac:spMkLst>
        </pc:spChg>
        <pc:spChg chg="mod">
          <ac:chgData name="MARTINA MINGIONE" userId="5155fae5-6d0c-442f-8d85-e1077ee96a00" providerId="ADAL" clId="{0385C854-7B85-4B05-BB82-7EA6D7ADDD78}" dt="2023-10-08T20:34:50.446" v="1164" actId="20577"/>
          <ac:spMkLst>
            <pc:docMk/>
            <pc:sldMk cId="0" sldId="287"/>
            <ac:spMk id="3152" creationId="{00000000-0000-0000-0000-000000000000}"/>
          </ac:spMkLst>
        </pc:spChg>
        <pc:spChg chg="del">
          <ac:chgData name="MARTINA MINGIONE" userId="5155fae5-6d0c-442f-8d85-e1077ee96a00" providerId="ADAL" clId="{0385C854-7B85-4B05-BB82-7EA6D7ADDD78}" dt="2023-10-08T16:03:36.696" v="134" actId="478"/>
          <ac:spMkLst>
            <pc:docMk/>
            <pc:sldMk cId="0" sldId="287"/>
            <ac:spMk id="3154" creationId="{00000000-0000-0000-0000-000000000000}"/>
          </ac:spMkLst>
        </pc:spChg>
        <pc:spChg chg="mod">
          <ac:chgData name="MARTINA MINGIONE" userId="5155fae5-6d0c-442f-8d85-e1077ee96a00" providerId="ADAL" clId="{0385C854-7B85-4B05-BB82-7EA6D7ADDD78}" dt="2023-10-08T16:05:45.871" v="144" actId="1076"/>
          <ac:spMkLst>
            <pc:docMk/>
            <pc:sldMk cId="0" sldId="287"/>
            <ac:spMk id="3155" creationId="{00000000-0000-0000-0000-000000000000}"/>
          </ac:spMkLst>
        </pc:spChg>
        <pc:spChg chg="add del">
          <ac:chgData name="MARTINA MINGIONE" userId="5155fae5-6d0c-442f-8d85-e1077ee96a00" providerId="ADAL" clId="{0385C854-7B85-4B05-BB82-7EA6D7ADDD78}" dt="2023-10-08T16:05:46.431" v="145" actId="478"/>
          <ac:spMkLst>
            <pc:docMk/>
            <pc:sldMk cId="0" sldId="287"/>
            <ac:spMk id="3156" creationId="{00000000-0000-0000-0000-000000000000}"/>
          </ac:spMkLst>
        </pc:spChg>
        <pc:spChg chg="add del">
          <ac:chgData name="MARTINA MINGIONE" userId="5155fae5-6d0c-442f-8d85-e1077ee96a00" providerId="ADAL" clId="{0385C854-7B85-4B05-BB82-7EA6D7ADDD78}" dt="2023-10-08T16:05:46.431" v="145" actId="478"/>
          <ac:spMkLst>
            <pc:docMk/>
            <pc:sldMk cId="0" sldId="287"/>
            <ac:spMk id="3157" creationId="{00000000-0000-0000-0000-000000000000}"/>
          </ac:spMkLst>
        </pc:spChg>
        <pc:spChg chg="add del">
          <ac:chgData name="MARTINA MINGIONE" userId="5155fae5-6d0c-442f-8d85-e1077ee96a00" providerId="ADAL" clId="{0385C854-7B85-4B05-BB82-7EA6D7ADDD78}" dt="2023-10-08T16:05:46.431" v="145" actId="478"/>
          <ac:spMkLst>
            <pc:docMk/>
            <pc:sldMk cId="0" sldId="287"/>
            <ac:spMk id="3166" creationId="{00000000-0000-0000-0000-000000000000}"/>
          </ac:spMkLst>
        </pc:spChg>
        <pc:grpChg chg="add del">
          <ac:chgData name="MARTINA MINGIONE" userId="5155fae5-6d0c-442f-8d85-e1077ee96a00" providerId="ADAL" clId="{0385C854-7B85-4B05-BB82-7EA6D7ADDD78}" dt="2023-10-08T16:05:46.431" v="145" actId="478"/>
          <ac:grpSpMkLst>
            <pc:docMk/>
            <pc:sldMk cId="0" sldId="287"/>
            <ac:grpSpMk id="3159" creationId="{00000000-0000-0000-0000-000000000000}"/>
          </ac:grpSpMkLst>
        </pc:grpChg>
        <pc:grpChg chg="del">
          <ac:chgData name="MARTINA MINGIONE" userId="5155fae5-6d0c-442f-8d85-e1077ee96a00" providerId="ADAL" clId="{0385C854-7B85-4B05-BB82-7EA6D7ADDD78}" dt="2023-10-08T16:05:28.225" v="138" actId="478"/>
          <ac:grpSpMkLst>
            <pc:docMk/>
            <pc:sldMk cId="0" sldId="287"/>
            <ac:grpSpMk id="3163" creationId="{00000000-0000-0000-0000-000000000000}"/>
          </ac:grpSpMkLst>
        </pc:grpChg>
        <pc:picChg chg="add mod">
          <ac:chgData name="MARTINA MINGIONE" userId="5155fae5-6d0c-442f-8d85-e1077ee96a00" providerId="ADAL" clId="{0385C854-7B85-4B05-BB82-7EA6D7ADDD78}" dt="2023-10-08T16:03:25.622" v="133" actId="14100"/>
          <ac:picMkLst>
            <pc:docMk/>
            <pc:sldMk cId="0" sldId="287"/>
            <ac:picMk id="3" creationId="{5D92B9E3-94FE-FB09-452F-CA25B363BB33}"/>
          </ac:picMkLst>
        </pc:picChg>
        <pc:picChg chg="add del mod">
          <ac:chgData name="MARTINA MINGIONE" userId="5155fae5-6d0c-442f-8d85-e1077ee96a00" providerId="ADAL" clId="{0385C854-7B85-4B05-BB82-7EA6D7ADDD78}" dt="2023-10-08T20:35:49.150" v="1168"/>
          <ac:picMkLst>
            <pc:docMk/>
            <pc:sldMk cId="0" sldId="287"/>
            <ac:picMk id="5" creationId="{B7698FB8-7AA9-FDD7-C029-EA0178A1492E}"/>
          </ac:picMkLst>
        </pc:picChg>
        <pc:picChg chg="add mod">
          <ac:chgData name="MARTINA MINGIONE" userId="5155fae5-6d0c-442f-8d85-e1077ee96a00" providerId="ADAL" clId="{0385C854-7B85-4B05-BB82-7EA6D7ADDD78}" dt="2023-10-08T16:05:45.871" v="144" actId="1076"/>
          <ac:picMkLst>
            <pc:docMk/>
            <pc:sldMk cId="0" sldId="287"/>
            <ac:picMk id="5" creationId="{DAEC9DC7-2A6E-8B66-F407-920B6EC57363}"/>
          </ac:picMkLst>
        </pc:picChg>
        <pc:picChg chg="add del">
          <ac:chgData name="MARTINA MINGIONE" userId="5155fae5-6d0c-442f-8d85-e1077ee96a00" providerId="ADAL" clId="{0385C854-7B85-4B05-BB82-7EA6D7ADDD78}" dt="2023-10-08T20:35:55.586" v="1170" actId="478"/>
          <ac:picMkLst>
            <pc:docMk/>
            <pc:sldMk cId="0" sldId="287"/>
            <ac:picMk id="7" creationId="{8EFFCDBA-163C-4953-0191-2C0A57B4A8EE}"/>
          </ac:picMkLst>
        </pc:picChg>
        <pc:picChg chg="add mod">
          <ac:chgData name="MARTINA MINGIONE" userId="5155fae5-6d0c-442f-8d85-e1077ee96a00" providerId="ADAL" clId="{0385C854-7B85-4B05-BB82-7EA6D7ADDD78}" dt="2023-10-08T20:36:16.084" v="1182" actId="1038"/>
          <ac:picMkLst>
            <pc:docMk/>
            <pc:sldMk cId="0" sldId="287"/>
            <ac:picMk id="9" creationId="{7E46F02D-ACFC-745B-2D04-02A3DD71C58C}"/>
          </ac:picMkLst>
        </pc:picChg>
        <pc:picChg chg="add del mod">
          <ac:chgData name="MARTINA MINGIONE" userId="5155fae5-6d0c-442f-8d85-e1077ee96a00" providerId="ADAL" clId="{0385C854-7B85-4B05-BB82-7EA6D7ADDD78}" dt="2023-10-08T20:36:23.259" v="1185" actId="478"/>
          <ac:picMkLst>
            <pc:docMk/>
            <pc:sldMk cId="0" sldId="287"/>
            <ac:picMk id="10" creationId="{E8A2A89C-F001-4D5F-F39E-08094DEE2953}"/>
          </ac:picMkLst>
        </pc:picChg>
        <pc:picChg chg="add del mod">
          <ac:chgData name="MARTINA MINGIONE" userId="5155fae5-6d0c-442f-8d85-e1077ee96a00" providerId="ADAL" clId="{0385C854-7B85-4B05-BB82-7EA6D7ADDD78}" dt="2023-10-08T20:36:37.009" v="1188" actId="478"/>
          <ac:picMkLst>
            <pc:docMk/>
            <pc:sldMk cId="0" sldId="287"/>
            <ac:picMk id="12" creationId="{016E6C98-800E-B8B0-F63B-579CD64D2EAE}"/>
          </ac:picMkLst>
        </pc:picChg>
        <pc:picChg chg="add del mod">
          <ac:chgData name="MARTINA MINGIONE" userId="5155fae5-6d0c-442f-8d85-e1077ee96a00" providerId="ADAL" clId="{0385C854-7B85-4B05-BB82-7EA6D7ADDD78}" dt="2023-10-08T20:36:44.535" v="1191"/>
          <ac:picMkLst>
            <pc:docMk/>
            <pc:sldMk cId="0" sldId="287"/>
            <ac:picMk id="14" creationId="{6F7CED7C-9E93-93B9-177B-D370E5C6B966}"/>
          </ac:picMkLst>
        </pc:picChg>
        <pc:picChg chg="add mod">
          <ac:chgData name="MARTINA MINGIONE" userId="5155fae5-6d0c-442f-8d85-e1077ee96a00" providerId="ADAL" clId="{0385C854-7B85-4B05-BB82-7EA6D7ADDD78}" dt="2023-10-08T20:36:53.144" v="1194" actId="1076"/>
          <ac:picMkLst>
            <pc:docMk/>
            <pc:sldMk cId="0" sldId="287"/>
            <ac:picMk id="15" creationId="{1722EA84-06CA-40D2-05B3-428767DE9C7E}"/>
          </ac:picMkLst>
        </pc:picChg>
      </pc:sldChg>
      <pc:sldChg chg="ord">
        <pc:chgData name="MARTINA MINGIONE" userId="5155fae5-6d0c-442f-8d85-e1077ee96a00" providerId="ADAL" clId="{0385C854-7B85-4B05-BB82-7EA6D7ADDD78}" dt="2023-10-08T16:02:22.689" v="122"/>
        <pc:sldMkLst>
          <pc:docMk/>
          <pc:sldMk cId="2989269766" sldId="315"/>
        </pc:sldMkLst>
      </pc:sldChg>
      <pc:sldChg chg="modSp del mod">
        <pc:chgData name="MARTINA MINGIONE" userId="5155fae5-6d0c-442f-8d85-e1077ee96a00" providerId="ADAL" clId="{0385C854-7B85-4B05-BB82-7EA6D7ADDD78}" dt="2023-10-08T18:49:48.809" v="726" actId="2696"/>
        <pc:sldMkLst>
          <pc:docMk/>
          <pc:sldMk cId="1498804523" sldId="319"/>
        </pc:sldMkLst>
        <pc:spChg chg="mod">
          <ac:chgData name="MARTINA MINGIONE" userId="5155fae5-6d0c-442f-8d85-e1077ee96a00" providerId="ADAL" clId="{0385C854-7B85-4B05-BB82-7EA6D7ADDD78}" dt="2023-10-08T18:49:22.426" v="725" actId="20577"/>
          <ac:spMkLst>
            <pc:docMk/>
            <pc:sldMk cId="1498804523" sldId="319"/>
            <ac:spMk id="2091" creationId="{00000000-0000-0000-0000-000000000000}"/>
          </ac:spMkLst>
        </pc:spChg>
      </pc:sldChg>
      <pc:sldChg chg="add">
        <pc:chgData name="MARTINA MINGIONE" userId="5155fae5-6d0c-442f-8d85-e1077ee96a00" providerId="ADAL" clId="{0385C854-7B85-4B05-BB82-7EA6D7ADDD78}" dt="2023-10-08T18:49:54.700" v="727"/>
        <pc:sldMkLst>
          <pc:docMk/>
          <pc:sldMk cId="2476253421" sldId="319"/>
        </pc:sldMkLst>
      </pc:sldChg>
      <pc:sldChg chg="modSp mod modShow">
        <pc:chgData name="MARTINA MINGIONE" userId="5155fae5-6d0c-442f-8d85-e1077ee96a00" providerId="ADAL" clId="{0385C854-7B85-4B05-BB82-7EA6D7ADDD78}" dt="2023-10-09T06:12:36.193" v="1197" actId="113"/>
        <pc:sldMkLst>
          <pc:docMk/>
          <pc:sldMk cId="1525335939" sldId="320"/>
        </pc:sldMkLst>
        <pc:spChg chg="mod">
          <ac:chgData name="MARTINA MINGIONE" userId="5155fae5-6d0c-442f-8d85-e1077ee96a00" providerId="ADAL" clId="{0385C854-7B85-4B05-BB82-7EA6D7ADDD78}" dt="2023-10-09T06:12:36.193" v="1197" actId="113"/>
          <ac:spMkLst>
            <pc:docMk/>
            <pc:sldMk cId="1525335939" sldId="320"/>
            <ac:spMk id="744" creationId="{00000000-0000-0000-0000-000000000000}"/>
          </ac:spMkLst>
        </pc:spChg>
        <pc:grpChg chg="mod">
          <ac:chgData name="MARTINA MINGIONE" userId="5155fae5-6d0c-442f-8d85-e1077ee96a00" providerId="ADAL" clId="{0385C854-7B85-4B05-BB82-7EA6D7ADDD78}" dt="2023-10-08T18:54:46.792" v="738" actId="1076"/>
          <ac:grpSpMkLst>
            <pc:docMk/>
            <pc:sldMk cId="1525335939" sldId="320"/>
            <ac:grpSpMk id="911" creationId="{00000000-0000-0000-0000-000000000000}"/>
          </ac:grpSpMkLst>
        </pc:grpChg>
      </pc:sldChg>
      <pc:sldChg chg="del">
        <pc:chgData name="MARTINA MINGIONE" userId="5155fae5-6d0c-442f-8d85-e1077ee96a00" providerId="ADAL" clId="{0385C854-7B85-4B05-BB82-7EA6D7ADDD78}" dt="2023-10-08T18:58:44.126" v="791" actId="47"/>
        <pc:sldMkLst>
          <pc:docMk/>
          <pc:sldMk cId="723823648" sldId="327"/>
        </pc:sldMkLst>
      </pc:sldChg>
      <pc:sldChg chg="addSp delSp modSp del mod ord modShow">
        <pc:chgData name="MARTINA MINGIONE" userId="5155fae5-6d0c-442f-8d85-e1077ee96a00" providerId="ADAL" clId="{0385C854-7B85-4B05-BB82-7EA6D7ADDD78}" dt="2023-10-08T19:09:14.270" v="1122" actId="47"/>
        <pc:sldMkLst>
          <pc:docMk/>
          <pc:sldMk cId="515429654" sldId="328"/>
        </pc:sldMkLst>
        <pc:spChg chg="mod">
          <ac:chgData name="MARTINA MINGIONE" userId="5155fae5-6d0c-442f-8d85-e1077ee96a00" providerId="ADAL" clId="{0385C854-7B85-4B05-BB82-7EA6D7ADDD78}" dt="2023-10-08T15:41:28.106" v="43"/>
          <ac:spMkLst>
            <pc:docMk/>
            <pc:sldMk cId="515429654" sldId="328"/>
            <ac:spMk id="11" creationId="{CF1C3039-4767-7934-BDF5-1CA0E5FC25DD}"/>
          </ac:spMkLst>
        </pc:spChg>
        <pc:spChg chg="mod">
          <ac:chgData name="MARTINA MINGIONE" userId="5155fae5-6d0c-442f-8d85-e1077ee96a00" providerId="ADAL" clId="{0385C854-7B85-4B05-BB82-7EA6D7ADDD78}" dt="2023-10-08T15:41:28.106" v="43"/>
          <ac:spMkLst>
            <pc:docMk/>
            <pc:sldMk cId="515429654" sldId="328"/>
            <ac:spMk id="12" creationId="{96629984-1F7A-E229-A409-D761B53E2F98}"/>
          </ac:spMkLst>
        </pc:spChg>
        <pc:spChg chg="mod">
          <ac:chgData name="MARTINA MINGIONE" userId="5155fae5-6d0c-442f-8d85-e1077ee96a00" providerId="ADAL" clId="{0385C854-7B85-4B05-BB82-7EA6D7ADDD78}" dt="2023-10-08T15:41:28.106" v="43"/>
          <ac:spMkLst>
            <pc:docMk/>
            <pc:sldMk cId="515429654" sldId="328"/>
            <ac:spMk id="13" creationId="{59158648-306E-14B1-CBE3-810563077B06}"/>
          </ac:spMkLst>
        </pc:spChg>
        <pc:spChg chg="mod">
          <ac:chgData name="MARTINA MINGIONE" userId="5155fae5-6d0c-442f-8d85-e1077ee96a00" providerId="ADAL" clId="{0385C854-7B85-4B05-BB82-7EA6D7ADDD78}" dt="2023-10-08T15:41:28.106" v="43"/>
          <ac:spMkLst>
            <pc:docMk/>
            <pc:sldMk cId="515429654" sldId="328"/>
            <ac:spMk id="14" creationId="{6E31A478-C310-439F-8D4B-B72C074D2850}"/>
          </ac:spMkLst>
        </pc:spChg>
        <pc:spChg chg="mod">
          <ac:chgData name="MARTINA MINGIONE" userId="5155fae5-6d0c-442f-8d85-e1077ee96a00" providerId="ADAL" clId="{0385C854-7B85-4B05-BB82-7EA6D7ADDD78}" dt="2023-10-08T15:41:28.106" v="43"/>
          <ac:spMkLst>
            <pc:docMk/>
            <pc:sldMk cId="515429654" sldId="328"/>
            <ac:spMk id="15" creationId="{87FD9643-23BD-87A0-721A-9C9E9F78E4A9}"/>
          </ac:spMkLst>
        </pc:spChg>
        <pc:spChg chg="mod">
          <ac:chgData name="MARTINA MINGIONE" userId="5155fae5-6d0c-442f-8d85-e1077ee96a00" providerId="ADAL" clId="{0385C854-7B85-4B05-BB82-7EA6D7ADDD78}" dt="2023-10-08T15:41:28.106" v="43"/>
          <ac:spMkLst>
            <pc:docMk/>
            <pc:sldMk cId="515429654" sldId="328"/>
            <ac:spMk id="16" creationId="{591C97A0-23E7-4FD9-E04A-E1B509476150}"/>
          </ac:spMkLst>
        </pc:spChg>
        <pc:spChg chg="mod">
          <ac:chgData name="MARTINA MINGIONE" userId="5155fae5-6d0c-442f-8d85-e1077ee96a00" providerId="ADAL" clId="{0385C854-7B85-4B05-BB82-7EA6D7ADDD78}" dt="2023-10-08T15:41:28.106" v="43"/>
          <ac:spMkLst>
            <pc:docMk/>
            <pc:sldMk cId="515429654" sldId="328"/>
            <ac:spMk id="17" creationId="{C022D9AA-DCDE-73B2-5DA9-7C9391648995}"/>
          </ac:spMkLst>
        </pc:spChg>
        <pc:spChg chg="mod">
          <ac:chgData name="MARTINA MINGIONE" userId="5155fae5-6d0c-442f-8d85-e1077ee96a00" providerId="ADAL" clId="{0385C854-7B85-4B05-BB82-7EA6D7ADDD78}" dt="2023-10-08T15:41:28.106" v="43"/>
          <ac:spMkLst>
            <pc:docMk/>
            <pc:sldMk cId="515429654" sldId="328"/>
            <ac:spMk id="18" creationId="{050A05D4-2C6A-6FAA-7745-6A21AF3A2352}"/>
          </ac:spMkLst>
        </pc:spChg>
        <pc:spChg chg="mod">
          <ac:chgData name="MARTINA MINGIONE" userId="5155fae5-6d0c-442f-8d85-e1077ee96a00" providerId="ADAL" clId="{0385C854-7B85-4B05-BB82-7EA6D7ADDD78}" dt="2023-10-08T15:41:28.106" v="43"/>
          <ac:spMkLst>
            <pc:docMk/>
            <pc:sldMk cId="515429654" sldId="328"/>
            <ac:spMk id="19" creationId="{0243F2C1-93E2-F15D-6308-2DDC3E142538}"/>
          </ac:spMkLst>
        </pc:spChg>
        <pc:spChg chg="mod">
          <ac:chgData name="MARTINA MINGIONE" userId="5155fae5-6d0c-442f-8d85-e1077ee96a00" providerId="ADAL" clId="{0385C854-7B85-4B05-BB82-7EA6D7ADDD78}" dt="2023-10-08T15:41:28.106" v="43"/>
          <ac:spMkLst>
            <pc:docMk/>
            <pc:sldMk cId="515429654" sldId="328"/>
            <ac:spMk id="20" creationId="{FE711D52-569C-851A-F10A-059282BB1A65}"/>
          </ac:spMkLst>
        </pc:spChg>
        <pc:spChg chg="mod">
          <ac:chgData name="MARTINA MINGIONE" userId="5155fae5-6d0c-442f-8d85-e1077ee96a00" providerId="ADAL" clId="{0385C854-7B85-4B05-BB82-7EA6D7ADDD78}" dt="2023-10-08T15:41:28.106" v="43"/>
          <ac:spMkLst>
            <pc:docMk/>
            <pc:sldMk cId="515429654" sldId="328"/>
            <ac:spMk id="21" creationId="{8F1576F0-9B35-C9C2-481D-B1BC5BAA0E10}"/>
          </ac:spMkLst>
        </pc:spChg>
        <pc:spChg chg="mod">
          <ac:chgData name="MARTINA MINGIONE" userId="5155fae5-6d0c-442f-8d85-e1077ee96a00" providerId="ADAL" clId="{0385C854-7B85-4B05-BB82-7EA6D7ADDD78}" dt="2023-10-08T15:41:28.106" v="43"/>
          <ac:spMkLst>
            <pc:docMk/>
            <pc:sldMk cId="515429654" sldId="328"/>
            <ac:spMk id="22" creationId="{C2964E8D-F666-7C38-B29F-95DD48671A07}"/>
          </ac:spMkLst>
        </pc:spChg>
        <pc:spChg chg="mod">
          <ac:chgData name="MARTINA MINGIONE" userId="5155fae5-6d0c-442f-8d85-e1077ee96a00" providerId="ADAL" clId="{0385C854-7B85-4B05-BB82-7EA6D7ADDD78}" dt="2023-10-08T15:41:28.106" v="43"/>
          <ac:spMkLst>
            <pc:docMk/>
            <pc:sldMk cId="515429654" sldId="328"/>
            <ac:spMk id="23" creationId="{BCC1E987-C84E-C842-DB3C-66F7300133D0}"/>
          </ac:spMkLst>
        </pc:spChg>
        <pc:spChg chg="mod">
          <ac:chgData name="MARTINA MINGIONE" userId="5155fae5-6d0c-442f-8d85-e1077ee96a00" providerId="ADAL" clId="{0385C854-7B85-4B05-BB82-7EA6D7ADDD78}" dt="2023-10-08T15:41:28.106" v="43"/>
          <ac:spMkLst>
            <pc:docMk/>
            <pc:sldMk cId="515429654" sldId="328"/>
            <ac:spMk id="24" creationId="{82292F0C-DFC0-F966-070C-B4195CA8B255}"/>
          </ac:spMkLst>
        </pc:spChg>
        <pc:spChg chg="mod">
          <ac:chgData name="MARTINA MINGIONE" userId="5155fae5-6d0c-442f-8d85-e1077ee96a00" providerId="ADAL" clId="{0385C854-7B85-4B05-BB82-7EA6D7ADDD78}" dt="2023-10-08T15:41:28.106" v="43"/>
          <ac:spMkLst>
            <pc:docMk/>
            <pc:sldMk cId="515429654" sldId="328"/>
            <ac:spMk id="25" creationId="{9AAFEE3B-22DA-8DE3-4DB6-0537B135BA7A}"/>
          </ac:spMkLst>
        </pc:spChg>
        <pc:spChg chg="mod">
          <ac:chgData name="MARTINA MINGIONE" userId="5155fae5-6d0c-442f-8d85-e1077ee96a00" providerId="ADAL" clId="{0385C854-7B85-4B05-BB82-7EA6D7ADDD78}" dt="2023-10-08T15:41:28.106" v="43"/>
          <ac:spMkLst>
            <pc:docMk/>
            <pc:sldMk cId="515429654" sldId="328"/>
            <ac:spMk id="26" creationId="{77097C70-776B-CD90-D598-E2343D376AB9}"/>
          </ac:spMkLst>
        </pc:spChg>
        <pc:spChg chg="mod">
          <ac:chgData name="MARTINA MINGIONE" userId="5155fae5-6d0c-442f-8d85-e1077ee96a00" providerId="ADAL" clId="{0385C854-7B85-4B05-BB82-7EA6D7ADDD78}" dt="2023-10-08T15:41:28.106" v="43"/>
          <ac:spMkLst>
            <pc:docMk/>
            <pc:sldMk cId="515429654" sldId="328"/>
            <ac:spMk id="27" creationId="{C327F104-11C9-7A39-CEDE-269FDB3A5999}"/>
          </ac:spMkLst>
        </pc:spChg>
        <pc:spChg chg="mod">
          <ac:chgData name="MARTINA MINGIONE" userId="5155fae5-6d0c-442f-8d85-e1077ee96a00" providerId="ADAL" clId="{0385C854-7B85-4B05-BB82-7EA6D7ADDD78}" dt="2023-10-08T15:41:28.106" v="43"/>
          <ac:spMkLst>
            <pc:docMk/>
            <pc:sldMk cId="515429654" sldId="328"/>
            <ac:spMk id="28" creationId="{DF2F9964-CD23-A3AA-A772-6563D9625079}"/>
          </ac:spMkLst>
        </pc:spChg>
        <pc:spChg chg="mod">
          <ac:chgData name="MARTINA MINGIONE" userId="5155fae5-6d0c-442f-8d85-e1077ee96a00" providerId="ADAL" clId="{0385C854-7B85-4B05-BB82-7EA6D7ADDD78}" dt="2023-10-08T15:41:28.106" v="43"/>
          <ac:spMkLst>
            <pc:docMk/>
            <pc:sldMk cId="515429654" sldId="328"/>
            <ac:spMk id="29" creationId="{459E7AB2-8E73-D01B-BDAC-0AD1ACD0F9C8}"/>
          </ac:spMkLst>
        </pc:spChg>
        <pc:spChg chg="mod">
          <ac:chgData name="MARTINA MINGIONE" userId="5155fae5-6d0c-442f-8d85-e1077ee96a00" providerId="ADAL" clId="{0385C854-7B85-4B05-BB82-7EA6D7ADDD78}" dt="2023-10-08T15:42:09.509" v="48"/>
          <ac:spMkLst>
            <pc:docMk/>
            <pc:sldMk cId="515429654" sldId="328"/>
            <ac:spMk id="31" creationId="{93B16183-DEC2-36C5-31D8-294933954E0C}"/>
          </ac:spMkLst>
        </pc:spChg>
        <pc:spChg chg="mod">
          <ac:chgData name="MARTINA MINGIONE" userId="5155fae5-6d0c-442f-8d85-e1077ee96a00" providerId="ADAL" clId="{0385C854-7B85-4B05-BB82-7EA6D7ADDD78}" dt="2023-10-08T15:42:09.509" v="48"/>
          <ac:spMkLst>
            <pc:docMk/>
            <pc:sldMk cId="515429654" sldId="328"/>
            <ac:spMk id="32" creationId="{3D585556-7F6B-5270-C449-74675C8DDA9A}"/>
          </ac:spMkLst>
        </pc:spChg>
        <pc:spChg chg="mod">
          <ac:chgData name="MARTINA MINGIONE" userId="5155fae5-6d0c-442f-8d85-e1077ee96a00" providerId="ADAL" clId="{0385C854-7B85-4B05-BB82-7EA6D7ADDD78}" dt="2023-10-08T15:42:09.509" v="48"/>
          <ac:spMkLst>
            <pc:docMk/>
            <pc:sldMk cId="515429654" sldId="328"/>
            <ac:spMk id="33" creationId="{A17CA6E3-F4C1-32F2-0B96-1BCBE2343107}"/>
          </ac:spMkLst>
        </pc:spChg>
        <pc:spChg chg="mod">
          <ac:chgData name="MARTINA MINGIONE" userId="5155fae5-6d0c-442f-8d85-e1077ee96a00" providerId="ADAL" clId="{0385C854-7B85-4B05-BB82-7EA6D7ADDD78}" dt="2023-10-08T15:42:09.509" v="48"/>
          <ac:spMkLst>
            <pc:docMk/>
            <pc:sldMk cId="515429654" sldId="328"/>
            <ac:spMk id="34" creationId="{E91C76DE-206C-92AE-06F2-0CFF93621817}"/>
          </ac:spMkLst>
        </pc:spChg>
        <pc:spChg chg="mod">
          <ac:chgData name="MARTINA MINGIONE" userId="5155fae5-6d0c-442f-8d85-e1077ee96a00" providerId="ADAL" clId="{0385C854-7B85-4B05-BB82-7EA6D7ADDD78}" dt="2023-10-08T15:42:09.509" v="48"/>
          <ac:spMkLst>
            <pc:docMk/>
            <pc:sldMk cId="515429654" sldId="328"/>
            <ac:spMk id="35" creationId="{89670210-924F-ED78-BFA5-E65054A7D2A1}"/>
          </ac:spMkLst>
        </pc:spChg>
        <pc:spChg chg="mod">
          <ac:chgData name="MARTINA MINGIONE" userId="5155fae5-6d0c-442f-8d85-e1077ee96a00" providerId="ADAL" clId="{0385C854-7B85-4B05-BB82-7EA6D7ADDD78}" dt="2023-10-08T15:42:09.509" v="48"/>
          <ac:spMkLst>
            <pc:docMk/>
            <pc:sldMk cId="515429654" sldId="328"/>
            <ac:spMk id="36" creationId="{6A0ADC33-3DE7-5DE5-82BB-1FD1F33C85CD}"/>
          </ac:spMkLst>
        </pc:spChg>
        <pc:spChg chg="mod">
          <ac:chgData name="MARTINA MINGIONE" userId="5155fae5-6d0c-442f-8d85-e1077ee96a00" providerId="ADAL" clId="{0385C854-7B85-4B05-BB82-7EA6D7ADDD78}" dt="2023-10-08T15:42:09.509" v="48"/>
          <ac:spMkLst>
            <pc:docMk/>
            <pc:sldMk cId="515429654" sldId="328"/>
            <ac:spMk id="37" creationId="{FBB3F9AB-2685-D98E-FCC6-E1BC48C1DB55}"/>
          </ac:spMkLst>
        </pc:spChg>
        <pc:spChg chg="mod">
          <ac:chgData name="MARTINA MINGIONE" userId="5155fae5-6d0c-442f-8d85-e1077ee96a00" providerId="ADAL" clId="{0385C854-7B85-4B05-BB82-7EA6D7ADDD78}" dt="2023-10-08T15:42:09.509" v="48"/>
          <ac:spMkLst>
            <pc:docMk/>
            <pc:sldMk cId="515429654" sldId="328"/>
            <ac:spMk id="38" creationId="{133329EC-3A46-70D1-1FE9-0BBD1193FF9E}"/>
          </ac:spMkLst>
        </pc:spChg>
        <pc:spChg chg="mod">
          <ac:chgData name="MARTINA MINGIONE" userId="5155fae5-6d0c-442f-8d85-e1077ee96a00" providerId="ADAL" clId="{0385C854-7B85-4B05-BB82-7EA6D7ADDD78}" dt="2023-10-08T15:42:09.509" v="48"/>
          <ac:spMkLst>
            <pc:docMk/>
            <pc:sldMk cId="515429654" sldId="328"/>
            <ac:spMk id="39" creationId="{4248F658-28EA-C9EC-4165-A31F2F1A318C}"/>
          </ac:spMkLst>
        </pc:spChg>
        <pc:spChg chg="mod">
          <ac:chgData name="MARTINA MINGIONE" userId="5155fae5-6d0c-442f-8d85-e1077ee96a00" providerId="ADAL" clId="{0385C854-7B85-4B05-BB82-7EA6D7ADDD78}" dt="2023-10-08T15:42:09.509" v="48"/>
          <ac:spMkLst>
            <pc:docMk/>
            <pc:sldMk cId="515429654" sldId="328"/>
            <ac:spMk id="40" creationId="{81285647-B41A-5883-6065-B0BD1E2F0718}"/>
          </ac:spMkLst>
        </pc:spChg>
        <pc:spChg chg="mod">
          <ac:chgData name="MARTINA MINGIONE" userId="5155fae5-6d0c-442f-8d85-e1077ee96a00" providerId="ADAL" clId="{0385C854-7B85-4B05-BB82-7EA6D7ADDD78}" dt="2023-10-08T15:42:09.509" v="48"/>
          <ac:spMkLst>
            <pc:docMk/>
            <pc:sldMk cId="515429654" sldId="328"/>
            <ac:spMk id="41" creationId="{6C8AB153-133C-F232-355A-76279BAF4F20}"/>
          </ac:spMkLst>
        </pc:spChg>
        <pc:spChg chg="mod">
          <ac:chgData name="MARTINA MINGIONE" userId="5155fae5-6d0c-442f-8d85-e1077ee96a00" providerId="ADAL" clId="{0385C854-7B85-4B05-BB82-7EA6D7ADDD78}" dt="2023-10-08T15:42:09.509" v="48"/>
          <ac:spMkLst>
            <pc:docMk/>
            <pc:sldMk cId="515429654" sldId="328"/>
            <ac:spMk id="42" creationId="{F0234C1F-FAD1-33E3-7EC5-842DBB0B46BB}"/>
          </ac:spMkLst>
        </pc:spChg>
        <pc:spChg chg="add del mod">
          <ac:chgData name="MARTINA MINGIONE" userId="5155fae5-6d0c-442f-8d85-e1077ee96a00" providerId="ADAL" clId="{0385C854-7B85-4B05-BB82-7EA6D7ADDD78}" dt="2023-10-08T15:44:19.924" v="53"/>
          <ac:spMkLst>
            <pc:docMk/>
            <pc:sldMk cId="515429654" sldId="328"/>
            <ac:spMk id="43" creationId="{7CA947D8-974F-4373-CF35-2505F7A6E4B4}"/>
          </ac:spMkLst>
        </pc:spChg>
        <pc:spChg chg="add del mod">
          <ac:chgData name="MARTINA MINGIONE" userId="5155fae5-6d0c-442f-8d85-e1077ee96a00" providerId="ADAL" clId="{0385C854-7B85-4B05-BB82-7EA6D7ADDD78}" dt="2023-10-08T15:44:19.924" v="53"/>
          <ac:spMkLst>
            <pc:docMk/>
            <pc:sldMk cId="515429654" sldId="328"/>
            <ac:spMk id="44" creationId="{C67B03B7-0F4C-C943-7EB8-E50A4E0DFFF8}"/>
          </ac:spMkLst>
        </pc:spChg>
        <pc:spChg chg="add del mod">
          <ac:chgData name="MARTINA MINGIONE" userId="5155fae5-6d0c-442f-8d85-e1077ee96a00" providerId="ADAL" clId="{0385C854-7B85-4B05-BB82-7EA6D7ADDD78}" dt="2023-10-08T15:44:19.924" v="53"/>
          <ac:spMkLst>
            <pc:docMk/>
            <pc:sldMk cId="515429654" sldId="328"/>
            <ac:spMk id="45" creationId="{DB1D9EF0-EA43-A376-414F-931051CD3DA9}"/>
          </ac:spMkLst>
        </pc:spChg>
        <pc:spChg chg="add del mod">
          <ac:chgData name="MARTINA MINGIONE" userId="5155fae5-6d0c-442f-8d85-e1077ee96a00" providerId="ADAL" clId="{0385C854-7B85-4B05-BB82-7EA6D7ADDD78}" dt="2023-10-08T15:44:19.924" v="53"/>
          <ac:spMkLst>
            <pc:docMk/>
            <pc:sldMk cId="515429654" sldId="328"/>
            <ac:spMk id="46" creationId="{A883D444-29AA-A9ED-19FA-A747B5BA320F}"/>
          </ac:spMkLst>
        </pc:spChg>
        <pc:spChg chg="add del mod">
          <ac:chgData name="MARTINA MINGIONE" userId="5155fae5-6d0c-442f-8d85-e1077ee96a00" providerId="ADAL" clId="{0385C854-7B85-4B05-BB82-7EA6D7ADDD78}" dt="2023-10-08T15:44:19.924" v="53"/>
          <ac:spMkLst>
            <pc:docMk/>
            <pc:sldMk cId="515429654" sldId="328"/>
            <ac:spMk id="47" creationId="{280BC5B8-B1AB-6DBC-3D34-465337F4BBB2}"/>
          </ac:spMkLst>
        </pc:spChg>
        <pc:spChg chg="add del mod">
          <ac:chgData name="MARTINA MINGIONE" userId="5155fae5-6d0c-442f-8d85-e1077ee96a00" providerId="ADAL" clId="{0385C854-7B85-4B05-BB82-7EA6D7ADDD78}" dt="2023-10-08T15:44:19.924" v="53"/>
          <ac:spMkLst>
            <pc:docMk/>
            <pc:sldMk cId="515429654" sldId="328"/>
            <ac:spMk id="48" creationId="{AF51DCD5-B682-E020-2230-B48FDC3A3783}"/>
          </ac:spMkLst>
        </pc:spChg>
        <pc:spChg chg="add del mod">
          <ac:chgData name="MARTINA MINGIONE" userId="5155fae5-6d0c-442f-8d85-e1077ee96a00" providerId="ADAL" clId="{0385C854-7B85-4B05-BB82-7EA6D7ADDD78}" dt="2023-10-08T15:44:19.924" v="53"/>
          <ac:spMkLst>
            <pc:docMk/>
            <pc:sldMk cId="515429654" sldId="328"/>
            <ac:spMk id="49" creationId="{BB6F4FB8-77C9-FC4B-77DB-519BE48D6952}"/>
          </ac:spMkLst>
        </pc:spChg>
        <pc:spChg chg="add del mod">
          <ac:chgData name="MARTINA MINGIONE" userId="5155fae5-6d0c-442f-8d85-e1077ee96a00" providerId="ADAL" clId="{0385C854-7B85-4B05-BB82-7EA6D7ADDD78}" dt="2023-10-08T15:44:19.924" v="53"/>
          <ac:spMkLst>
            <pc:docMk/>
            <pc:sldMk cId="515429654" sldId="328"/>
            <ac:spMk id="50" creationId="{D80C0C6D-0B43-3CB3-6F45-7FD3FC761754}"/>
          </ac:spMkLst>
        </pc:spChg>
        <pc:spChg chg="add del mod">
          <ac:chgData name="MARTINA MINGIONE" userId="5155fae5-6d0c-442f-8d85-e1077ee96a00" providerId="ADAL" clId="{0385C854-7B85-4B05-BB82-7EA6D7ADDD78}" dt="2023-10-08T15:44:19.924" v="53"/>
          <ac:spMkLst>
            <pc:docMk/>
            <pc:sldMk cId="515429654" sldId="328"/>
            <ac:spMk id="51" creationId="{90088324-330C-80A7-D383-4678A4924BAF}"/>
          </ac:spMkLst>
        </pc:spChg>
        <pc:spChg chg="add del mod">
          <ac:chgData name="MARTINA MINGIONE" userId="5155fae5-6d0c-442f-8d85-e1077ee96a00" providerId="ADAL" clId="{0385C854-7B85-4B05-BB82-7EA6D7ADDD78}" dt="2023-10-08T15:44:19.924" v="53"/>
          <ac:spMkLst>
            <pc:docMk/>
            <pc:sldMk cId="515429654" sldId="328"/>
            <ac:spMk id="52" creationId="{BAAC282E-930D-6029-CB3F-382528FA937A}"/>
          </ac:spMkLst>
        </pc:spChg>
        <pc:spChg chg="add del mod">
          <ac:chgData name="MARTINA MINGIONE" userId="5155fae5-6d0c-442f-8d85-e1077ee96a00" providerId="ADAL" clId="{0385C854-7B85-4B05-BB82-7EA6D7ADDD78}" dt="2023-10-08T15:44:19.924" v="53"/>
          <ac:spMkLst>
            <pc:docMk/>
            <pc:sldMk cId="515429654" sldId="328"/>
            <ac:spMk id="53" creationId="{13CBEDEE-303F-098D-8D80-9544FD0AEB23}"/>
          </ac:spMkLst>
        </pc:spChg>
        <pc:spChg chg="add del mod">
          <ac:chgData name="MARTINA MINGIONE" userId="5155fae5-6d0c-442f-8d85-e1077ee96a00" providerId="ADAL" clId="{0385C854-7B85-4B05-BB82-7EA6D7ADDD78}" dt="2023-10-08T15:44:19.924" v="53"/>
          <ac:spMkLst>
            <pc:docMk/>
            <pc:sldMk cId="515429654" sldId="328"/>
            <ac:spMk id="54" creationId="{87FF5515-11F6-149E-25A2-19DE59CCEC51}"/>
          </ac:spMkLst>
        </pc:spChg>
        <pc:spChg chg="add del mod">
          <ac:chgData name="MARTINA MINGIONE" userId="5155fae5-6d0c-442f-8d85-e1077ee96a00" providerId="ADAL" clId="{0385C854-7B85-4B05-BB82-7EA6D7ADDD78}" dt="2023-10-08T15:44:19.924" v="53"/>
          <ac:spMkLst>
            <pc:docMk/>
            <pc:sldMk cId="515429654" sldId="328"/>
            <ac:spMk id="55" creationId="{FCFE5DD5-F939-3640-3FA6-7EF14909BCC0}"/>
          </ac:spMkLst>
        </pc:spChg>
        <pc:spChg chg="add del mod">
          <ac:chgData name="MARTINA MINGIONE" userId="5155fae5-6d0c-442f-8d85-e1077ee96a00" providerId="ADAL" clId="{0385C854-7B85-4B05-BB82-7EA6D7ADDD78}" dt="2023-10-08T15:44:19.924" v="53"/>
          <ac:spMkLst>
            <pc:docMk/>
            <pc:sldMk cId="515429654" sldId="328"/>
            <ac:spMk id="56" creationId="{9FBCE3F0-382A-987D-0236-E466A64DB285}"/>
          </ac:spMkLst>
        </pc:spChg>
        <pc:spChg chg="add del mod">
          <ac:chgData name="MARTINA MINGIONE" userId="5155fae5-6d0c-442f-8d85-e1077ee96a00" providerId="ADAL" clId="{0385C854-7B85-4B05-BB82-7EA6D7ADDD78}" dt="2023-10-08T15:44:19.924" v="53"/>
          <ac:spMkLst>
            <pc:docMk/>
            <pc:sldMk cId="515429654" sldId="328"/>
            <ac:spMk id="57" creationId="{12F2FEBC-490B-AC60-ED55-DB2AF13FF387}"/>
          </ac:spMkLst>
        </pc:spChg>
        <pc:spChg chg="add del mod">
          <ac:chgData name="MARTINA MINGIONE" userId="5155fae5-6d0c-442f-8d85-e1077ee96a00" providerId="ADAL" clId="{0385C854-7B85-4B05-BB82-7EA6D7ADDD78}" dt="2023-10-08T15:44:19.924" v="53"/>
          <ac:spMkLst>
            <pc:docMk/>
            <pc:sldMk cId="515429654" sldId="328"/>
            <ac:spMk id="58" creationId="{A99B868A-0236-25DD-1A1A-ADBF75F88E43}"/>
          </ac:spMkLst>
        </pc:spChg>
        <pc:spChg chg="add del mod">
          <ac:chgData name="MARTINA MINGIONE" userId="5155fae5-6d0c-442f-8d85-e1077ee96a00" providerId="ADAL" clId="{0385C854-7B85-4B05-BB82-7EA6D7ADDD78}" dt="2023-10-08T15:44:19.924" v="53"/>
          <ac:spMkLst>
            <pc:docMk/>
            <pc:sldMk cId="515429654" sldId="328"/>
            <ac:spMk id="59" creationId="{6A3EA031-FD79-5B8B-34EB-16FC6D000F2B}"/>
          </ac:spMkLst>
        </pc:spChg>
        <pc:spChg chg="add del mod">
          <ac:chgData name="MARTINA MINGIONE" userId="5155fae5-6d0c-442f-8d85-e1077ee96a00" providerId="ADAL" clId="{0385C854-7B85-4B05-BB82-7EA6D7ADDD78}" dt="2023-10-08T15:44:19.924" v="53"/>
          <ac:spMkLst>
            <pc:docMk/>
            <pc:sldMk cId="515429654" sldId="328"/>
            <ac:spMk id="60" creationId="{5A451823-CEEB-74AB-A83B-462D02D7376A}"/>
          </ac:spMkLst>
        </pc:spChg>
        <pc:spChg chg="add del mod">
          <ac:chgData name="MARTINA MINGIONE" userId="5155fae5-6d0c-442f-8d85-e1077ee96a00" providerId="ADAL" clId="{0385C854-7B85-4B05-BB82-7EA6D7ADDD78}" dt="2023-10-08T15:44:19.924" v="53"/>
          <ac:spMkLst>
            <pc:docMk/>
            <pc:sldMk cId="515429654" sldId="328"/>
            <ac:spMk id="61" creationId="{15A7AF81-0FBB-60C4-1A62-67E3530A5A7C}"/>
          </ac:spMkLst>
        </pc:spChg>
        <pc:spChg chg="add del mod">
          <ac:chgData name="MARTINA MINGIONE" userId="5155fae5-6d0c-442f-8d85-e1077ee96a00" providerId="ADAL" clId="{0385C854-7B85-4B05-BB82-7EA6D7ADDD78}" dt="2023-10-08T15:44:19.924" v="53"/>
          <ac:spMkLst>
            <pc:docMk/>
            <pc:sldMk cId="515429654" sldId="328"/>
            <ac:spMk id="62" creationId="{04721F5C-E790-8CD5-038A-9A1479A77EDD}"/>
          </ac:spMkLst>
        </pc:spChg>
        <pc:spChg chg="add del mod">
          <ac:chgData name="MARTINA MINGIONE" userId="5155fae5-6d0c-442f-8d85-e1077ee96a00" providerId="ADAL" clId="{0385C854-7B85-4B05-BB82-7EA6D7ADDD78}" dt="2023-10-08T15:44:19.924" v="53"/>
          <ac:spMkLst>
            <pc:docMk/>
            <pc:sldMk cId="515429654" sldId="328"/>
            <ac:spMk id="63" creationId="{4040720C-64D9-B924-DE58-B3E9794AAF2D}"/>
          </ac:spMkLst>
        </pc:spChg>
        <pc:spChg chg="add del mod">
          <ac:chgData name="MARTINA MINGIONE" userId="5155fae5-6d0c-442f-8d85-e1077ee96a00" providerId="ADAL" clId="{0385C854-7B85-4B05-BB82-7EA6D7ADDD78}" dt="2023-10-08T15:44:19.924" v="53"/>
          <ac:spMkLst>
            <pc:docMk/>
            <pc:sldMk cId="515429654" sldId="328"/>
            <ac:spMk id="2304" creationId="{F4A2E258-4D9E-31B1-6DFE-9D4E38061A5C}"/>
          </ac:spMkLst>
        </pc:spChg>
        <pc:spChg chg="add del mod">
          <ac:chgData name="MARTINA MINGIONE" userId="5155fae5-6d0c-442f-8d85-e1077ee96a00" providerId="ADAL" clId="{0385C854-7B85-4B05-BB82-7EA6D7ADDD78}" dt="2023-10-08T15:44:19.924" v="53"/>
          <ac:spMkLst>
            <pc:docMk/>
            <pc:sldMk cId="515429654" sldId="328"/>
            <ac:spMk id="2305" creationId="{664D436B-72E6-2891-4C6C-121CFA4E914C}"/>
          </ac:spMkLst>
        </pc:spChg>
        <pc:spChg chg="add del mod">
          <ac:chgData name="MARTINA MINGIONE" userId="5155fae5-6d0c-442f-8d85-e1077ee96a00" providerId="ADAL" clId="{0385C854-7B85-4B05-BB82-7EA6D7ADDD78}" dt="2023-10-08T15:44:19.924" v="53"/>
          <ac:spMkLst>
            <pc:docMk/>
            <pc:sldMk cId="515429654" sldId="328"/>
            <ac:spMk id="2306" creationId="{C5AC79CB-25BD-81F8-3E8B-50708D64518C}"/>
          </ac:spMkLst>
        </pc:spChg>
        <pc:spChg chg="add del mod">
          <ac:chgData name="MARTINA MINGIONE" userId="5155fae5-6d0c-442f-8d85-e1077ee96a00" providerId="ADAL" clId="{0385C854-7B85-4B05-BB82-7EA6D7ADDD78}" dt="2023-10-08T15:44:19.924" v="53"/>
          <ac:spMkLst>
            <pc:docMk/>
            <pc:sldMk cId="515429654" sldId="328"/>
            <ac:spMk id="2307" creationId="{F5B0215C-BE39-F3A5-F868-DDC65FE781D4}"/>
          </ac:spMkLst>
        </pc:spChg>
        <pc:spChg chg="add del mod">
          <ac:chgData name="MARTINA MINGIONE" userId="5155fae5-6d0c-442f-8d85-e1077ee96a00" providerId="ADAL" clId="{0385C854-7B85-4B05-BB82-7EA6D7ADDD78}" dt="2023-10-08T15:44:19.924" v="53"/>
          <ac:spMkLst>
            <pc:docMk/>
            <pc:sldMk cId="515429654" sldId="328"/>
            <ac:spMk id="2308" creationId="{CAE88D37-C71E-72EB-FC61-C9F0BAEF4E49}"/>
          </ac:spMkLst>
        </pc:spChg>
        <pc:spChg chg="add del mod">
          <ac:chgData name="MARTINA MINGIONE" userId="5155fae5-6d0c-442f-8d85-e1077ee96a00" providerId="ADAL" clId="{0385C854-7B85-4B05-BB82-7EA6D7ADDD78}" dt="2023-10-08T15:44:19.924" v="53"/>
          <ac:spMkLst>
            <pc:docMk/>
            <pc:sldMk cId="515429654" sldId="328"/>
            <ac:spMk id="2309" creationId="{E97A8217-4305-965B-55E0-FB32A331619E}"/>
          </ac:spMkLst>
        </pc:spChg>
        <pc:spChg chg="add del mod">
          <ac:chgData name="MARTINA MINGIONE" userId="5155fae5-6d0c-442f-8d85-e1077ee96a00" providerId="ADAL" clId="{0385C854-7B85-4B05-BB82-7EA6D7ADDD78}" dt="2023-10-08T15:44:19.924" v="53"/>
          <ac:spMkLst>
            <pc:docMk/>
            <pc:sldMk cId="515429654" sldId="328"/>
            <ac:spMk id="2310" creationId="{24F9F748-7BA7-7C5F-BE53-D36DCFCB5134}"/>
          </ac:spMkLst>
        </pc:spChg>
        <pc:spChg chg="add del mod">
          <ac:chgData name="MARTINA MINGIONE" userId="5155fae5-6d0c-442f-8d85-e1077ee96a00" providerId="ADAL" clId="{0385C854-7B85-4B05-BB82-7EA6D7ADDD78}" dt="2023-10-08T15:44:19.924" v="53"/>
          <ac:spMkLst>
            <pc:docMk/>
            <pc:sldMk cId="515429654" sldId="328"/>
            <ac:spMk id="2311" creationId="{00909583-3B51-7BF6-3839-DD595B017BA0}"/>
          </ac:spMkLst>
        </pc:spChg>
        <pc:spChg chg="add del mod">
          <ac:chgData name="MARTINA MINGIONE" userId="5155fae5-6d0c-442f-8d85-e1077ee96a00" providerId="ADAL" clId="{0385C854-7B85-4B05-BB82-7EA6D7ADDD78}" dt="2023-10-08T15:44:19.924" v="53"/>
          <ac:spMkLst>
            <pc:docMk/>
            <pc:sldMk cId="515429654" sldId="328"/>
            <ac:spMk id="2312" creationId="{B1FE3ED4-D826-72BC-EDF6-572B05F1F9F1}"/>
          </ac:spMkLst>
        </pc:spChg>
        <pc:spChg chg="add del mod">
          <ac:chgData name="MARTINA MINGIONE" userId="5155fae5-6d0c-442f-8d85-e1077ee96a00" providerId="ADAL" clId="{0385C854-7B85-4B05-BB82-7EA6D7ADDD78}" dt="2023-10-08T15:44:19.924" v="53"/>
          <ac:spMkLst>
            <pc:docMk/>
            <pc:sldMk cId="515429654" sldId="328"/>
            <ac:spMk id="2313" creationId="{EAD6105D-AC6D-6E92-60CC-0BD05D1EA5ED}"/>
          </ac:spMkLst>
        </pc:spChg>
        <pc:spChg chg="add del mod">
          <ac:chgData name="MARTINA MINGIONE" userId="5155fae5-6d0c-442f-8d85-e1077ee96a00" providerId="ADAL" clId="{0385C854-7B85-4B05-BB82-7EA6D7ADDD78}" dt="2023-10-08T15:44:19.924" v="53"/>
          <ac:spMkLst>
            <pc:docMk/>
            <pc:sldMk cId="515429654" sldId="328"/>
            <ac:spMk id="2314" creationId="{4D8E9350-92C6-D5C9-BABE-A022B6A7DF1E}"/>
          </ac:spMkLst>
        </pc:spChg>
        <pc:spChg chg="add del mod">
          <ac:chgData name="MARTINA MINGIONE" userId="5155fae5-6d0c-442f-8d85-e1077ee96a00" providerId="ADAL" clId="{0385C854-7B85-4B05-BB82-7EA6D7ADDD78}" dt="2023-10-08T15:44:19.924" v="53"/>
          <ac:spMkLst>
            <pc:docMk/>
            <pc:sldMk cId="515429654" sldId="328"/>
            <ac:spMk id="2315" creationId="{A7B260B1-4882-DE78-2FD9-65FF88A1035B}"/>
          </ac:spMkLst>
        </pc:spChg>
        <pc:spChg chg="add del mod">
          <ac:chgData name="MARTINA MINGIONE" userId="5155fae5-6d0c-442f-8d85-e1077ee96a00" providerId="ADAL" clId="{0385C854-7B85-4B05-BB82-7EA6D7ADDD78}" dt="2023-10-08T15:44:19.924" v="53"/>
          <ac:spMkLst>
            <pc:docMk/>
            <pc:sldMk cId="515429654" sldId="328"/>
            <ac:spMk id="2316" creationId="{24341C85-A42D-8E71-8C6B-D3D650269445}"/>
          </ac:spMkLst>
        </pc:spChg>
        <pc:spChg chg="add del mod">
          <ac:chgData name="MARTINA MINGIONE" userId="5155fae5-6d0c-442f-8d85-e1077ee96a00" providerId="ADAL" clId="{0385C854-7B85-4B05-BB82-7EA6D7ADDD78}" dt="2023-10-08T15:44:19.924" v="53"/>
          <ac:spMkLst>
            <pc:docMk/>
            <pc:sldMk cId="515429654" sldId="328"/>
            <ac:spMk id="2317" creationId="{4DFF5E2D-741D-0A23-BA5B-FEC3FFA93CB7}"/>
          </ac:spMkLst>
        </pc:spChg>
        <pc:spChg chg="add del mod">
          <ac:chgData name="MARTINA MINGIONE" userId="5155fae5-6d0c-442f-8d85-e1077ee96a00" providerId="ADAL" clId="{0385C854-7B85-4B05-BB82-7EA6D7ADDD78}" dt="2023-10-08T15:44:19.924" v="53"/>
          <ac:spMkLst>
            <pc:docMk/>
            <pc:sldMk cId="515429654" sldId="328"/>
            <ac:spMk id="2318" creationId="{B85770DD-5BE4-706F-0B90-1146DCFB4DEF}"/>
          </ac:spMkLst>
        </pc:spChg>
        <pc:spChg chg="add del mod">
          <ac:chgData name="MARTINA MINGIONE" userId="5155fae5-6d0c-442f-8d85-e1077ee96a00" providerId="ADAL" clId="{0385C854-7B85-4B05-BB82-7EA6D7ADDD78}" dt="2023-10-08T15:44:19.924" v="53"/>
          <ac:spMkLst>
            <pc:docMk/>
            <pc:sldMk cId="515429654" sldId="328"/>
            <ac:spMk id="2319" creationId="{1ADC735B-82B1-98D1-6A9F-C5CB2450F324}"/>
          </ac:spMkLst>
        </pc:spChg>
        <pc:spChg chg="add del mod">
          <ac:chgData name="MARTINA MINGIONE" userId="5155fae5-6d0c-442f-8d85-e1077ee96a00" providerId="ADAL" clId="{0385C854-7B85-4B05-BB82-7EA6D7ADDD78}" dt="2023-10-08T15:44:19.924" v="53"/>
          <ac:spMkLst>
            <pc:docMk/>
            <pc:sldMk cId="515429654" sldId="328"/>
            <ac:spMk id="2320" creationId="{51505AFC-4E21-7154-BADF-35B225142AE4}"/>
          </ac:spMkLst>
        </pc:spChg>
        <pc:spChg chg="add del mod">
          <ac:chgData name="MARTINA MINGIONE" userId="5155fae5-6d0c-442f-8d85-e1077ee96a00" providerId="ADAL" clId="{0385C854-7B85-4B05-BB82-7EA6D7ADDD78}" dt="2023-10-08T15:44:19.924" v="53"/>
          <ac:spMkLst>
            <pc:docMk/>
            <pc:sldMk cId="515429654" sldId="328"/>
            <ac:spMk id="2321" creationId="{69111039-3942-793D-6760-53E703A1FA58}"/>
          </ac:spMkLst>
        </pc:spChg>
        <pc:spChg chg="mod">
          <ac:chgData name="MARTINA MINGIONE" userId="5155fae5-6d0c-442f-8d85-e1077ee96a00" providerId="ADAL" clId="{0385C854-7B85-4B05-BB82-7EA6D7ADDD78}" dt="2023-10-08T19:07:34.459" v="1047" actId="20577"/>
          <ac:spMkLst>
            <pc:docMk/>
            <pc:sldMk cId="515429654" sldId="328"/>
            <ac:spMk id="2325" creationId="{00000000-0000-0000-0000-000000000000}"/>
          </ac:spMkLst>
        </pc:spChg>
        <pc:spChg chg="mod">
          <ac:chgData name="MARTINA MINGIONE" userId="5155fae5-6d0c-442f-8d85-e1077ee96a00" providerId="ADAL" clId="{0385C854-7B85-4B05-BB82-7EA6D7ADDD78}" dt="2023-10-08T16:01:01.820" v="118" actId="1076"/>
          <ac:spMkLst>
            <pc:docMk/>
            <pc:sldMk cId="515429654" sldId="328"/>
            <ac:spMk id="2328" creationId="{00000000-0000-0000-0000-000000000000}"/>
          </ac:spMkLst>
        </pc:spChg>
        <pc:spChg chg="mod">
          <ac:chgData name="MARTINA MINGIONE" userId="5155fae5-6d0c-442f-8d85-e1077ee96a00" providerId="ADAL" clId="{0385C854-7B85-4B05-BB82-7EA6D7ADDD78}" dt="2023-10-08T15:59:41.629" v="106" actId="1035"/>
          <ac:spMkLst>
            <pc:docMk/>
            <pc:sldMk cId="515429654" sldId="328"/>
            <ac:spMk id="2329" creationId="{00000000-0000-0000-0000-000000000000}"/>
          </ac:spMkLst>
        </pc:spChg>
        <pc:spChg chg="mod">
          <ac:chgData name="MARTINA MINGIONE" userId="5155fae5-6d0c-442f-8d85-e1077ee96a00" providerId="ADAL" clId="{0385C854-7B85-4B05-BB82-7EA6D7ADDD78}" dt="2023-10-08T16:00:36.278" v="112" actId="14100"/>
          <ac:spMkLst>
            <pc:docMk/>
            <pc:sldMk cId="515429654" sldId="328"/>
            <ac:spMk id="2330" creationId="{00000000-0000-0000-0000-000000000000}"/>
          </ac:spMkLst>
        </pc:spChg>
        <pc:spChg chg="mod">
          <ac:chgData name="MARTINA MINGIONE" userId="5155fae5-6d0c-442f-8d85-e1077ee96a00" providerId="ADAL" clId="{0385C854-7B85-4B05-BB82-7EA6D7ADDD78}" dt="2023-10-08T15:59:41.629" v="106" actId="1035"/>
          <ac:spMkLst>
            <pc:docMk/>
            <pc:sldMk cId="515429654" sldId="328"/>
            <ac:spMk id="2331" creationId="{00000000-0000-0000-0000-000000000000}"/>
          </ac:spMkLst>
        </pc:spChg>
        <pc:grpChg chg="add del mod">
          <ac:chgData name="MARTINA MINGIONE" userId="5155fae5-6d0c-442f-8d85-e1077ee96a00" providerId="ADAL" clId="{0385C854-7B85-4B05-BB82-7EA6D7ADDD78}" dt="2023-10-08T15:58:27.078" v="83" actId="478"/>
          <ac:grpSpMkLst>
            <pc:docMk/>
            <pc:sldMk cId="515429654" sldId="328"/>
            <ac:grpSpMk id="10" creationId="{8C2ADF33-909C-D591-C35F-DBA3FB3626DF}"/>
          </ac:grpSpMkLst>
        </pc:grpChg>
        <pc:grpChg chg="add mod">
          <ac:chgData name="MARTINA MINGIONE" userId="5155fae5-6d0c-442f-8d85-e1077ee96a00" providerId="ADAL" clId="{0385C854-7B85-4B05-BB82-7EA6D7ADDD78}" dt="2023-10-08T15:58:35.041" v="87" actId="1076"/>
          <ac:grpSpMkLst>
            <pc:docMk/>
            <pc:sldMk cId="515429654" sldId="328"/>
            <ac:grpSpMk id="30" creationId="{47D1E063-7D24-0AE7-5A72-46FD50CB431D}"/>
          </ac:grpSpMkLst>
        </pc:grpChg>
        <pc:picChg chg="add mod">
          <ac:chgData name="MARTINA MINGIONE" userId="5155fae5-6d0c-442f-8d85-e1077ee96a00" providerId="ADAL" clId="{0385C854-7B85-4B05-BB82-7EA6D7ADDD78}" dt="2023-10-08T15:59:56.922" v="109" actId="1076"/>
          <ac:picMkLst>
            <pc:docMk/>
            <pc:sldMk cId="515429654" sldId="328"/>
            <ac:picMk id="2322" creationId="{2B4BB41B-BDF0-9440-31CE-770E80C22042}"/>
          </ac:picMkLst>
        </pc:picChg>
        <pc:picChg chg="add del">
          <ac:chgData name="MARTINA MINGIONE" userId="5155fae5-6d0c-442f-8d85-e1077ee96a00" providerId="ADAL" clId="{0385C854-7B85-4B05-BB82-7EA6D7ADDD78}" dt="2023-10-08T15:48:48.057" v="62" actId="478"/>
          <ac:picMkLst>
            <pc:docMk/>
            <pc:sldMk cId="515429654" sldId="328"/>
            <ac:picMk id="2324" creationId="{2F9D1FA2-064A-5425-A9F0-11F43986DD8E}"/>
          </ac:picMkLst>
        </pc:picChg>
        <pc:picChg chg="add del">
          <ac:chgData name="MARTINA MINGIONE" userId="5155fae5-6d0c-442f-8d85-e1077ee96a00" providerId="ADAL" clId="{0385C854-7B85-4B05-BB82-7EA6D7ADDD78}" dt="2023-10-08T15:48:59.227" v="64" actId="478"/>
          <ac:picMkLst>
            <pc:docMk/>
            <pc:sldMk cId="515429654" sldId="328"/>
            <ac:picMk id="2327" creationId="{32C7AC2C-E86A-98EB-10F8-2ADFC5655235}"/>
          </ac:picMkLst>
        </pc:picChg>
        <pc:picChg chg="add del mod">
          <ac:chgData name="MARTINA MINGIONE" userId="5155fae5-6d0c-442f-8d85-e1077ee96a00" providerId="ADAL" clId="{0385C854-7B85-4B05-BB82-7EA6D7ADDD78}" dt="2023-10-08T15:49:06.901" v="67" actId="478"/>
          <ac:picMkLst>
            <pc:docMk/>
            <pc:sldMk cId="515429654" sldId="328"/>
            <ac:picMk id="2333" creationId="{4C6BC589-49A7-274B-3EF6-828DA5357D6A}"/>
          </ac:picMkLst>
        </pc:picChg>
        <pc:picChg chg="add del mod">
          <ac:chgData name="MARTINA MINGIONE" userId="5155fae5-6d0c-442f-8d85-e1077ee96a00" providerId="ADAL" clId="{0385C854-7B85-4B05-BB82-7EA6D7ADDD78}" dt="2023-10-08T15:58:05.223" v="75"/>
          <ac:picMkLst>
            <pc:docMk/>
            <pc:sldMk cId="515429654" sldId="328"/>
            <ac:picMk id="2334" creationId="{2E36F510-FF28-080C-11C8-F1C541ED872E}"/>
          </ac:picMkLst>
        </pc:picChg>
        <pc:picChg chg="add del mod">
          <ac:chgData name="MARTINA MINGIONE" userId="5155fae5-6d0c-442f-8d85-e1077ee96a00" providerId="ADAL" clId="{0385C854-7B85-4B05-BB82-7EA6D7ADDD78}" dt="2023-10-08T15:58:05.223" v="75"/>
          <ac:picMkLst>
            <pc:docMk/>
            <pc:sldMk cId="515429654" sldId="328"/>
            <ac:picMk id="2335" creationId="{326A29DB-D7A4-D025-CA90-EF96724D727F}"/>
          </ac:picMkLst>
        </pc:picChg>
        <pc:picChg chg="add del mod">
          <ac:chgData name="MARTINA MINGIONE" userId="5155fae5-6d0c-442f-8d85-e1077ee96a00" providerId="ADAL" clId="{0385C854-7B85-4B05-BB82-7EA6D7ADDD78}" dt="2023-10-08T15:58:14.254" v="77" actId="478"/>
          <ac:picMkLst>
            <pc:docMk/>
            <pc:sldMk cId="515429654" sldId="328"/>
            <ac:picMk id="2336" creationId="{36237405-6051-773C-65E4-7D0C36D88B45}"/>
          </ac:picMkLst>
        </pc:picChg>
        <pc:picChg chg="add mod">
          <ac:chgData name="MARTINA MINGIONE" userId="5155fae5-6d0c-442f-8d85-e1077ee96a00" providerId="ADAL" clId="{0385C854-7B85-4B05-BB82-7EA6D7ADDD78}" dt="2023-10-08T15:59:51.180" v="108" actId="14100"/>
          <ac:picMkLst>
            <pc:docMk/>
            <pc:sldMk cId="515429654" sldId="328"/>
            <ac:picMk id="2337" creationId="{52EF0C91-7ABB-092D-9129-185B3E32BD59}"/>
          </ac:picMkLst>
        </pc:picChg>
        <pc:cxnChg chg="add mod">
          <ac:chgData name="MARTINA MINGIONE" userId="5155fae5-6d0c-442f-8d85-e1077ee96a00" providerId="ADAL" clId="{0385C854-7B85-4B05-BB82-7EA6D7ADDD78}" dt="2023-10-08T16:00:41.016" v="113" actId="14100"/>
          <ac:cxnSpMkLst>
            <pc:docMk/>
            <pc:sldMk cId="515429654" sldId="328"/>
            <ac:cxnSpMk id="3" creationId="{08E85C4D-47F1-F35B-086C-B6FB4AD2B05C}"/>
          </ac:cxnSpMkLst>
        </pc:cxnChg>
        <pc:cxnChg chg="add mod">
          <ac:chgData name="MARTINA MINGIONE" userId="5155fae5-6d0c-442f-8d85-e1077ee96a00" providerId="ADAL" clId="{0385C854-7B85-4B05-BB82-7EA6D7ADDD78}" dt="2023-10-08T16:00:49.191" v="114" actId="14100"/>
          <ac:cxnSpMkLst>
            <pc:docMk/>
            <pc:sldMk cId="515429654" sldId="328"/>
            <ac:cxnSpMk id="4" creationId="{36B6EE6E-75B8-0C13-DB4C-A5ABDA7A876B}"/>
          </ac:cxnSpMkLst>
        </pc:cxnChg>
      </pc:sldChg>
      <pc:sldChg chg="modSp mod">
        <pc:chgData name="MARTINA MINGIONE" userId="5155fae5-6d0c-442f-8d85-e1077ee96a00" providerId="ADAL" clId="{0385C854-7B85-4B05-BB82-7EA6D7ADDD78}" dt="2023-10-08T19:08:57.655" v="1120" actId="20577"/>
        <pc:sldMkLst>
          <pc:docMk/>
          <pc:sldMk cId="1829122321" sldId="334"/>
        </pc:sldMkLst>
        <pc:spChg chg="mod">
          <ac:chgData name="MARTINA MINGIONE" userId="5155fae5-6d0c-442f-8d85-e1077ee96a00" providerId="ADAL" clId="{0385C854-7B85-4B05-BB82-7EA6D7ADDD78}" dt="2023-10-08T19:08:30.246" v="1075" actId="207"/>
          <ac:spMkLst>
            <pc:docMk/>
            <pc:sldMk cId="1829122321" sldId="334"/>
            <ac:spMk id="937" creationId="{00000000-0000-0000-0000-000000000000}"/>
          </ac:spMkLst>
        </pc:spChg>
        <pc:spChg chg="mod">
          <ac:chgData name="MARTINA MINGIONE" userId="5155fae5-6d0c-442f-8d85-e1077ee96a00" providerId="ADAL" clId="{0385C854-7B85-4B05-BB82-7EA6D7ADDD78}" dt="2023-10-08T19:08:57.655" v="1120" actId="20577"/>
          <ac:spMkLst>
            <pc:docMk/>
            <pc:sldMk cId="1829122321" sldId="334"/>
            <ac:spMk id="1107" creationId="{7CE68287-8116-967E-099C-35B3F16DF625}"/>
          </ac:spMkLst>
        </pc:spChg>
      </pc:sldChg>
      <pc:sldChg chg="addSp delSp modSp mod">
        <pc:chgData name="MARTINA MINGIONE" userId="5155fae5-6d0c-442f-8d85-e1077ee96a00" providerId="ADAL" clId="{0385C854-7B85-4B05-BB82-7EA6D7ADDD78}" dt="2023-10-08T19:13:47.824" v="1161" actId="20577"/>
        <pc:sldMkLst>
          <pc:docMk/>
          <pc:sldMk cId="3116268653" sldId="344"/>
        </pc:sldMkLst>
        <pc:spChg chg="mod">
          <ac:chgData name="MARTINA MINGIONE" userId="5155fae5-6d0c-442f-8d85-e1077ee96a00" providerId="ADAL" clId="{0385C854-7B85-4B05-BB82-7EA6D7ADDD78}" dt="2023-10-08T19:13:47.824" v="1161" actId="20577"/>
          <ac:spMkLst>
            <pc:docMk/>
            <pc:sldMk cId="3116268653" sldId="344"/>
            <ac:spMk id="2" creationId="{B4D294A2-D2CF-A8D3-F796-BC5C885B90B8}"/>
          </ac:spMkLst>
        </pc:spChg>
        <pc:spChg chg="mod">
          <ac:chgData name="MARTINA MINGIONE" userId="5155fae5-6d0c-442f-8d85-e1077ee96a00" providerId="ADAL" clId="{0385C854-7B85-4B05-BB82-7EA6D7ADDD78}" dt="2023-10-08T19:10:04.028" v="1158" actId="207"/>
          <ac:spMkLst>
            <pc:docMk/>
            <pc:sldMk cId="3116268653" sldId="344"/>
            <ac:spMk id="2325" creationId="{00000000-0000-0000-0000-000000000000}"/>
          </ac:spMkLst>
        </pc:spChg>
        <pc:picChg chg="add del">
          <ac:chgData name="MARTINA MINGIONE" userId="5155fae5-6d0c-442f-8d85-e1077ee96a00" providerId="ADAL" clId="{0385C854-7B85-4B05-BB82-7EA6D7ADDD78}" dt="2023-10-08T15:57:56.702" v="72" actId="21"/>
          <ac:picMkLst>
            <pc:docMk/>
            <pc:sldMk cId="3116268653" sldId="344"/>
            <ac:picMk id="10" creationId="{EE90C45C-F560-712C-93C6-34E70B2B5D11}"/>
          </ac:picMkLst>
        </pc:picChg>
        <pc:picChg chg="mod">
          <ac:chgData name="MARTINA MINGIONE" userId="5155fae5-6d0c-442f-8d85-e1077ee96a00" providerId="ADAL" clId="{0385C854-7B85-4B05-BB82-7EA6D7ADDD78}" dt="2023-10-08T19:05:36.221" v="1031" actId="1076"/>
          <ac:picMkLst>
            <pc:docMk/>
            <pc:sldMk cId="3116268653" sldId="344"/>
            <ac:picMk id="12" creationId="{6255E306-755E-DD09-4461-42AA138F3970}"/>
          </ac:picMkLst>
        </pc:picChg>
        <pc:picChg chg="mod">
          <ac:chgData name="MARTINA MINGIONE" userId="5155fae5-6d0c-442f-8d85-e1077ee96a00" providerId="ADAL" clId="{0385C854-7B85-4B05-BB82-7EA6D7ADDD78}" dt="2023-10-08T19:05:37.143" v="1032" actId="1076"/>
          <ac:picMkLst>
            <pc:docMk/>
            <pc:sldMk cId="3116268653" sldId="344"/>
            <ac:picMk id="14" creationId="{B5673079-F0A5-779A-D94E-9B6314154275}"/>
          </ac:picMkLst>
        </pc:picChg>
        <pc:picChg chg="add del">
          <ac:chgData name="MARTINA MINGIONE" userId="5155fae5-6d0c-442f-8d85-e1077ee96a00" providerId="ADAL" clId="{0385C854-7B85-4B05-BB82-7EA6D7ADDD78}" dt="2023-10-08T15:58:00.219" v="73" actId="478"/>
          <ac:picMkLst>
            <pc:docMk/>
            <pc:sldMk cId="3116268653" sldId="344"/>
            <ac:picMk id="1026" creationId="{62B3B635-A29D-0F49-8FD2-3833D34F74A6}"/>
          </ac:picMkLst>
        </pc:picChg>
      </pc:sldChg>
      <pc:sldChg chg="modNotesTx">
        <pc:chgData name="MARTINA MINGIONE" userId="5155fae5-6d0c-442f-8d85-e1077ee96a00" providerId="ADAL" clId="{0385C854-7B85-4B05-BB82-7EA6D7ADDD78}" dt="2023-10-09T10:34:12.248" v="1225" actId="20577"/>
        <pc:sldMkLst>
          <pc:docMk/>
          <pc:sldMk cId="2339273315" sldId="348"/>
        </pc:sldMkLst>
      </pc:sldChg>
      <pc:sldChg chg="del">
        <pc:chgData name="MARTINA MINGIONE" userId="5155fae5-6d0c-442f-8d85-e1077ee96a00" providerId="ADAL" clId="{0385C854-7B85-4B05-BB82-7EA6D7ADDD78}" dt="2023-10-08T19:11:03.017" v="1159" actId="47"/>
        <pc:sldMkLst>
          <pc:docMk/>
          <pc:sldMk cId="2750883834" sldId="350"/>
        </pc:sldMkLst>
      </pc:sldChg>
      <pc:sldChg chg="modSp add del mod">
        <pc:chgData name="MARTINA MINGIONE" userId="5155fae5-6d0c-442f-8d85-e1077ee96a00" providerId="ADAL" clId="{0385C854-7B85-4B05-BB82-7EA6D7ADDD78}" dt="2023-10-08T16:33:42.537" v="543" actId="20577"/>
        <pc:sldMkLst>
          <pc:docMk/>
          <pc:sldMk cId="0" sldId="352"/>
        </pc:sldMkLst>
        <pc:spChg chg="mod">
          <ac:chgData name="MARTINA MINGIONE" userId="5155fae5-6d0c-442f-8d85-e1077ee96a00" providerId="ADAL" clId="{0385C854-7B85-4B05-BB82-7EA6D7ADDD78}" dt="2023-10-08T16:33:31.453" v="539" actId="255"/>
          <ac:spMkLst>
            <pc:docMk/>
            <pc:sldMk cId="0" sldId="352"/>
            <ac:spMk id="58" creationId="{00000000-0000-0000-0000-000000000000}"/>
          </ac:spMkLst>
        </pc:spChg>
        <pc:spChg chg="mod">
          <ac:chgData name="MARTINA MINGIONE" userId="5155fae5-6d0c-442f-8d85-e1077ee96a00" providerId="ADAL" clId="{0385C854-7B85-4B05-BB82-7EA6D7ADDD78}" dt="2023-10-08T16:33:34.475" v="540" actId="20577"/>
          <ac:spMkLst>
            <pc:docMk/>
            <pc:sldMk cId="0" sldId="352"/>
            <ac:spMk id="124" creationId="{00000000-0000-0000-0000-000000000000}"/>
          </ac:spMkLst>
        </pc:spChg>
        <pc:spChg chg="mod">
          <ac:chgData name="MARTINA MINGIONE" userId="5155fae5-6d0c-442f-8d85-e1077ee96a00" providerId="ADAL" clId="{0385C854-7B85-4B05-BB82-7EA6D7ADDD78}" dt="2023-10-08T16:33:39.964" v="542" actId="20577"/>
          <ac:spMkLst>
            <pc:docMk/>
            <pc:sldMk cId="0" sldId="352"/>
            <ac:spMk id="125" creationId="{00000000-0000-0000-0000-000000000000}"/>
          </ac:spMkLst>
        </pc:spChg>
        <pc:spChg chg="mod">
          <ac:chgData name="MARTINA MINGIONE" userId="5155fae5-6d0c-442f-8d85-e1077ee96a00" providerId="ADAL" clId="{0385C854-7B85-4B05-BB82-7EA6D7ADDD78}" dt="2023-10-08T16:33:42.537" v="543" actId="20577"/>
          <ac:spMkLst>
            <pc:docMk/>
            <pc:sldMk cId="0" sldId="352"/>
            <ac:spMk id="126" creationId="{00000000-0000-0000-0000-000000000000}"/>
          </ac:spMkLst>
        </pc:spChg>
        <pc:spChg chg="mod">
          <ac:chgData name="MARTINA MINGIONE" userId="5155fae5-6d0c-442f-8d85-e1077ee96a00" providerId="ADAL" clId="{0385C854-7B85-4B05-BB82-7EA6D7ADDD78}" dt="2023-10-08T16:33:37.227" v="541" actId="20577"/>
          <ac:spMkLst>
            <pc:docMk/>
            <pc:sldMk cId="0" sldId="352"/>
            <ac:spMk id="127" creationId="{00000000-0000-0000-0000-000000000000}"/>
          </ac:spMkLst>
        </pc:spChg>
      </pc:sldChg>
      <pc:sldChg chg="new add del">
        <pc:chgData name="MARTINA MINGIONE" userId="5155fae5-6d0c-442f-8d85-e1077ee96a00" providerId="ADAL" clId="{0385C854-7B85-4B05-BB82-7EA6D7ADDD78}" dt="2023-10-08T16:33:11.332" v="537" actId="680"/>
        <pc:sldMkLst>
          <pc:docMk/>
          <pc:sldMk cId="3104792126" sldId="352"/>
        </pc:sldMkLst>
      </pc:sldChg>
      <pc:sldChg chg="add del">
        <pc:chgData name="MARTINA MINGIONE" userId="5155fae5-6d0c-442f-8d85-e1077ee96a00" providerId="ADAL" clId="{0385C854-7B85-4B05-BB82-7EA6D7ADDD78}" dt="2023-10-08T16:33:05.077" v="532"/>
        <pc:sldMkLst>
          <pc:docMk/>
          <pc:sldMk cId="0" sldId="353"/>
        </pc:sldMkLst>
      </pc:sldChg>
      <pc:sldChg chg="new add del">
        <pc:chgData name="MARTINA MINGIONE" userId="5155fae5-6d0c-442f-8d85-e1077ee96a00" providerId="ADAL" clId="{0385C854-7B85-4B05-BB82-7EA6D7ADDD78}" dt="2023-10-08T16:33:09.441" v="536" actId="680"/>
        <pc:sldMkLst>
          <pc:docMk/>
          <pc:sldMk cId="826014873" sldId="353"/>
        </pc:sldMkLst>
      </pc:sldChg>
      <pc:sldChg chg="add del">
        <pc:chgData name="MARTINA MINGIONE" userId="5155fae5-6d0c-442f-8d85-e1077ee96a00" providerId="ADAL" clId="{0385C854-7B85-4B05-BB82-7EA6D7ADDD78}" dt="2023-10-08T16:33:03.811" v="529"/>
        <pc:sldMkLst>
          <pc:docMk/>
          <pc:sldMk cId="0" sldId="354"/>
        </pc:sldMkLst>
      </pc:sldChg>
      <pc:sldChg chg="del">
        <pc:chgData name="MARTINA MINGIONE" userId="5155fae5-6d0c-442f-8d85-e1077ee96a00" providerId="ADAL" clId="{0385C854-7B85-4B05-BB82-7EA6D7ADDD78}" dt="2023-10-08T16:33:03.461" v="528"/>
        <pc:sldMkLst>
          <pc:docMk/>
          <pc:sldMk cId="0" sldId="355"/>
        </pc:sldMkLst>
      </pc:sldChg>
    </pc:docChg>
  </pc:docChgLst>
  <pc:docChgLst>
    <pc:chgData name="RAFFAELE MEZZA" userId="61ae7b99-221b-4834-92ef-51b78b4e8f2a" providerId="ADAL" clId="{13F9D65D-1F77-4375-8DCE-8A13CB40DB2B}"/>
    <pc:docChg chg="undo redo custSel delSld modSld sldOrd delMainMaster modSection">
      <pc:chgData name="RAFFAELE MEZZA" userId="61ae7b99-221b-4834-92ef-51b78b4e8f2a" providerId="ADAL" clId="{13F9D65D-1F77-4375-8DCE-8A13CB40DB2B}" dt="2023-10-08T20:47:05.086" v="2056" actId="6549"/>
      <pc:docMkLst>
        <pc:docMk/>
      </pc:docMkLst>
      <pc:sldChg chg="addSp modSp mod modNotesTx">
        <pc:chgData name="RAFFAELE MEZZA" userId="61ae7b99-221b-4834-92ef-51b78b4e8f2a" providerId="ADAL" clId="{13F9D65D-1F77-4375-8DCE-8A13CB40DB2B}" dt="2023-10-08T20:28:16.391" v="1979" actId="20577"/>
        <pc:sldMkLst>
          <pc:docMk/>
          <pc:sldMk cId="0" sldId="256"/>
        </pc:sldMkLst>
        <pc:spChg chg="mod">
          <ac:chgData name="RAFFAELE MEZZA" userId="61ae7b99-221b-4834-92ef-51b78b4e8f2a" providerId="ADAL" clId="{13F9D65D-1F77-4375-8DCE-8A13CB40DB2B}" dt="2023-10-08T18:37:36.839" v="39" actId="20577"/>
          <ac:spMkLst>
            <pc:docMk/>
            <pc:sldMk cId="0" sldId="256"/>
            <ac:spMk id="6" creationId="{B295204E-F8B8-2254-609F-FFB6D87CBE3D}"/>
          </ac:spMkLst>
        </pc:spChg>
        <pc:picChg chg="add mod">
          <ac:chgData name="RAFFAELE MEZZA" userId="61ae7b99-221b-4834-92ef-51b78b4e8f2a" providerId="ADAL" clId="{13F9D65D-1F77-4375-8DCE-8A13CB40DB2B}" dt="2023-10-08T19:23:25.774" v="220" actId="1076"/>
          <ac:picMkLst>
            <pc:docMk/>
            <pc:sldMk cId="0" sldId="256"/>
            <ac:picMk id="2" creationId="{9A97D6EE-F30A-2285-1126-640F6BF96998}"/>
          </ac:picMkLst>
        </pc:picChg>
      </pc:sldChg>
      <pc:sldChg chg="addSp delSp modSp mod ord">
        <pc:chgData name="RAFFAELE MEZZA" userId="61ae7b99-221b-4834-92ef-51b78b4e8f2a" providerId="ADAL" clId="{13F9D65D-1F77-4375-8DCE-8A13CB40DB2B}" dt="2023-10-08T20:16:26.577" v="1639" actId="1076"/>
        <pc:sldMkLst>
          <pc:docMk/>
          <pc:sldMk cId="0" sldId="257"/>
        </pc:sldMkLst>
        <pc:spChg chg="add mod">
          <ac:chgData name="RAFFAELE MEZZA" userId="61ae7b99-221b-4834-92ef-51b78b4e8f2a" providerId="ADAL" clId="{13F9D65D-1F77-4375-8DCE-8A13CB40DB2B}" dt="2023-10-08T20:14:51.670" v="1530" actId="1076"/>
          <ac:spMkLst>
            <pc:docMk/>
            <pc:sldMk cId="0" sldId="257"/>
            <ac:spMk id="17" creationId="{D3789912-BAE1-F302-8C9B-27782D28A8CD}"/>
          </ac:spMkLst>
        </pc:spChg>
        <pc:spChg chg="mod">
          <ac:chgData name="RAFFAELE MEZZA" userId="61ae7b99-221b-4834-92ef-51b78b4e8f2a" providerId="ADAL" clId="{13F9D65D-1F77-4375-8DCE-8A13CB40DB2B}" dt="2023-10-08T20:14:42.494" v="1529" actId="1076"/>
          <ac:spMkLst>
            <pc:docMk/>
            <pc:sldMk cId="0" sldId="257"/>
            <ac:spMk id="122" creationId="{00000000-0000-0000-0000-000000000000}"/>
          </ac:spMkLst>
        </pc:spChg>
        <pc:spChg chg="mod">
          <ac:chgData name="RAFFAELE MEZZA" userId="61ae7b99-221b-4834-92ef-51b78b4e8f2a" providerId="ADAL" clId="{13F9D65D-1F77-4375-8DCE-8A13CB40DB2B}" dt="2023-10-08T20:12:40.894" v="1376"/>
          <ac:spMkLst>
            <pc:docMk/>
            <pc:sldMk cId="0" sldId="257"/>
            <ac:spMk id="199" creationId="{00000000-0000-0000-0000-000000000000}"/>
          </ac:spMkLst>
        </pc:spChg>
        <pc:spChg chg="mod">
          <ac:chgData name="RAFFAELE MEZZA" userId="61ae7b99-221b-4834-92ef-51b78b4e8f2a" providerId="ADAL" clId="{13F9D65D-1F77-4375-8DCE-8A13CB40DB2B}" dt="2023-10-08T20:13:02.711" v="1379" actId="1076"/>
          <ac:spMkLst>
            <pc:docMk/>
            <pc:sldMk cId="0" sldId="257"/>
            <ac:spMk id="203" creationId="{00000000-0000-0000-0000-000000000000}"/>
          </ac:spMkLst>
        </pc:spChg>
        <pc:spChg chg="mod">
          <ac:chgData name="RAFFAELE MEZZA" userId="61ae7b99-221b-4834-92ef-51b78b4e8f2a" providerId="ADAL" clId="{13F9D65D-1F77-4375-8DCE-8A13CB40DB2B}" dt="2023-10-08T20:15:54.742" v="1603" actId="1076"/>
          <ac:spMkLst>
            <pc:docMk/>
            <pc:sldMk cId="0" sldId="257"/>
            <ac:spMk id="207" creationId="{00000000-0000-0000-0000-000000000000}"/>
          </ac:spMkLst>
        </pc:spChg>
        <pc:spChg chg="mod">
          <ac:chgData name="RAFFAELE MEZZA" userId="61ae7b99-221b-4834-92ef-51b78b4e8f2a" providerId="ADAL" clId="{13F9D65D-1F77-4375-8DCE-8A13CB40DB2B}" dt="2023-10-08T20:16:12.871" v="1637" actId="20577"/>
          <ac:spMkLst>
            <pc:docMk/>
            <pc:sldMk cId="0" sldId="257"/>
            <ac:spMk id="208" creationId="{00000000-0000-0000-0000-000000000000}"/>
          </ac:spMkLst>
        </pc:spChg>
        <pc:spChg chg="mod">
          <ac:chgData name="RAFFAELE MEZZA" userId="61ae7b99-221b-4834-92ef-51b78b4e8f2a" providerId="ADAL" clId="{13F9D65D-1F77-4375-8DCE-8A13CB40DB2B}" dt="2023-10-08T20:15:32.382" v="1582" actId="1076"/>
          <ac:spMkLst>
            <pc:docMk/>
            <pc:sldMk cId="0" sldId="257"/>
            <ac:spMk id="211" creationId="{00000000-0000-0000-0000-000000000000}"/>
          </ac:spMkLst>
        </pc:spChg>
        <pc:spChg chg="mod">
          <ac:chgData name="RAFFAELE MEZZA" userId="61ae7b99-221b-4834-92ef-51b78b4e8f2a" providerId="ADAL" clId="{13F9D65D-1F77-4375-8DCE-8A13CB40DB2B}" dt="2023-10-08T20:16:26.577" v="1639" actId="1076"/>
          <ac:spMkLst>
            <pc:docMk/>
            <pc:sldMk cId="0" sldId="257"/>
            <ac:spMk id="212" creationId="{00000000-0000-0000-0000-000000000000}"/>
          </ac:spMkLst>
        </pc:spChg>
        <pc:spChg chg="del">
          <ac:chgData name="RAFFAELE MEZZA" userId="61ae7b99-221b-4834-92ef-51b78b4e8f2a" providerId="ADAL" clId="{13F9D65D-1F77-4375-8DCE-8A13CB40DB2B}" dt="2023-10-08T20:14:56.206" v="1531" actId="478"/>
          <ac:spMkLst>
            <pc:docMk/>
            <pc:sldMk cId="0" sldId="257"/>
            <ac:spMk id="213" creationId="{00000000-0000-0000-0000-000000000000}"/>
          </ac:spMkLst>
        </pc:spChg>
        <pc:grpChg chg="del">
          <ac:chgData name="RAFFAELE MEZZA" userId="61ae7b99-221b-4834-92ef-51b78b4e8f2a" providerId="ADAL" clId="{13F9D65D-1F77-4375-8DCE-8A13CB40DB2B}" dt="2023-10-08T20:10:54.344" v="1318" actId="478"/>
          <ac:grpSpMkLst>
            <pc:docMk/>
            <pc:sldMk cId="0" sldId="257"/>
            <ac:grpSpMk id="2" creationId="{DDB651E8-270C-A9B5-0703-DAB959245B60}"/>
          </ac:grpSpMkLst>
        </pc:grpChg>
        <pc:grpChg chg="del">
          <ac:chgData name="RAFFAELE MEZZA" userId="61ae7b99-221b-4834-92ef-51b78b4e8f2a" providerId="ADAL" clId="{13F9D65D-1F77-4375-8DCE-8A13CB40DB2B}" dt="2023-10-08T20:11:11.584" v="1323" actId="478"/>
          <ac:grpSpMkLst>
            <pc:docMk/>
            <pc:sldMk cId="0" sldId="257"/>
            <ac:grpSpMk id="40" creationId="{0180C25E-5D61-59F3-0086-94CFD4939DC0}"/>
          </ac:grpSpMkLst>
        </pc:grpChg>
        <pc:grpChg chg="mod">
          <ac:chgData name="RAFFAELE MEZZA" userId="61ae7b99-221b-4834-92ef-51b78b4e8f2a" providerId="ADAL" clId="{13F9D65D-1F77-4375-8DCE-8A13CB40DB2B}" dt="2023-10-08T20:16:21.494" v="1638" actId="1076"/>
          <ac:grpSpMkLst>
            <pc:docMk/>
            <pc:sldMk cId="0" sldId="257"/>
            <ac:grpSpMk id="206" creationId="{00000000-0000-0000-0000-000000000000}"/>
          </ac:grpSpMkLst>
        </pc:grpChg>
      </pc:sldChg>
      <pc:sldChg chg="del">
        <pc:chgData name="RAFFAELE MEZZA" userId="61ae7b99-221b-4834-92ef-51b78b4e8f2a" providerId="ADAL" clId="{13F9D65D-1F77-4375-8DCE-8A13CB40DB2B}" dt="2023-10-08T19:25:02.632" v="222" actId="47"/>
        <pc:sldMkLst>
          <pc:docMk/>
          <pc:sldMk cId="0" sldId="272"/>
        </pc:sldMkLst>
      </pc:sldChg>
      <pc:sldChg chg="modSp mod">
        <pc:chgData name="RAFFAELE MEZZA" userId="61ae7b99-221b-4834-92ef-51b78b4e8f2a" providerId="ADAL" clId="{13F9D65D-1F77-4375-8DCE-8A13CB40DB2B}" dt="2023-10-08T20:43:35.599" v="2019" actId="20577"/>
        <pc:sldMkLst>
          <pc:docMk/>
          <pc:sldMk cId="0" sldId="281"/>
        </pc:sldMkLst>
        <pc:spChg chg="mod">
          <ac:chgData name="RAFFAELE MEZZA" userId="61ae7b99-221b-4834-92ef-51b78b4e8f2a" providerId="ADAL" clId="{13F9D65D-1F77-4375-8DCE-8A13CB40DB2B}" dt="2023-10-08T20:43:35.599" v="2019" actId="20577"/>
          <ac:spMkLst>
            <pc:docMk/>
            <pc:sldMk cId="0" sldId="281"/>
            <ac:spMk id="1226" creationId="{00000000-0000-0000-0000-000000000000}"/>
          </ac:spMkLst>
        </pc:spChg>
      </pc:sldChg>
      <pc:sldChg chg="del">
        <pc:chgData name="RAFFAELE MEZZA" userId="61ae7b99-221b-4834-92ef-51b78b4e8f2a" providerId="ADAL" clId="{13F9D65D-1F77-4375-8DCE-8A13CB40DB2B}" dt="2023-10-08T20:17:29.548" v="1640" actId="47"/>
        <pc:sldMkLst>
          <pc:docMk/>
          <pc:sldMk cId="0" sldId="282"/>
        </pc:sldMkLst>
      </pc:sldChg>
      <pc:sldChg chg="addSp delSp modSp mod ord">
        <pc:chgData name="RAFFAELE MEZZA" userId="61ae7b99-221b-4834-92ef-51b78b4e8f2a" providerId="ADAL" clId="{13F9D65D-1F77-4375-8DCE-8A13CB40DB2B}" dt="2023-10-08T20:40:17.047" v="2018" actId="1076"/>
        <pc:sldMkLst>
          <pc:docMk/>
          <pc:sldMk cId="0" sldId="287"/>
        </pc:sldMkLst>
        <pc:spChg chg="del">
          <ac:chgData name="RAFFAELE MEZZA" userId="61ae7b99-221b-4834-92ef-51b78b4e8f2a" providerId="ADAL" clId="{13F9D65D-1F77-4375-8DCE-8A13CB40DB2B}" dt="2023-10-08T20:37:11.118" v="2009" actId="478"/>
          <ac:spMkLst>
            <pc:docMk/>
            <pc:sldMk cId="0" sldId="287"/>
            <ac:spMk id="2" creationId="{9D1F2280-C289-6A29-A38A-9B953FB37CFC}"/>
          </ac:spMkLst>
        </pc:spChg>
        <pc:spChg chg="mod">
          <ac:chgData name="RAFFAELE MEZZA" userId="61ae7b99-221b-4834-92ef-51b78b4e8f2a" providerId="ADAL" clId="{13F9D65D-1F77-4375-8DCE-8A13CB40DB2B}" dt="2023-10-08T20:39:58.873" v="2017" actId="14100"/>
          <ac:spMkLst>
            <pc:docMk/>
            <pc:sldMk cId="0" sldId="287"/>
            <ac:spMk id="3152" creationId="{00000000-0000-0000-0000-000000000000}"/>
          </ac:spMkLst>
        </pc:spChg>
        <pc:spChg chg="del">
          <ac:chgData name="RAFFAELE MEZZA" userId="61ae7b99-221b-4834-92ef-51b78b4e8f2a" providerId="ADAL" clId="{13F9D65D-1F77-4375-8DCE-8A13CB40DB2B}" dt="2023-10-08T19:48:39.916" v="585" actId="478"/>
          <ac:spMkLst>
            <pc:docMk/>
            <pc:sldMk cId="0" sldId="287"/>
            <ac:spMk id="3155" creationId="{00000000-0000-0000-0000-000000000000}"/>
          </ac:spMkLst>
        </pc:spChg>
        <pc:spChg chg="del">
          <ac:chgData name="RAFFAELE MEZZA" userId="61ae7b99-221b-4834-92ef-51b78b4e8f2a" providerId="ADAL" clId="{13F9D65D-1F77-4375-8DCE-8A13CB40DB2B}" dt="2023-10-08T19:48:40.639" v="586" actId="478"/>
          <ac:spMkLst>
            <pc:docMk/>
            <pc:sldMk cId="0" sldId="287"/>
            <ac:spMk id="3156" creationId="{00000000-0000-0000-0000-000000000000}"/>
          </ac:spMkLst>
        </pc:spChg>
        <pc:spChg chg="del">
          <ac:chgData name="RAFFAELE MEZZA" userId="61ae7b99-221b-4834-92ef-51b78b4e8f2a" providerId="ADAL" clId="{13F9D65D-1F77-4375-8DCE-8A13CB40DB2B}" dt="2023-10-08T19:48:41.850" v="588" actId="478"/>
          <ac:spMkLst>
            <pc:docMk/>
            <pc:sldMk cId="0" sldId="287"/>
            <ac:spMk id="3157" creationId="{00000000-0000-0000-0000-000000000000}"/>
          </ac:spMkLst>
        </pc:spChg>
        <pc:spChg chg="del">
          <ac:chgData name="RAFFAELE MEZZA" userId="61ae7b99-221b-4834-92ef-51b78b4e8f2a" providerId="ADAL" clId="{13F9D65D-1F77-4375-8DCE-8A13CB40DB2B}" dt="2023-10-08T19:48:42.551" v="589" actId="478"/>
          <ac:spMkLst>
            <pc:docMk/>
            <pc:sldMk cId="0" sldId="287"/>
            <ac:spMk id="3166" creationId="{00000000-0000-0000-0000-000000000000}"/>
          </ac:spMkLst>
        </pc:spChg>
        <pc:grpChg chg="del">
          <ac:chgData name="RAFFAELE MEZZA" userId="61ae7b99-221b-4834-92ef-51b78b4e8f2a" providerId="ADAL" clId="{13F9D65D-1F77-4375-8DCE-8A13CB40DB2B}" dt="2023-10-08T19:48:41.154" v="587" actId="478"/>
          <ac:grpSpMkLst>
            <pc:docMk/>
            <pc:sldMk cId="0" sldId="287"/>
            <ac:grpSpMk id="3159" creationId="{00000000-0000-0000-0000-000000000000}"/>
          </ac:grpSpMkLst>
        </pc:grpChg>
        <pc:picChg chg="add mod">
          <ac:chgData name="RAFFAELE MEZZA" userId="61ae7b99-221b-4834-92ef-51b78b4e8f2a" providerId="ADAL" clId="{13F9D65D-1F77-4375-8DCE-8A13CB40DB2B}" dt="2023-10-08T20:40:17.047" v="2018" actId="1076"/>
          <ac:picMkLst>
            <pc:docMk/>
            <pc:sldMk cId="0" sldId="287"/>
            <ac:picMk id="5" creationId="{1083B8F8-087E-3153-C856-2529714F170A}"/>
          </ac:picMkLst>
        </pc:picChg>
        <pc:picChg chg="del">
          <ac:chgData name="RAFFAELE MEZZA" userId="61ae7b99-221b-4834-92ef-51b78b4e8f2a" providerId="ADAL" clId="{13F9D65D-1F77-4375-8DCE-8A13CB40DB2B}" dt="2023-10-08T19:48:37.170" v="584" actId="478"/>
          <ac:picMkLst>
            <pc:docMk/>
            <pc:sldMk cId="0" sldId="287"/>
            <ac:picMk id="5" creationId="{DAEC9DC7-2A6E-8B66-F407-920B6EC57363}"/>
          </ac:picMkLst>
        </pc:picChg>
        <pc:picChg chg="del">
          <ac:chgData name="RAFFAELE MEZZA" userId="61ae7b99-221b-4834-92ef-51b78b4e8f2a" providerId="ADAL" clId="{13F9D65D-1F77-4375-8DCE-8A13CB40DB2B}" dt="2023-10-08T20:37:08.319" v="2008" actId="478"/>
          <ac:picMkLst>
            <pc:docMk/>
            <pc:sldMk cId="0" sldId="287"/>
            <ac:picMk id="9" creationId="{7E46F02D-ACFC-745B-2D04-02A3DD71C58C}"/>
          </ac:picMkLst>
        </pc:picChg>
        <pc:picChg chg="del">
          <ac:chgData name="RAFFAELE MEZZA" userId="61ae7b99-221b-4834-92ef-51b78b4e8f2a" providerId="ADAL" clId="{13F9D65D-1F77-4375-8DCE-8A13CB40DB2B}" dt="2023-10-08T20:37:07.166" v="2007" actId="478"/>
          <ac:picMkLst>
            <pc:docMk/>
            <pc:sldMk cId="0" sldId="287"/>
            <ac:picMk id="15" creationId="{1722EA84-06CA-40D2-05B3-428767DE9C7E}"/>
          </ac:picMkLst>
        </pc:picChg>
      </pc:sldChg>
      <pc:sldChg chg="del">
        <pc:chgData name="RAFFAELE MEZZA" userId="61ae7b99-221b-4834-92ef-51b78b4e8f2a" providerId="ADAL" clId="{13F9D65D-1F77-4375-8DCE-8A13CB40DB2B}" dt="2023-10-08T20:17:29.548" v="1640" actId="47"/>
        <pc:sldMkLst>
          <pc:docMk/>
          <pc:sldMk cId="2989269766" sldId="315"/>
        </pc:sldMkLst>
      </pc:sldChg>
      <pc:sldChg chg="addSp delSp modSp mod ord modNotesTx">
        <pc:chgData name="RAFFAELE MEZZA" userId="61ae7b99-221b-4834-92ef-51b78b4e8f2a" providerId="ADAL" clId="{13F9D65D-1F77-4375-8DCE-8A13CB40DB2B}" dt="2023-10-08T20:32:58.304" v="2006" actId="113"/>
        <pc:sldMkLst>
          <pc:docMk/>
          <pc:sldMk cId="2476253421" sldId="319"/>
        </pc:sldMkLst>
        <pc:spChg chg="add mod">
          <ac:chgData name="RAFFAELE MEZZA" userId="61ae7b99-221b-4834-92ef-51b78b4e8f2a" providerId="ADAL" clId="{13F9D65D-1F77-4375-8DCE-8A13CB40DB2B}" dt="2023-10-08T20:32:58.304" v="2006" actId="113"/>
          <ac:spMkLst>
            <pc:docMk/>
            <pc:sldMk cId="2476253421" sldId="319"/>
            <ac:spMk id="6" creationId="{F02F6DAF-8CD1-B7F2-CFB7-73F6CD57166C}"/>
          </ac:spMkLst>
        </pc:spChg>
        <pc:spChg chg="mod">
          <ac:chgData name="RAFFAELE MEZZA" userId="61ae7b99-221b-4834-92ef-51b78b4e8f2a" providerId="ADAL" clId="{13F9D65D-1F77-4375-8DCE-8A13CB40DB2B}" dt="2023-10-08T19:47:03.290" v="578" actId="20577"/>
          <ac:spMkLst>
            <pc:docMk/>
            <pc:sldMk cId="2476253421" sldId="319"/>
            <ac:spMk id="2083" creationId="{00000000-0000-0000-0000-000000000000}"/>
          </ac:spMkLst>
        </pc:spChg>
        <pc:spChg chg="mod">
          <ac:chgData name="RAFFAELE MEZZA" userId="61ae7b99-221b-4834-92ef-51b78b4e8f2a" providerId="ADAL" clId="{13F9D65D-1F77-4375-8DCE-8A13CB40DB2B}" dt="2023-10-08T19:56:58.975" v="822" actId="1076"/>
          <ac:spMkLst>
            <pc:docMk/>
            <pc:sldMk cId="2476253421" sldId="319"/>
            <ac:spMk id="2084" creationId="{00000000-0000-0000-0000-000000000000}"/>
          </ac:spMkLst>
        </pc:spChg>
        <pc:spChg chg="del">
          <ac:chgData name="RAFFAELE MEZZA" userId="61ae7b99-221b-4834-92ef-51b78b4e8f2a" providerId="ADAL" clId="{13F9D65D-1F77-4375-8DCE-8A13CB40DB2B}" dt="2023-10-08T19:47:14.999" v="582" actId="478"/>
          <ac:spMkLst>
            <pc:docMk/>
            <pc:sldMk cId="2476253421" sldId="319"/>
            <ac:spMk id="2085" creationId="{00000000-0000-0000-0000-000000000000}"/>
          </ac:spMkLst>
        </pc:spChg>
        <pc:spChg chg="mod">
          <ac:chgData name="RAFFAELE MEZZA" userId="61ae7b99-221b-4834-92ef-51b78b4e8f2a" providerId="ADAL" clId="{13F9D65D-1F77-4375-8DCE-8A13CB40DB2B}" dt="2023-10-08T20:08:52.144" v="1314" actId="1076"/>
          <ac:spMkLst>
            <pc:docMk/>
            <pc:sldMk cId="2476253421" sldId="319"/>
            <ac:spMk id="2086" creationId="{00000000-0000-0000-0000-000000000000}"/>
          </ac:spMkLst>
        </pc:spChg>
        <pc:spChg chg="del mod">
          <ac:chgData name="RAFFAELE MEZZA" userId="61ae7b99-221b-4834-92ef-51b78b4e8f2a" providerId="ADAL" clId="{13F9D65D-1F77-4375-8DCE-8A13CB40DB2B}" dt="2023-10-08T19:47:12.808" v="581" actId="478"/>
          <ac:spMkLst>
            <pc:docMk/>
            <pc:sldMk cId="2476253421" sldId="319"/>
            <ac:spMk id="2087" creationId="{00000000-0000-0000-0000-000000000000}"/>
          </ac:spMkLst>
        </pc:spChg>
        <pc:spChg chg="mod">
          <ac:chgData name="RAFFAELE MEZZA" userId="61ae7b99-221b-4834-92ef-51b78b4e8f2a" providerId="ADAL" clId="{13F9D65D-1F77-4375-8DCE-8A13CB40DB2B}" dt="2023-10-08T20:07:27.071" v="1229" actId="207"/>
          <ac:spMkLst>
            <pc:docMk/>
            <pc:sldMk cId="2476253421" sldId="319"/>
            <ac:spMk id="2088" creationId="{00000000-0000-0000-0000-000000000000}"/>
          </ac:spMkLst>
        </pc:spChg>
        <pc:spChg chg="mod">
          <ac:chgData name="RAFFAELE MEZZA" userId="61ae7b99-221b-4834-92ef-51b78b4e8f2a" providerId="ADAL" clId="{13F9D65D-1F77-4375-8DCE-8A13CB40DB2B}" dt="2023-10-08T20:00:42.311" v="993" actId="1076"/>
          <ac:spMkLst>
            <pc:docMk/>
            <pc:sldMk cId="2476253421" sldId="319"/>
            <ac:spMk id="2089" creationId="{00000000-0000-0000-0000-000000000000}"/>
          </ac:spMkLst>
        </pc:spChg>
        <pc:spChg chg="mod">
          <ac:chgData name="RAFFAELE MEZZA" userId="61ae7b99-221b-4834-92ef-51b78b4e8f2a" providerId="ADAL" clId="{13F9D65D-1F77-4375-8DCE-8A13CB40DB2B}" dt="2023-10-08T20:09:27.240" v="1317" actId="1076"/>
          <ac:spMkLst>
            <pc:docMk/>
            <pc:sldMk cId="2476253421" sldId="319"/>
            <ac:spMk id="2090" creationId="{00000000-0000-0000-0000-000000000000}"/>
          </ac:spMkLst>
        </pc:spChg>
        <pc:spChg chg="del">
          <ac:chgData name="RAFFAELE MEZZA" userId="61ae7b99-221b-4834-92ef-51b78b4e8f2a" providerId="ADAL" clId="{13F9D65D-1F77-4375-8DCE-8A13CB40DB2B}" dt="2023-10-08T19:47:17.207" v="583" actId="478"/>
          <ac:spMkLst>
            <pc:docMk/>
            <pc:sldMk cId="2476253421" sldId="319"/>
            <ac:spMk id="2091" creationId="{00000000-0000-0000-0000-000000000000}"/>
          </ac:spMkLst>
        </pc:spChg>
        <pc:cxnChg chg="mod">
          <ac:chgData name="RAFFAELE MEZZA" userId="61ae7b99-221b-4834-92ef-51b78b4e8f2a" providerId="ADAL" clId="{13F9D65D-1F77-4375-8DCE-8A13CB40DB2B}" dt="2023-10-08T19:56:58.975" v="822" actId="1076"/>
          <ac:cxnSpMkLst>
            <pc:docMk/>
            <pc:sldMk cId="2476253421" sldId="319"/>
            <ac:cxnSpMk id="2092" creationId="{00000000-0000-0000-0000-000000000000}"/>
          </ac:cxnSpMkLst>
        </pc:cxnChg>
        <pc:cxnChg chg="mod">
          <ac:chgData name="RAFFAELE MEZZA" userId="61ae7b99-221b-4834-92ef-51b78b4e8f2a" providerId="ADAL" clId="{13F9D65D-1F77-4375-8DCE-8A13CB40DB2B}" dt="2023-10-08T20:09:27.240" v="1317" actId="1076"/>
          <ac:cxnSpMkLst>
            <pc:docMk/>
            <pc:sldMk cId="2476253421" sldId="319"/>
            <ac:cxnSpMk id="2093" creationId="{00000000-0000-0000-0000-000000000000}"/>
          </ac:cxnSpMkLst>
        </pc:cxnChg>
        <pc:cxnChg chg="mod">
          <ac:chgData name="RAFFAELE MEZZA" userId="61ae7b99-221b-4834-92ef-51b78b4e8f2a" providerId="ADAL" clId="{13F9D65D-1F77-4375-8DCE-8A13CB40DB2B}" dt="2023-10-08T20:08:52.144" v="1314" actId="1076"/>
          <ac:cxnSpMkLst>
            <pc:docMk/>
            <pc:sldMk cId="2476253421" sldId="319"/>
            <ac:cxnSpMk id="2094" creationId="{00000000-0000-0000-0000-000000000000}"/>
          </ac:cxnSpMkLst>
        </pc:cxnChg>
      </pc:sldChg>
      <pc:sldChg chg="modSp mod">
        <pc:chgData name="RAFFAELE MEZZA" userId="61ae7b99-221b-4834-92ef-51b78b4e8f2a" providerId="ADAL" clId="{13F9D65D-1F77-4375-8DCE-8A13CB40DB2B}" dt="2023-10-08T20:29:55.883" v="1985" actId="20577"/>
        <pc:sldMkLst>
          <pc:docMk/>
          <pc:sldMk cId="1525335939" sldId="320"/>
        </pc:sldMkLst>
        <pc:spChg chg="mod">
          <ac:chgData name="RAFFAELE MEZZA" userId="61ae7b99-221b-4834-92ef-51b78b4e8f2a" providerId="ADAL" clId="{13F9D65D-1F77-4375-8DCE-8A13CB40DB2B}" dt="2023-10-08T20:29:55.883" v="1985" actId="20577"/>
          <ac:spMkLst>
            <pc:docMk/>
            <pc:sldMk cId="1525335939" sldId="320"/>
            <ac:spMk id="744" creationId="{00000000-0000-0000-0000-000000000000}"/>
          </ac:spMkLst>
        </pc:spChg>
      </pc:sldChg>
      <pc:sldChg chg="modSp mod modNotesTx">
        <pc:chgData name="RAFFAELE MEZZA" userId="61ae7b99-221b-4834-92ef-51b78b4e8f2a" providerId="ADAL" clId="{13F9D65D-1F77-4375-8DCE-8A13CB40DB2B}" dt="2023-10-08T20:28:24.624" v="1980" actId="20577"/>
        <pc:sldMkLst>
          <pc:docMk/>
          <pc:sldMk cId="1829122321" sldId="334"/>
        </pc:sldMkLst>
        <pc:spChg chg="mod">
          <ac:chgData name="RAFFAELE MEZZA" userId="61ae7b99-221b-4834-92ef-51b78b4e8f2a" providerId="ADAL" clId="{13F9D65D-1F77-4375-8DCE-8A13CB40DB2B}" dt="2023-10-08T19:40:30.366" v="491" actId="113"/>
          <ac:spMkLst>
            <pc:docMk/>
            <pc:sldMk cId="1829122321" sldId="334"/>
            <ac:spMk id="1107" creationId="{7CE68287-8116-967E-099C-35B3F16DF625}"/>
          </ac:spMkLst>
        </pc:spChg>
      </pc:sldChg>
      <pc:sldChg chg="addSp delSp modSp mod modNotesTx">
        <pc:chgData name="RAFFAELE MEZZA" userId="61ae7b99-221b-4834-92ef-51b78b4e8f2a" providerId="ADAL" clId="{13F9D65D-1F77-4375-8DCE-8A13CB40DB2B}" dt="2023-10-08T20:28:29.852" v="1982" actId="5793"/>
        <pc:sldMkLst>
          <pc:docMk/>
          <pc:sldMk cId="3116268653" sldId="344"/>
        </pc:sldMkLst>
        <pc:spChg chg="mod">
          <ac:chgData name="RAFFAELE MEZZA" userId="61ae7b99-221b-4834-92ef-51b78b4e8f2a" providerId="ADAL" clId="{13F9D65D-1F77-4375-8DCE-8A13CB40DB2B}" dt="2023-10-08T19:45:39.768" v="556" actId="20577"/>
          <ac:spMkLst>
            <pc:docMk/>
            <pc:sldMk cId="3116268653" sldId="344"/>
            <ac:spMk id="2" creationId="{B4D294A2-D2CF-A8D3-F796-BC5C885B90B8}"/>
          </ac:spMkLst>
        </pc:spChg>
        <pc:spChg chg="mod">
          <ac:chgData name="RAFFAELE MEZZA" userId="61ae7b99-221b-4834-92ef-51b78b4e8f2a" providerId="ADAL" clId="{13F9D65D-1F77-4375-8DCE-8A13CB40DB2B}" dt="2023-10-08T19:35:00.009" v="484" actId="20577"/>
          <ac:spMkLst>
            <pc:docMk/>
            <pc:sldMk cId="3116268653" sldId="344"/>
            <ac:spMk id="2325" creationId="{00000000-0000-0000-0000-000000000000}"/>
          </ac:spMkLst>
        </pc:spChg>
        <pc:picChg chg="add mod">
          <ac:chgData name="RAFFAELE MEZZA" userId="61ae7b99-221b-4834-92ef-51b78b4e8f2a" providerId="ADAL" clId="{13F9D65D-1F77-4375-8DCE-8A13CB40DB2B}" dt="2023-10-08T19:33:19.359" v="480" actId="1076"/>
          <ac:picMkLst>
            <pc:docMk/>
            <pc:sldMk cId="3116268653" sldId="344"/>
            <ac:picMk id="3" creationId="{2D4A9E83-82C4-10FA-9E5F-3E54C982D955}"/>
          </ac:picMkLst>
        </pc:picChg>
        <pc:picChg chg="del">
          <ac:chgData name="RAFFAELE MEZZA" userId="61ae7b99-221b-4834-92ef-51b78b4e8f2a" providerId="ADAL" clId="{13F9D65D-1F77-4375-8DCE-8A13CB40DB2B}" dt="2023-10-08T19:32:52.813" v="472" actId="478"/>
          <ac:picMkLst>
            <pc:docMk/>
            <pc:sldMk cId="3116268653" sldId="344"/>
            <ac:picMk id="10" creationId="{EE90C45C-F560-712C-93C6-34E70B2B5D11}"/>
          </ac:picMkLst>
        </pc:picChg>
        <pc:picChg chg="del">
          <ac:chgData name="RAFFAELE MEZZA" userId="61ae7b99-221b-4834-92ef-51b78b4e8f2a" providerId="ADAL" clId="{13F9D65D-1F77-4375-8DCE-8A13CB40DB2B}" dt="2023-10-08T19:17:31.525" v="52" actId="478"/>
          <ac:picMkLst>
            <pc:docMk/>
            <pc:sldMk cId="3116268653" sldId="344"/>
            <ac:picMk id="12" creationId="{6255E306-755E-DD09-4461-42AA138F3970}"/>
          </ac:picMkLst>
        </pc:picChg>
        <pc:picChg chg="del">
          <ac:chgData name="RAFFAELE MEZZA" userId="61ae7b99-221b-4834-92ef-51b78b4e8f2a" providerId="ADAL" clId="{13F9D65D-1F77-4375-8DCE-8A13CB40DB2B}" dt="2023-10-08T19:17:34.713" v="53" actId="478"/>
          <ac:picMkLst>
            <pc:docMk/>
            <pc:sldMk cId="3116268653" sldId="344"/>
            <ac:picMk id="14" creationId="{B5673079-F0A5-779A-D94E-9B6314154275}"/>
          </ac:picMkLst>
        </pc:picChg>
      </pc:sldChg>
      <pc:sldChg chg="del ord">
        <pc:chgData name="RAFFAELE MEZZA" userId="61ae7b99-221b-4834-92ef-51b78b4e8f2a" providerId="ADAL" clId="{13F9D65D-1F77-4375-8DCE-8A13CB40DB2B}" dt="2023-10-08T20:17:29.548" v="1640" actId="47"/>
        <pc:sldMkLst>
          <pc:docMk/>
          <pc:sldMk cId="4020236618" sldId="346"/>
        </pc:sldMkLst>
      </pc:sldChg>
      <pc:sldChg chg="del">
        <pc:chgData name="RAFFAELE MEZZA" userId="61ae7b99-221b-4834-92ef-51b78b4e8f2a" providerId="ADAL" clId="{13F9D65D-1F77-4375-8DCE-8A13CB40DB2B}" dt="2023-10-08T19:25:35.274" v="223" actId="47"/>
        <pc:sldMkLst>
          <pc:docMk/>
          <pc:sldMk cId="796962394" sldId="347"/>
        </pc:sldMkLst>
      </pc:sldChg>
      <pc:sldChg chg="modSp mod modNotesTx">
        <pc:chgData name="RAFFAELE MEZZA" userId="61ae7b99-221b-4834-92ef-51b78b4e8f2a" providerId="ADAL" clId="{13F9D65D-1F77-4375-8DCE-8A13CB40DB2B}" dt="2023-10-08T20:47:05.086" v="2056" actId="6549"/>
        <pc:sldMkLst>
          <pc:docMk/>
          <pc:sldMk cId="2339273315" sldId="348"/>
        </pc:sldMkLst>
        <pc:spChg chg="mod">
          <ac:chgData name="RAFFAELE MEZZA" userId="61ae7b99-221b-4834-92ef-51b78b4e8f2a" providerId="ADAL" clId="{13F9D65D-1F77-4375-8DCE-8A13CB40DB2B}" dt="2023-10-08T20:47:05.086" v="2056" actId="6549"/>
          <ac:spMkLst>
            <pc:docMk/>
            <pc:sldMk cId="2339273315" sldId="348"/>
            <ac:spMk id="2" creationId="{A75C2A88-4A9F-68E4-82D5-319B94B89CB7}"/>
          </ac:spMkLst>
        </pc:spChg>
        <pc:spChg chg="mod">
          <ac:chgData name="RAFFAELE MEZZA" userId="61ae7b99-221b-4834-92ef-51b78b4e8f2a" providerId="ADAL" clId="{13F9D65D-1F77-4375-8DCE-8A13CB40DB2B}" dt="2023-10-08T19:36:07.924" v="489" actId="207"/>
          <ac:spMkLst>
            <pc:docMk/>
            <pc:sldMk cId="2339273315" sldId="348"/>
            <ac:spMk id="5" creationId="{44E4BF5A-ABF6-818F-4F76-653E5D46442A}"/>
          </ac:spMkLst>
        </pc:spChg>
        <pc:spChg chg="mod">
          <ac:chgData name="RAFFAELE MEZZA" userId="61ae7b99-221b-4834-92ef-51b78b4e8f2a" providerId="ADAL" clId="{13F9D65D-1F77-4375-8DCE-8A13CB40DB2B}" dt="2023-10-08T20:31:36.275" v="1994" actId="20577"/>
          <ac:spMkLst>
            <pc:docMk/>
            <pc:sldMk cId="2339273315" sldId="348"/>
            <ac:spMk id="674" creationId="{00000000-0000-0000-0000-000000000000}"/>
          </ac:spMkLst>
        </pc:spChg>
      </pc:sldChg>
      <pc:sldChg chg="delSp modSp del mod">
        <pc:chgData name="RAFFAELE MEZZA" userId="61ae7b99-221b-4834-92ef-51b78b4e8f2a" providerId="ADAL" clId="{13F9D65D-1F77-4375-8DCE-8A13CB40DB2B}" dt="2023-10-08T19:34:24.538" v="483" actId="47"/>
        <pc:sldMkLst>
          <pc:docMk/>
          <pc:sldMk cId="2248157210" sldId="351"/>
        </pc:sldMkLst>
        <pc:spChg chg="mod">
          <ac:chgData name="RAFFAELE MEZZA" userId="61ae7b99-221b-4834-92ef-51b78b4e8f2a" providerId="ADAL" clId="{13F9D65D-1F77-4375-8DCE-8A13CB40DB2B}" dt="2023-10-08T19:32:02.618" v="449" actId="21"/>
          <ac:spMkLst>
            <pc:docMk/>
            <pc:sldMk cId="2248157210" sldId="351"/>
            <ac:spMk id="2" creationId="{B4D294A2-D2CF-A8D3-F796-BC5C885B90B8}"/>
          </ac:spMkLst>
        </pc:spChg>
        <pc:picChg chg="del">
          <ac:chgData name="RAFFAELE MEZZA" userId="61ae7b99-221b-4834-92ef-51b78b4e8f2a" providerId="ADAL" clId="{13F9D65D-1F77-4375-8DCE-8A13CB40DB2B}" dt="2023-10-08T19:33:01.008" v="474" actId="21"/>
          <ac:picMkLst>
            <pc:docMk/>
            <pc:sldMk cId="2248157210" sldId="351"/>
            <ac:picMk id="8" creationId="{C0F74B0B-62E5-DC47-536A-FDE3B0885185}"/>
          </ac:picMkLst>
        </pc:picChg>
      </pc:sldChg>
      <pc:sldChg chg="modSp mod ord">
        <pc:chgData name="RAFFAELE MEZZA" userId="61ae7b99-221b-4834-92ef-51b78b4e8f2a" providerId="ADAL" clId="{13F9D65D-1F77-4375-8DCE-8A13CB40DB2B}" dt="2023-10-08T20:26:46.302" v="1978" actId="1076"/>
        <pc:sldMkLst>
          <pc:docMk/>
          <pc:sldMk cId="0" sldId="352"/>
        </pc:sldMkLst>
        <pc:spChg chg="mod">
          <ac:chgData name="RAFFAELE MEZZA" userId="61ae7b99-221b-4834-92ef-51b78b4e8f2a" providerId="ADAL" clId="{13F9D65D-1F77-4375-8DCE-8A13CB40DB2B}" dt="2023-10-08T20:26:46.302" v="1978" actId="1076"/>
          <ac:spMkLst>
            <pc:docMk/>
            <pc:sldMk cId="0" sldId="352"/>
            <ac:spMk id="58" creationId="{00000000-0000-0000-0000-000000000000}"/>
          </ac:spMkLst>
        </pc:spChg>
        <pc:spChg chg="mod">
          <ac:chgData name="RAFFAELE MEZZA" userId="61ae7b99-221b-4834-92ef-51b78b4e8f2a" providerId="ADAL" clId="{13F9D65D-1F77-4375-8DCE-8A13CB40DB2B}" dt="2023-10-08T20:26:36.816" v="1977" actId="1076"/>
          <ac:spMkLst>
            <pc:docMk/>
            <pc:sldMk cId="0" sldId="352"/>
            <ac:spMk id="59" creationId="{00000000-0000-0000-0000-000000000000}"/>
          </ac:spMkLst>
        </pc:spChg>
        <pc:spChg chg="mod">
          <ac:chgData name="RAFFAELE MEZZA" userId="61ae7b99-221b-4834-92ef-51b78b4e8f2a" providerId="ADAL" clId="{13F9D65D-1F77-4375-8DCE-8A13CB40DB2B}" dt="2023-10-08T20:19:34.681" v="1647" actId="20577"/>
          <ac:spMkLst>
            <pc:docMk/>
            <pc:sldMk cId="0" sldId="352"/>
            <ac:spMk id="125" creationId="{00000000-0000-0000-0000-000000000000}"/>
          </ac:spMkLst>
        </pc:spChg>
        <pc:spChg chg="mod">
          <ac:chgData name="RAFFAELE MEZZA" userId="61ae7b99-221b-4834-92ef-51b78b4e8f2a" providerId="ADAL" clId="{13F9D65D-1F77-4375-8DCE-8A13CB40DB2B}" dt="2023-10-08T20:19:35.530" v="1649" actId="20577"/>
          <ac:spMkLst>
            <pc:docMk/>
            <pc:sldMk cId="0" sldId="352"/>
            <ac:spMk id="126" creationId="{00000000-0000-0000-0000-000000000000}"/>
          </ac:spMkLst>
        </pc:spChg>
      </pc:sldChg>
      <pc:sldChg chg="del">
        <pc:chgData name="RAFFAELE MEZZA" userId="61ae7b99-221b-4834-92ef-51b78b4e8f2a" providerId="ADAL" clId="{13F9D65D-1F77-4375-8DCE-8A13CB40DB2B}" dt="2023-10-08T20:17:29.548" v="1640" actId="47"/>
        <pc:sldMkLst>
          <pc:docMk/>
          <pc:sldMk cId="0" sldId="353"/>
        </pc:sldMkLst>
      </pc:sldChg>
      <pc:sldMasterChg chg="delSldLayout">
        <pc:chgData name="RAFFAELE MEZZA" userId="61ae7b99-221b-4834-92ef-51b78b4e8f2a" providerId="ADAL" clId="{13F9D65D-1F77-4375-8DCE-8A13CB40DB2B}" dt="2023-10-08T20:17:29.548" v="1640" actId="47"/>
        <pc:sldMasterMkLst>
          <pc:docMk/>
          <pc:sldMasterMk cId="0" sldId="2147483673"/>
        </pc:sldMasterMkLst>
        <pc:sldLayoutChg chg="del">
          <pc:chgData name="RAFFAELE MEZZA" userId="61ae7b99-221b-4834-92ef-51b78b4e8f2a" providerId="ADAL" clId="{13F9D65D-1F77-4375-8DCE-8A13CB40DB2B}" dt="2023-10-08T20:17:29.548" v="1640" actId="47"/>
          <pc:sldLayoutMkLst>
            <pc:docMk/>
            <pc:sldMasterMk cId="0" sldId="2147483673"/>
            <pc:sldLayoutMk cId="0" sldId="2147483649"/>
          </pc:sldLayoutMkLst>
        </pc:sldLayoutChg>
      </pc:sldMasterChg>
      <pc:sldMasterChg chg="del delSldLayout">
        <pc:chgData name="RAFFAELE MEZZA" userId="61ae7b99-221b-4834-92ef-51b78b4e8f2a" providerId="ADAL" clId="{13F9D65D-1F77-4375-8DCE-8A13CB40DB2B}" dt="2023-10-08T19:25:02.632" v="222" actId="47"/>
        <pc:sldMasterMkLst>
          <pc:docMk/>
          <pc:sldMasterMk cId="1079529196" sldId="2147483675"/>
        </pc:sldMasterMkLst>
        <pc:sldLayoutChg chg="del">
          <pc:chgData name="RAFFAELE MEZZA" userId="61ae7b99-221b-4834-92ef-51b78b4e8f2a" providerId="ADAL" clId="{13F9D65D-1F77-4375-8DCE-8A13CB40DB2B}" dt="2023-10-08T19:25:02.632" v="222" actId="47"/>
          <pc:sldLayoutMkLst>
            <pc:docMk/>
            <pc:sldMasterMk cId="1079529196" sldId="2147483675"/>
            <pc:sldLayoutMk cId="3358060603" sldId="2147483676"/>
          </pc:sldLayoutMkLst>
        </pc:sldLayoutChg>
        <pc:sldLayoutChg chg="del">
          <pc:chgData name="RAFFAELE MEZZA" userId="61ae7b99-221b-4834-92ef-51b78b4e8f2a" providerId="ADAL" clId="{13F9D65D-1F77-4375-8DCE-8A13CB40DB2B}" dt="2023-10-08T19:25:02.632" v="222" actId="47"/>
          <pc:sldLayoutMkLst>
            <pc:docMk/>
            <pc:sldMasterMk cId="1079529196" sldId="2147483675"/>
            <pc:sldLayoutMk cId="30280568" sldId="2147483677"/>
          </pc:sldLayoutMkLst>
        </pc:sldLayoutChg>
        <pc:sldLayoutChg chg="del">
          <pc:chgData name="RAFFAELE MEZZA" userId="61ae7b99-221b-4834-92ef-51b78b4e8f2a" providerId="ADAL" clId="{13F9D65D-1F77-4375-8DCE-8A13CB40DB2B}" dt="2023-10-08T19:25:02.632" v="222" actId="47"/>
          <pc:sldLayoutMkLst>
            <pc:docMk/>
            <pc:sldMasterMk cId="1079529196" sldId="2147483675"/>
            <pc:sldLayoutMk cId="3893194966" sldId="2147483678"/>
          </pc:sldLayoutMkLst>
        </pc:sldLayoutChg>
        <pc:sldLayoutChg chg="del">
          <pc:chgData name="RAFFAELE MEZZA" userId="61ae7b99-221b-4834-92ef-51b78b4e8f2a" providerId="ADAL" clId="{13F9D65D-1F77-4375-8DCE-8A13CB40DB2B}" dt="2023-10-08T19:25:02.632" v="222" actId="47"/>
          <pc:sldLayoutMkLst>
            <pc:docMk/>
            <pc:sldMasterMk cId="1079529196" sldId="2147483675"/>
            <pc:sldLayoutMk cId="741050633" sldId="2147483679"/>
          </pc:sldLayoutMkLst>
        </pc:sldLayoutChg>
        <pc:sldLayoutChg chg="del">
          <pc:chgData name="RAFFAELE MEZZA" userId="61ae7b99-221b-4834-92ef-51b78b4e8f2a" providerId="ADAL" clId="{13F9D65D-1F77-4375-8DCE-8A13CB40DB2B}" dt="2023-10-08T19:25:02.632" v="222" actId="47"/>
          <pc:sldLayoutMkLst>
            <pc:docMk/>
            <pc:sldMasterMk cId="1079529196" sldId="2147483675"/>
            <pc:sldLayoutMk cId="732728773" sldId="2147483680"/>
          </pc:sldLayoutMkLst>
        </pc:sldLayoutChg>
        <pc:sldLayoutChg chg="del">
          <pc:chgData name="RAFFAELE MEZZA" userId="61ae7b99-221b-4834-92ef-51b78b4e8f2a" providerId="ADAL" clId="{13F9D65D-1F77-4375-8DCE-8A13CB40DB2B}" dt="2023-10-08T19:25:02.632" v="222" actId="47"/>
          <pc:sldLayoutMkLst>
            <pc:docMk/>
            <pc:sldMasterMk cId="1079529196" sldId="2147483675"/>
            <pc:sldLayoutMk cId="1328242460" sldId="2147483681"/>
          </pc:sldLayoutMkLst>
        </pc:sldLayoutChg>
        <pc:sldLayoutChg chg="del">
          <pc:chgData name="RAFFAELE MEZZA" userId="61ae7b99-221b-4834-92ef-51b78b4e8f2a" providerId="ADAL" clId="{13F9D65D-1F77-4375-8DCE-8A13CB40DB2B}" dt="2023-10-08T19:25:02.632" v="222" actId="47"/>
          <pc:sldLayoutMkLst>
            <pc:docMk/>
            <pc:sldMasterMk cId="1079529196" sldId="2147483675"/>
            <pc:sldLayoutMk cId="4237435264" sldId="2147483682"/>
          </pc:sldLayoutMkLst>
        </pc:sldLayoutChg>
        <pc:sldLayoutChg chg="del">
          <pc:chgData name="RAFFAELE MEZZA" userId="61ae7b99-221b-4834-92ef-51b78b4e8f2a" providerId="ADAL" clId="{13F9D65D-1F77-4375-8DCE-8A13CB40DB2B}" dt="2023-10-08T19:25:02.632" v="222" actId="47"/>
          <pc:sldLayoutMkLst>
            <pc:docMk/>
            <pc:sldMasterMk cId="1079529196" sldId="2147483675"/>
            <pc:sldLayoutMk cId="455734944" sldId="2147483683"/>
          </pc:sldLayoutMkLst>
        </pc:sldLayoutChg>
        <pc:sldLayoutChg chg="del">
          <pc:chgData name="RAFFAELE MEZZA" userId="61ae7b99-221b-4834-92ef-51b78b4e8f2a" providerId="ADAL" clId="{13F9D65D-1F77-4375-8DCE-8A13CB40DB2B}" dt="2023-10-08T19:25:02.632" v="222" actId="47"/>
          <pc:sldLayoutMkLst>
            <pc:docMk/>
            <pc:sldMasterMk cId="1079529196" sldId="2147483675"/>
            <pc:sldLayoutMk cId="2965256443" sldId="2147483684"/>
          </pc:sldLayoutMkLst>
        </pc:sldLayoutChg>
        <pc:sldLayoutChg chg="del">
          <pc:chgData name="RAFFAELE MEZZA" userId="61ae7b99-221b-4834-92ef-51b78b4e8f2a" providerId="ADAL" clId="{13F9D65D-1F77-4375-8DCE-8A13CB40DB2B}" dt="2023-10-08T19:25:02.632" v="222" actId="47"/>
          <pc:sldLayoutMkLst>
            <pc:docMk/>
            <pc:sldMasterMk cId="1079529196" sldId="2147483675"/>
            <pc:sldLayoutMk cId="2342856749" sldId="2147483685"/>
          </pc:sldLayoutMkLst>
        </pc:sldLayoutChg>
        <pc:sldLayoutChg chg="del">
          <pc:chgData name="RAFFAELE MEZZA" userId="61ae7b99-221b-4834-92ef-51b78b4e8f2a" providerId="ADAL" clId="{13F9D65D-1F77-4375-8DCE-8A13CB40DB2B}" dt="2023-10-08T19:25:02.632" v="222" actId="47"/>
          <pc:sldLayoutMkLst>
            <pc:docMk/>
            <pc:sldMasterMk cId="1079529196" sldId="2147483675"/>
            <pc:sldLayoutMk cId="3416132801" sldId="2147483686"/>
          </pc:sldLayoutMkLst>
        </pc:sldLayoutChg>
        <pc:sldLayoutChg chg="del">
          <pc:chgData name="RAFFAELE MEZZA" userId="61ae7b99-221b-4834-92ef-51b78b4e8f2a" providerId="ADAL" clId="{13F9D65D-1F77-4375-8DCE-8A13CB40DB2B}" dt="2023-10-08T19:25:02.632" v="222" actId="47"/>
          <pc:sldLayoutMkLst>
            <pc:docMk/>
            <pc:sldMasterMk cId="1079529196" sldId="2147483675"/>
            <pc:sldLayoutMk cId="399328100" sldId="2147483687"/>
          </pc:sldLayoutMkLst>
        </pc:sldLayoutChg>
        <pc:sldLayoutChg chg="del">
          <pc:chgData name="RAFFAELE MEZZA" userId="61ae7b99-221b-4834-92ef-51b78b4e8f2a" providerId="ADAL" clId="{13F9D65D-1F77-4375-8DCE-8A13CB40DB2B}" dt="2023-10-08T19:25:02.632" v="222" actId="47"/>
          <pc:sldLayoutMkLst>
            <pc:docMk/>
            <pc:sldMasterMk cId="1079529196" sldId="2147483675"/>
            <pc:sldLayoutMk cId="1617196688" sldId="2147483688"/>
          </pc:sldLayoutMkLst>
        </pc:sldLayoutChg>
        <pc:sldLayoutChg chg="del">
          <pc:chgData name="RAFFAELE MEZZA" userId="61ae7b99-221b-4834-92ef-51b78b4e8f2a" providerId="ADAL" clId="{13F9D65D-1F77-4375-8DCE-8A13CB40DB2B}" dt="2023-10-08T19:25:02.632" v="222" actId="47"/>
          <pc:sldLayoutMkLst>
            <pc:docMk/>
            <pc:sldMasterMk cId="1079529196" sldId="2147483675"/>
            <pc:sldLayoutMk cId="1889608863" sldId="2147483689"/>
          </pc:sldLayoutMkLst>
        </pc:sldLayoutChg>
        <pc:sldLayoutChg chg="del">
          <pc:chgData name="RAFFAELE MEZZA" userId="61ae7b99-221b-4834-92ef-51b78b4e8f2a" providerId="ADAL" clId="{13F9D65D-1F77-4375-8DCE-8A13CB40DB2B}" dt="2023-10-08T19:25:02.632" v="222" actId="47"/>
          <pc:sldLayoutMkLst>
            <pc:docMk/>
            <pc:sldMasterMk cId="1079529196" sldId="2147483675"/>
            <pc:sldLayoutMk cId="982099939" sldId="2147483690"/>
          </pc:sldLayoutMkLst>
        </pc:sldLayoutChg>
        <pc:sldLayoutChg chg="del">
          <pc:chgData name="RAFFAELE MEZZA" userId="61ae7b99-221b-4834-92ef-51b78b4e8f2a" providerId="ADAL" clId="{13F9D65D-1F77-4375-8DCE-8A13CB40DB2B}" dt="2023-10-08T19:25:02.632" v="222" actId="47"/>
          <pc:sldLayoutMkLst>
            <pc:docMk/>
            <pc:sldMasterMk cId="1079529196" sldId="2147483675"/>
            <pc:sldLayoutMk cId="2310117442" sldId="2147483691"/>
          </pc:sldLayoutMkLst>
        </pc:sldLayoutChg>
        <pc:sldLayoutChg chg="del">
          <pc:chgData name="RAFFAELE MEZZA" userId="61ae7b99-221b-4834-92ef-51b78b4e8f2a" providerId="ADAL" clId="{13F9D65D-1F77-4375-8DCE-8A13CB40DB2B}" dt="2023-10-08T19:25:02.632" v="222" actId="47"/>
          <pc:sldLayoutMkLst>
            <pc:docMk/>
            <pc:sldMasterMk cId="1079529196" sldId="2147483675"/>
            <pc:sldLayoutMk cId="4187121948" sldId="2147483692"/>
          </pc:sldLayoutMkLst>
        </pc:sldLayoutChg>
        <pc:sldLayoutChg chg="del">
          <pc:chgData name="RAFFAELE MEZZA" userId="61ae7b99-221b-4834-92ef-51b78b4e8f2a" providerId="ADAL" clId="{13F9D65D-1F77-4375-8DCE-8A13CB40DB2B}" dt="2023-10-08T19:25:02.632" v="222" actId="47"/>
          <pc:sldLayoutMkLst>
            <pc:docMk/>
            <pc:sldMasterMk cId="1079529196" sldId="2147483675"/>
            <pc:sldLayoutMk cId="4101505559" sldId="2147483693"/>
          </pc:sldLayoutMkLst>
        </pc:sldLayoutChg>
        <pc:sldLayoutChg chg="del">
          <pc:chgData name="RAFFAELE MEZZA" userId="61ae7b99-221b-4834-92ef-51b78b4e8f2a" providerId="ADAL" clId="{13F9D65D-1F77-4375-8DCE-8A13CB40DB2B}" dt="2023-10-08T19:25:02.632" v="222" actId="47"/>
          <pc:sldLayoutMkLst>
            <pc:docMk/>
            <pc:sldMasterMk cId="1079529196" sldId="2147483675"/>
            <pc:sldLayoutMk cId="2808667980" sldId="2147483694"/>
          </pc:sldLayoutMkLst>
        </pc:sldLayoutChg>
        <pc:sldLayoutChg chg="del">
          <pc:chgData name="RAFFAELE MEZZA" userId="61ae7b99-221b-4834-92ef-51b78b4e8f2a" providerId="ADAL" clId="{13F9D65D-1F77-4375-8DCE-8A13CB40DB2B}" dt="2023-10-08T19:25:02.632" v="222" actId="47"/>
          <pc:sldLayoutMkLst>
            <pc:docMk/>
            <pc:sldMasterMk cId="1079529196" sldId="2147483675"/>
            <pc:sldLayoutMk cId="1199778811" sldId="2147483695"/>
          </pc:sldLayoutMkLst>
        </pc:sldLayoutChg>
        <pc:sldLayoutChg chg="del">
          <pc:chgData name="RAFFAELE MEZZA" userId="61ae7b99-221b-4834-92ef-51b78b4e8f2a" providerId="ADAL" clId="{13F9D65D-1F77-4375-8DCE-8A13CB40DB2B}" dt="2023-10-08T19:25:02.632" v="222" actId="47"/>
          <pc:sldLayoutMkLst>
            <pc:docMk/>
            <pc:sldMasterMk cId="1079529196" sldId="2147483675"/>
            <pc:sldLayoutMk cId="3931097952" sldId="2147483696"/>
          </pc:sldLayoutMkLst>
        </pc:sldLayoutChg>
        <pc:sldLayoutChg chg="del">
          <pc:chgData name="RAFFAELE MEZZA" userId="61ae7b99-221b-4834-92ef-51b78b4e8f2a" providerId="ADAL" clId="{13F9D65D-1F77-4375-8DCE-8A13CB40DB2B}" dt="2023-10-08T19:25:02.632" v="222" actId="47"/>
          <pc:sldLayoutMkLst>
            <pc:docMk/>
            <pc:sldMasterMk cId="1079529196" sldId="2147483675"/>
            <pc:sldLayoutMk cId="391882108" sldId="2147483697"/>
          </pc:sldLayoutMkLst>
        </pc:sldLayoutChg>
        <pc:sldLayoutChg chg="del">
          <pc:chgData name="RAFFAELE MEZZA" userId="61ae7b99-221b-4834-92ef-51b78b4e8f2a" providerId="ADAL" clId="{13F9D65D-1F77-4375-8DCE-8A13CB40DB2B}" dt="2023-10-08T19:25:02.632" v="222" actId="47"/>
          <pc:sldLayoutMkLst>
            <pc:docMk/>
            <pc:sldMasterMk cId="1079529196" sldId="2147483675"/>
            <pc:sldLayoutMk cId="1358113301" sldId="2147483698"/>
          </pc:sldLayoutMkLst>
        </pc:sldLayoutChg>
      </pc:sldMasterChg>
      <pc:sldMasterChg chg="del delSldLayout">
        <pc:chgData name="RAFFAELE MEZZA" userId="61ae7b99-221b-4834-92ef-51b78b4e8f2a" providerId="ADAL" clId="{13F9D65D-1F77-4375-8DCE-8A13CB40DB2B}" dt="2023-10-08T20:17:29.548" v="1640" actId="47"/>
        <pc:sldMasterMkLst>
          <pc:docMk/>
          <pc:sldMasterMk cId="2362594406" sldId="2147483700"/>
        </pc:sldMasterMkLst>
        <pc:sldLayoutChg chg="del">
          <pc:chgData name="RAFFAELE MEZZA" userId="61ae7b99-221b-4834-92ef-51b78b4e8f2a" providerId="ADAL" clId="{13F9D65D-1F77-4375-8DCE-8A13CB40DB2B}" dt="2023-10-08T20:17:29.548" v="1640" actId="47"/>
          <pc:sldLayoutMkLst>
            <pc:docMk/>
            <pc:sldMasterMk cId="2362594406" sldId="2147483700"/>
            <pc:sldLayoutMk cId="2614892855" sldId="2147483701"/>
          </pc:sldLayoutMkLst>
        </pc:sldLayoutChg>
        <pc:sldLayoutChg chg="del">
          <pc:chgData name="RAFFAELE MEZZA" userId="61ae7b99-221b-4834-92ef-51b78b4e8f2a" providerId="ADAL" clId="{13F9D65D-1F77-4375-8DCE-8A13CB40DB2B}" dt="2023-10-08T20:17:29.548" v="1640" actId="47"/>
          <pc:sldLayoutMkLst>
            <pc:docMk/>
            <pc:sldMasterMk cId="2362594406" sldId="2147483700"/>
            <pc:sldLayoutMk cId="439517746" sldId="2147483702"/>
          </pc:sldLayoutMkLst>
        </pc:sldLayoutChg>
        <pc:sldLayoutChg chg="del">
          <pc:chgData name="RAFFAELE MEZZA" userId="61ae7b99-221b-4834-92ef-51b78b4e8f2a" providerId="ADAL" clId="{13F9D65D-1F77-4375-8DCE-8A13CB40DB2B}" dt="2023-10-08T20:17:29.548" v="1640" actId="47"/>
          <pc:sldLayoutMkLst>
            <pc:docMk/>
            <pc:sldMasterMk cId="2362594406" sldId="2147483700"/>
            <pc:sldLayoutMk cId="364669842" sldId="2147483703"/>
          </pc:sldLayoutMkLst>
        </pc:sldLayoutChg>
        <pc:sldLayoutChg chg="del">
          <pc:chgData name="RAFFAELE MEZZA" userId="61ae7b99-221b-4834-92ef-51b78b4e8f2a" providerId="ADAL" clId="{13F9D65D-1F77-4375-8DCE-8A13CB40DB2B}" dt="2023-10-08T20:17:29.548" v="1640" actId="47"/>
          <pc:sldLayoutMkLst>
            <pc:docMk/>
            <pc:sldMasterMk cId="2362594406" sldId="2147483700"/>
            <pc:sldLayoutMk cId="3916877697" sldId="2147483704"/>
          </pc:sldLayoutMkLst>
        </pc:sldLayoutChg>
        <pc:sldLayoutChg chg="del">
          <pc:chgData name="RAFFAELE MEZZA" userId="61ae7b99-221b-4834-92ef-51b78b4e8f2a" providerId="ADAL" clId="{13F9D65D-1F77-4375-8DCE-8A13CB40DB2B}" dt="2023-10-08T20:17:29.548" v="1640" actId="47"/>
          <pc:sldLayoutMkLst>
            <pc:docMk/>
            <pc:sldMasterMk cId="2362594406" sldId="2147483700"/>
            <pc:sldLayoutMk cId="2889236652" sldId="2147483705"/>
          </pc:sldLayoutMkLst>
        </pc:sldLayoutChg>
        <pc:sldLayoutChg chg="del">
          <pc:chgData name="RAFFAELE MEZZA" userId="61ae7b99-221b-4834-92ef-51b78b4e8f2a" providerId="ADAL" clId="{13F9D65D-1F77-4375-8DCE-8A13CB40DB2B}" dt="2023-10-08T20:17:29.548" v="1640" actId="47"/>
          <pc:sldLayoutMkLst>
            <pc:docMk/>
            <pc:sldMasterMk cId="2362594406" sldId="2147483700"/>
            <pc:sldLayoutMk cId="4241924591" sldId="2147483706"/>
          </pc:sldLayoutMkLst>
        </pc:sldLayoutChg>
        <pc:sldLayoutChg chg="del">
          <pc:chgData name="RAFFAELE MEZZA" userId="61ae7b99-221b-4834-92ef-51b78b4e8f2a" providerId="ADAL" clId="{13F9D65D-1F77-4375-8DCE-8A13CB40DB2B}" dt="2023-10-08T20:17:29.548" v="1640" actId="47"/>
          <pc:sldLayoutMkLst>
            <pc:docMk/>
            <pc:sldMasterMk cId="2362594406" sldId="2147483700"/>
            <pc:sldLayoutMk cId="2760722458" sldId="2147483707"/>
          </pc:sldLayoutMkLst>
        </pc:sldLayoutChg>
        <pc:sldLayoutChg chg="del">
          <pc:chgData name="RAFFAELE MEZZA" userId="61ae7b99-221b-4834-92ef-51b78b4e8f2a" providerId="ADAL" clId="{13F9D65D-1F77-4375-8DCE-8A13CB40DB2B}" dt="2023-10-08T20:17:29.548" v="1640" actId="47"/>
          <pc:sldLayoutMkLst>
            <pc:docMk/>
            <pc:sldMasterMk cId="2362594406" sldId="2147483700"/>
            <pc:sldLayoutMk cId="2329279353" sldId="2147483708"/>
          </pc:sldLayoutMkLst>
        </pc:sldLayoutChg>
        <pc:sldLayoutChg chg="del">
          <pc:chgData name="RAFFAELE MEZZA" userId="61ae7b99-221b-4834-92ef-51b78b4e8f2a" providerId="ADAL" clId="{13F9D65D-1F77-4375-8DCE-8A13CB40DB2B}" dt="2023-10-08T20:17:29.548" v="1640" actId="47"/>
          <pc:sldLayoutMkLst>
            <pc:docMk/>
            <pc:sldMasterMk cId="2362594406" sldId="2147483700"/>
            <pc:sldLayoutMk cId="859104050" sldId="2147483709"/>
          </pc:sldLayoutMkLst>
        </pc:sldLayoutChg>
        <pc:sldLayoutChg chg="del">
          <pc:chgData name="RAFFAELE MEZZA" userId="61ae7b99-221b-4834-92ef-51b78b4e8f2a" providerId="ADAL" clId="{13F9D65D-1F77-4375-8DCE-8A13CB40DB2B}" dt="2023-10-08T20:17:29.548" v="1640" actId="47"/>
          <pc:sldLayoutMkLst>
            <pc:docMk/>
            <pc:sldMasterMk cId="2362594406" sldId="2147483700"/>
            <pc:sldLayoutMk cId="3846191443" sldId="2147483710"/>
          </pc:sldLayoutMkLst>
        </pc:sldLayoutChg>
        <pc:sldLayoutChg chg="del">
          <pc:chgData name="RAFFAELE MEZZA" userId="61ae7b99-221b-4834-92ef-51b78b4e8f2a" providerId="ADAL" clId="{13F9D65D-1F77-4375-8DCE-8A13CB40DB2B}" dt="2023-10-08T20:17:29.548" v="1640" actId="47"/>
          <pc:sldLayoutMkLst>
            <pc:docMk/>
            <pc:sldMasterMk cId="2362594406" sldId="2147483700"/>
            <pc:sldLayoutMk cId="2468271923" sldId="214748371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Google Shape;3149;g1105afc42a3_1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0" name="Google Shape;3150;g1105afc42a3_1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11e7c571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2948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10f9e629ec3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10f9e629ec3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896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Google Shape;2319;g11360713c0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0" name="Google Shape;2320;g11360713c0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lang="it-IT" b="0" i="0">
              <a:solidFill>
                <a:srgbClr val="61616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615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0f9e629ec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0f9e629ec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r>
              <a:rPr lang="it-IT" dirty="0"/>
              <a:t>L’INTELLIGENZA ARTI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9898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g10f9e629ec3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0" name="Google Shape;2080;g10f9e629ec3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4459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82fb82d2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82fb82d2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624950" y="921100"/>
            <a:ext cx="4529150" cy="4229875"/>
          </a:xfrm>
          <a:custGeom>
            <a:avLst/>
            <a:gdLst/>
            <a:ahLst/>
            <a:cxnLst/>
            <a:rect l="l" t="t" r="r" b="b"/>
            <a:pathLst>
              <a:path w="181166" h="169195" extrusionOk="0">
                <a:moveTo>
                  <a:pt x="100061" y="168709"/>
                </a:moveTo>
                <a:lnTo>
                  <a:pt x="0" y="102162"/>
                </a:lnTo>
                <a:lnTo>
                  <a:pt x="101613" y="44989"/>
                </a:lnTo>
                <a:lnTo>
                  <a:pt x="180731" y="0"/>
                </a:lnTo>
                <a:lnTo>
                  <a:pt x="181166" y="169195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0" y="1029"/>
            <a:ext cx="1204425" cy="1201925"/>
          </a:xfrm>
          <a:custGeom>
            <a:avLst/>
            <a:gdLst/>
            <a:ahLst/>
            <a:cxnLst/>
            <a:rect l="l" t="t" r="r" b="b"/>
            <a:pathLst>
              <a:path w="48177" h="48077" extrusionOk="0">
                <a:moveTo>
                  <a:pt x="0" y="48077"/>
                </a:moveTo>
                <a:lnTo>
                  <a:pt x="48177" y="20304"/>
                </a:lnTo>
                <a:lnTo>
                  <a:pt x="13736" y="0"/>
                </a:lnTo>
                <a:lnTo>
                  <a:pt x="0" y="0"/>
                </a:lnTo>
                <a:lnTo>
                  <a:pt x="0" y="24468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71700" y="1370075"/>
            <a:ext cx="4038600" cy="24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 b="1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71700" y="3784525"/>
            <a:ext cx="40386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Nunito Medium"/>
                <a:ea typeface="Nunito Medium"/>
                <a:cs typeface="Nunito Medium"/>
                <a:sym typeface="Nunit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/>
          <p:nvPr/>
        </p:nvSpPr>
        <p:spPr>
          <a:xfrm rot="10800000">
            <a:off x="-129" y="-130"/>
            <a:ext cx="2529479" cy="3067880"/>
          </a:xfrm>
          <a:custGeom>
            <a:avLst/>
            <a:gdLst/>
            <a:ahLst/>
            <a:cxnLst/>
            <a:rect l="l" t="t" r="r" b="b"/>
            <a:pathLst>
              <a:path w="181585" h="183157" extrusionOk="0">
                <a:moveTo>
                  <a:pt x="113636" y="183059"/>
                </a:moveTo>
                <a:lnTo>
                  <a:pt x="0" y="116124"/>
                </a:lnTo>
                <a:lnTo>
                  <a:pt x="181119" y="0"/>
                </a:lnTo>
                <a:lnTo>
                  <a:pt x="181585" y="94595"/>
                </a:lnTo>
                <a:lnTo>
                  <a:pt x="181166" y="183157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167" name="Google Shape;167;p22"/>
          <p:cNvSpPr/>
          <p:nvPr/>
        </p:nvSpPr>
        <p:spPr>
          <a:xfrm flipH="1">
            <a:off x="7308300" y="4359600"/>
            <a:ext cx="1835700" cy="783900"/>
          </a:xfrm>
          <a:prstGeom prst="rtTriangle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ctrTitle"/>
          </p:nvPr>
        </p:nvSpPr>
        <p:spPr>
          <a:xfrm>
            <a:off x="2247450" y="535000"/>
            <a:ext cx="4649100" cy="8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ubTitle" idx="1"/>
          </p:nvPr>
        </p:nvSpPr>
        <p:spPr>
          <a:xfrm>
            <a:off x="2247525" y="1648475"/>
            <a:ext cx="4649100" cy="10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0" name="Google Shape;170;p22"/>
          <p:cNvSpPr txBox="1"/>
          <p:nvPr/>
        </p:nvSpPr>
        <p:spPr>
          <a:xfrm>
            <a:off x="2098350" y="3822950"/>
            <a:ext cx="4947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This presentation template was created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/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highlight>
                <a:srgbClr val="DFDEFC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8791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>
            <a:off x="7939575" y="0"/>
            <a:ext cx="1204425" cy="1201925"/>
          </a:xfrm>
          <a:custGeom>
            <a:avLst/>
            <a:gdLst/>
            <a:ahLst/>
            <a:cxnLst/>
            <a:rect l="l" t="t" r="r" b="b"/>
            <a:pathLst>
              <a:path w="48177" h="48077" extrusionOk="0">
                <a:moveTo>
                  <a:pt x="0" y="48077"/>
                </a:moveTo>
                <a:lnTo>
                  <a:pt x="48177" y="20304"/>
                </a:lnTo>
                <a:lnTo>
                  <a:pt x="13736" y="0"/>
                </a:lnTo>
                <a:lnTo>
                  <a:pt x="0" y="0"/>
                </a:lnTo>
                <a:lnTo>
                  <a:pt x="0" y="24468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33" name="Google Shape;33;p6"/>
          <p:cNvSpPr/>
          <p:nvPr/>
        </p:nvSpPr>
        <p:spPr>
          <a:xfrm>
            <a:off x="0" y="1029"/>
            <a:ext cx="1204425" cy="1201925"/>
          </a:xfrm>
          <a:custGeom>
            <a:avLst/>
            <a:gdLst/>
            <a:ahLst/>
            <a:cxnLst/>
            <a:rect l="l" t="t" r="r" b="b"/>
            <a:pathLst>
              <a:path w="48177" h="48077" extrusionOk="0">
                <a:moveTo>
                  <a:pt x="0" y="48077"/>
                </a:moveTo>
                <a:lnTo>
                  <a:pt x="48177" y="20304"/>
                </a:lnTo>
                <a:lnTo>
                  <a:pt x="13736" y="0"/>
                </a:lnTo>
                <a:lnTo>
                  <a:pt x="0" y="0"/>
                </a:lnTo>
                <a:lnTo>
                  <a:pt x="0" y="24468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4624950" y="572050"/>
            <a:ext cx="4539625" cy="4578925"/>
          </a:xfrm>
          <a:custGeom>
            <a:avLst/>
            <a:gdLst/>
            <a:ahLst/>
            <a:cxnLst/>
            <a:rect l="l" t="t" r="r" b="b"/>
            <a:pathLst>
              <a:path w="181585" h="183157" extrusionOk="0">
                <a:moveTo>
                  <a:pt x="113636" y="183059"/>
                </a:moveTo>
                <a:lnTo>
                  <a:pt x="0" y="116124"/>
                </a:lnTo>
                <a:lnTo>
                  <a:pt x="181119" y="0"/>
                </a:lnTo>
                <a:lnTo>
                  <a:pt x="181585" y="94595"/>
                </a:lnTo>
                <a:lnTo>
                  <a:pt x="181166" y="183157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4359550"/>
            <a:ext cx="1835700" cy="783900"/>
          </a:xfrm>
          <a:prstGeom prst="rtTriangle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720000" y="1546325"/>
            <a:ext cx="4025400" cy="20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25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720000" y="1246038"/>
            <a:ext cx="3811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720000" y="2074963"/>
            <a:ext cx="3811500" cy="19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3112375" y="1619225"/>
            <a:ext cx="6052200" cy="3531750"/>
          </a:xfrm>
          <a:custGeom>
            <a:avLst/>
            <a:gdLst/>
            <a:ahLst/>
            <a:cxnLst/>
            <a:rect l="l" t="t" r="r" b="b"/>
            <a:pathLst>
              <a:path w="242088" h="141270" extrusionOk="0">
                <a:moveTo>
                  <a:pt x="0" y="141172"/>
                </a:moveTo>
                <a:lnTo>
                  <a:pt x="39560" y="112084"/>
                </a:lnTo>
                <a:lnTo>
                  <a:pt x="171424" y="0"/>
                </a:lnTo>
                <a:lnTo>
                  <a:pt x="242088" y="52708"/>
                </a:lnTo>
                <a:lnTo>
                  <a:pt x="241669" y="141270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48" name="Google Shape;48;p9"/>
          <p:cNvSpPr/>
          <p:nvPr/>
        </p:nvSpPr>
        <p:spPr>
          <a:xfrm>
            <a:off x="0" y="1029"/>
            <a:ext cx="1204425" cy="1201925"/>
          </a:xfrm>
          <a:custGeom>
            <a:avLst/>
            <a:gdLst/>
            <a:ahLst/>
            <a:cxnLst/>
            <a:rect l="l" t="t" r="r" b="b"/>
            <a:pathLst>
              <a:path w="48177" h="48077" extrusionOk="0">
                <a:moveTo>
                  <a:pt x="0" y="48077"/>
                </a:moveTo>
                <a:lnTo>
                  <a:pt x="48177" y="20304"/>
                </a:lnTo>
                <a:lnTo>
                  <a:pt x="13736" y="0"/>
                </a:lnTo>
                <a:lnTo>
                  <a:pt x="0" y="0"/>
                </a:lnTo>
                <a:lnTo>
                  <a:pt x="0" y="24468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1"/>
          </p:nvPr>
        </p:nvSpPr>
        <p:spPr>
          <a:xfrm>
            <a:off x="720000" y="2612550"/>
            <a:ext cx="2445000" cy="43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2"/>
          </p:nvPr>
        </p:nvSpPr>
        <p:spPr>
          <a:xfrm>
            <a:off x="720000" y="3058108"/>
            <a:ext cx="2445000" cy="9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3"/>
          </p:nvPr>
        </p:nvSpPr>
        <p:spPr>
          <a:xfrm>
            <a:off x="3349500" y="3058108"/>
            <a:ext cx="2445000" cy="9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"/>
          </p:nvPr>
        </p:nvSpPr>
        <p:spPr>
          <a:xfrm>
            <a:off x="5979000" y="3058108"/>
            <a:ext cx="2445000" cy="9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5"/>
          </p:nvPr>
        </p:nvSpPr>
        <p:spPr>
          <a:xfrm>
            <a:off x="3349500" y="2612550"/>
            <a:ext cx="2445000" cy="43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6"/>
          </p:nvPr>
        </p:nvSpPr>
        <p:spPr>
          <a:xfrm>
            <a:off x="5979000" y="2612550"/>
            <a:ext cx="2445000" cy="43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7283250" y="3253375"/>
            <a:ext cx="1881221" cy="1897507"/>
          </a:xfrm>
          <a:custGeom>
            <a:avLst/>
            <a:gdLst/>
            <a:ahLst/>
            <a:cxnLst/>
            <a:rect l="l" t="t" r="r" b="b"/>
            <a:pathLst>
              <a:path w="181585" h="183157" extrusionOk="0">
                <a:moveTo>
                  <a:pt x="113636" y="183059"/>
                </a:moveTo>
                <a:lnTo>
                  <a:pt x="0" y="116124"/>
                </a:lnTo>
                <a:lnTo>
                  <a:pt x="181119" y="0"/>
                </a:lnTo>
                <a:lnTo>
                  <a:pt x="181585" y="94595"/>
                </a:lnTo>
                <a:lnTo>
                  <a:pt x="181166" y="183157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123" name="Google Shape;123;p18"/>
          <p:cNvSpPr/>
          <p:nvPr/>
        </p:nvSpPr>
        <p:spPr>
          <a:xfrm rot="10800000" flipH="1">
            <a:off x="0" y="0"/>
            <a:ext cx="1835700" cy="783900"/>
          </a:xfrm>
          <a:prstGeom prst="rtTriangle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/>
          <p:nvPr/>
        </p:nvSpPr>
        <p:spPr>
          <a:xfrm rot="10800000">
            <a:off x="0" y="0"/>
            <a:ext cx="3487340" cy="3517530"/>
          </a:xfrm>
          <a:custGeom>
            <a:avLst/>
            <a:gdLst/>
            <a:ahLst/>
            <a:cxnLst/>
            <a:rect l="l" t="t" r="r" b="b"/>
            <a:pathLst>
              <a:path w="181585" h="183157" extrusionOk="0">
                <a:moveTo>
                  <a:pt x="113636" y="183059"/>
                </a:moveTo>
                <a:lnTo>
                  <a:pt x="0" y="116124"/>
                </a:lnTo>
                <a:lnTo>
                  <a:pt x="181119" y="0"/>
                </a:lnTo>
                <a:lnTo>
                  <a:pt x="181585" y="94595"/>
                </a:lnTo>
                <a:lnTo>
                  <a:pt x="181166" y="183157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173" name="Google Shape;173;p23"/>
          <p:cNvSpPr/>
          <p:nvPr/>
        </p:nvSpPr>
        <p:spPr>
          <a:xfrm flipH="1">
            <a:off x="7308300" y="4359600"/>
            <a:ext cx="1835700" cy="783900"/>
          </a:xfrm>
          <a:prstGeom prst="rtTriangle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/>
          <p:nvPr/>
        </p:nvSpPr>
        <p:spPr>
          <a:xfrm>
            <a:off x="7198400" y="3167775"/>
            <a:ext cx="1966112" cy="1983132"/>
          </a:xfrm>
          <a:custGeom>
            <a:avLst/>
            <a:gdLst/>
            <a:ahLst/>
            <a:cxnLst/>
            <a:rect l="l" t="t" r="r" b="b"/>
            <a:pathLst>
              <a:path w="181585" h="183157" extrusionOk="0">
                <a:moveTo>
                  <a:pt x="113636" y="183059"/>
                </a:moveTo>
                <a:lnTo>
                  <a:pt x="0" y="116124"/>
                </a:lnTo>
                <a:lnTo>
                  <a:pt x="181119" y="0"/>
                </a:lnTo>
                <a:lnTo>
                  <a:pt x="181585" y="94595"/>
                </a:lnTo>
                <a:lnTo>
                  <a:pt x="181166" y="183157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176" name="Google Shape;176;p24"/>
          <p:cNvSpPr/>
          <p:nvPr/>
        </p:nvSpPr>
        <p:spPr>
          <a:xfrm>
            <a:off x="0" y="4359550"/>
            <a:ext cx="1835700" cy="783900"/>
          </a:xfrm>
          <a:prstGeom prst="rtTriangle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1"/>
          </p:nvPr>
        </p:nvSpPr>
        <p:spPr>
          <a:xfrm>
            <a:off x="1552258" y="3695200"/>
            <a:ext cx="29718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2"/>
          </p:nvPr>
        </p:nvSpPr>
        <p:spPr>
          <a:xfrm>
            <a:off x="4619942" y="3695201"/>
            <a:ext cx="2971800" cy="6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3"/>
          </p:nvPr>
        </p:nvSpPr>
        <p:spPr>
          <a:xfrm>
            <a:off x="1552258" y="3167500"/>
            <a:ext cx="2971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ubTitle" idx="4"/>
          </p:nvPr>
        </p:nvSpPr>
        <p:spPr>
          <a:xfrm>
            <a:off x="4619942" y="3167500"/>
            <a:ext cx="2971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-50" y="125"/>
            <a:ext cx="9144000" cy="5143500"/>
          </a:xfrm>
          <a:prstGeom prst="frame">
            <a:avLst>
              <a:gd name="adj1" fmla="val 37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" name="Google Shape;53;p5"/>
          <p:cNvCxnSpPr/>
          <p:nvPr/>
        </p:nvCxnSpPr>
        <p:spPr>
          <a:xfrm>
            <a:off x="0" y="326700"/>
            <a:ext cx="1213800" cy="276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54" name="Google Shape;54;p5"/>
          <p:cNvCxnSpPr/>
          <p:nvPr/>
        </p:nvCxnSpPr>
        <p:spPr>
          <a:xfrm rot="-5400000" flipH="1">
            <a:off x="-54350" y="606100"/>
            <a:ext cx="784500" cy="651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55" name="Google Shape;55;p5"/>
          <p:cNvCxnSpPr/>
          <p:nvPr/>
        </p:nvCxnSpPr>
        <p:spPr>
          <a:xfrm rot="5400000">
            <a:off x="8228350" y="3891700"/>
            <a:ext cx="1287900" cy="579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56" name="Google Shape;56;p5"/>
          <p:cNvCxnSpPr/>
          <p:nvPr/>
        </p:nvCxnSpPr>
        <p:spPr>
          <a:xfrm>
            <a:off x="-629000" y="3633725"/>
            <a:ext cx="1842600" cy="1191600"/>
          </a:xfrm>
          <a:prstGeom prst="bentConnector3">
            <a:avLst>
              <a:gd name="adj1" fmla="val 66268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57" name="Google Shape;57;p5"/>
          <p:cNvCxnSpPr/>
          <p:nvPr/>
        </p:nvCxnSpPr>
        <p:spPr>
          <a:xfrm rot="5400000">
            <a:off x="8160250" y="3350650"/>
            <a:ext cx="1129500" cy="66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58" name="Google Shape;58;p5"/>
          <p:cNvCxnSpPr/>
          <p:nvPr/>
        </p:nvCxnSpPr>
        <p:spPr>
          <a:xfrm rot="10800000">
            <a:off x="7587125" y="326575"/>
            <a:ext cx="1841400" cy="443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73397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8" r:id="rId5"/>
    <p:sldLayoutId id="2147483664" r:id="rId6"/>
    <p:sldLayoutId id="2147483669" r:id="rId7"/>
    <p:sldLayoutId id="2147483670" r:id="rId8"/>
    <p:sldLayoutId id="2147483674" r:id="rId9"/>
    <p:sldLayoutId id="214748369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m.mingione1@studenti.unisa.it" TargetMode="External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mailto:r.mezza@studenti.unisa.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>
            <a:spLocks noGrp="1"/>
          </p:cNvSpPr>
          <p:nvPr>
            <p:ph type="ctrTitle"/>
          </p:nvPr>
        </p:nvSpPr>
        <p:spPr>
          <a:xfrm>
            <a:off x="771700" y="1370075"/>
            <a:ext cx="4038600" cy="24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lt2"/>
                </a:solidFill>
              </a:rPr>
              <a:t>RILEVAMENTO</a:t>
            </a:r>
            <a:r>
              <a:rPr lang="en" sz="5400"/>
              <a:t> ANOMALIE </a:t>
            </a:r>
            <a:br>
              <a:rPr lang="en" sz="5400"/>
            </a:br>
            <a:r>
              <a:rPr lang="en" sz="4000"/>
              <a:t>nel traffico di rete</a:t>
            </a:r>
            <a:endParaRPr sz="5500">
              <a:solidFill>
                <a:schemeClr val="dk2"/>
              </a:solidFill>
            </a:endParaRPr>
          </a:p>
        </p:txBody>
      </p:sp>
      <p:sp>
        <p:nvSpPr>
          <p:cNvPr id="188" name="Google Shape;188;p28"/>
          <p:cNvSpPr txBox="1">
            <a:spLocks noGrp="1"/>
          </p:cNvSpPr>
          <p:nvPr>
            <p:ph type="subTitle" idx="1"/>
          </p:nvPr>
        </p:nvSpPr>
        <p:spPr>
          <a:xfrm>
            <a:off x="771700" y="3784525"/>
            <a:ext cx="40386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Corso di </a:t>
            </a:r>
            <a:r>
              <a:rPr lang="en-US" dirty="0" err="1"/>
              <a:t>Gestione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Progetti</a:t>
            </a:r>
            <a:r>
              <a:rPr lang="en-US" dirty="0"/>
              <a:t> Software</a:t>
            </a:r>
          </a:p>
        </p:txBody>
      </p:sp>
      <p:cxnSp>
        <p:nvCxnSpPr>
          <p:cNvPr id="189" name="Google Shape;189;p28"/>
          <p:cNvCxnSpPr>
            <a:cxnSpLocks/>
          </p:cNvCxnSpPr>
          <p:nvPr/>
        </p:nvCxnSpPr>
        <p:spPr>
          <a:xfrm>
            <a:off x="771700" y="3799500"/>
            <a:ext cx="3800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1" name="Google Shape;191;p28"/>
          <p:cNvGrpSpPr/>
          <p:nvPr/>
        </p:nvGrpSpPr>
        <p:grpSpPr>
          <a:xfrm>
            <a:off x="5425952" y="484073"/>
            <a:ext cx="2918649" cy="3604360"/>
            <a:chOff x="5425952" y="484073"/>
            <a:chExt cx="2918649" cy="3604360"/>
          </a:xfrm>
        </p:grpSpPr>
        <p:sp>
          <p:nvSpPr>
            <p:cNvPr id="192" name="Google Shape;192;p28"/>
            <p:cNvSpPr/>
            <p:nvPr/>
          </p:nvSpPr>
          <p:spPr>
            <a:xfrm>
              <a:off x="5425952" y="484073"/>
              <a:ext cx="1201808" cy="1125537"/>
            </a:xfrm>
            <a:custGeom>
              <a:avLst/>
              <a:gdLst/>
              <a:ahLst/>
              <a:cxnLst/>
              <a:rect l="l" t="t" r="r" b="b"/>
              <a:pathLst>
                <a:path w="9662" h="9049" extrusionOk="0">
                  <a:moveTo>
                    <a:pt x="7030" y="0"/>
                  </a:moveTo>
                  <a:cubicBezTo>
                    <a:pt x="6894" y="0"/>
                    <a:pt x="6744" y="43"/>
                    <a:pt x="6586" y="134"/>
                  </a:cubicBezTo>
                  <a:cubicBezTo>
                    <a:pt x="6183" y="367"/>
                    <a:pt x="5831" y="857"/>
                    <a:pt x="5634" y="1397"/>
                  </a:cubicBezTo>
                  <a:cubicBezTo>
                    <a:pt x="5429" y="930"/>
                    <a:pt x="5069" y="669"/>
                    <a:pt x="4623" y="669"/>
                  </a:cubicBezTo>
                  <a:cubicBezTo>
                    <a:pt x="4383" y="669"/>
                    <a:pt x="4118" y="745"/>
                    <a:pt x="3839" y="906"/>
                  </a:cubicBezTo>
                  <a:cubicBezTo>
                    <a:pt x="2788" y="1512"/>
                    <a:pt x="1931" y="3098"/>
                    <a:pt x="1864" y="4515"/>
                  </a:cubicBezTo>
                  <a:cubicBezTo>
                    <a:pt x="1759" y="4545"/>
                    <a:pt x="1651" y="4591"/>
                    <a:pt x="1540" y="4655"/>
                  </a:cubicBezTo>
                  <a:cubicBezTo>
                    <a:pt x="689" y="5146"/>
                    <a:pt x="0" y="6464"/>
                    <a:pt x="0" y="7597"/>
                  </a:cubicBezTo>
                  <a:cubicBezTo>
                    <a:pt x="0" y="8210"/>
                    <a:pt x="203" y="8645"/>
                    <a:pt x="523" y="8836"/>
                  </a:cubicBezTo>
                  <a:cubicBezTo>
                    <a:pt x="643" y="8908"/>
                    <a:pt x="780" y="8946"/>
                    <a:pt x="929" y="8946"/>
                  </a:cubicBezTo>
                  <a:cubicBezTo>
                    <a:pt x="1116" y="8946"/>
                    <a:pt x="1323" y="8886"/>
                    <a:pt x="1540" y="8761"/>
                  </a:cubicBezTo>
                  <a:cubicBezTo>
                    <a:pt x="1840" y="8588"/>
                    <a:pt x="2118" y="8311"/>
                    <a:pt x="2355" y="7978"/>
                  </a:cubicBezTo>
                  <a:cubicBezTo>
                    <a:pt x="2407" y="8652"/>
                    <a:pt x="2745" y="9048"/>
                    <a:pt x="3212" y="9048"/>
                  </a:cubicBezTo>
                  <a:cubicBezTo>
                    <a:pt x="3387" y="9048"/>
                    <a:pt x="3580" y="8993"/>
                    <a:pt x="3782" y="8876"/>
                  </a:cubicBezTo>
                  <a:cubicBezTo>
                    <a:pt x="4297" y="8579"/>
                    <a:pt x="4746" y="7957"/>
                    <a:pt x="5000" y="7268"/>
                  </a:cubicBezTo>
                  <a:cubicBezTo>
                    <a:pt x="5150" y="7447"/>
                    <a:pt x="5350" y="7545"/>
                    <a:pt x="5581" y="7545"/>
                  </a:cubicBezTo>
                  <a:cubicBezTo>
                    <a:pt x="5755" y="7545"/>
                    <a:pt x="5946" y="7490"/>
                    <a:pt x="6147" y="7373"/>
                  </a:cubicBezTo>
                  <a:cubicBezTo>
                    <a:pt x="6834" y="6977"/>
                    <a:pt x="7408" y="6002"/>
                    <a:pt x="7549" y="5060"/>
                  </a:cubicBezTo>
                  <a:cubicBezTo>
                    <a:pt x="7556" y="5061"/>
                    <a:pt x="7563" y="5061"/>
                    <a:pt x="7570" y="5061"/>
                  </a:cubicBezTo>
                  <a:cubicBezTo>
                    <a:pt x="7752" y="5061"/>
                    <a:pt x="7953" y="5005"/>
                    <a:pt x="8163" y="4883"/>
                  </a:cubicBezTo>
                  <a:cubicBezTo>
                    <a:pt x="8990" y="4405"/>
                    <a:pt x="9662" y="3123"/>
                    <a:pt x="9662" y="2019"/>
                  </a:cubicBezTo>
                  <a:cubicBezTo>
                    <a:pt x="9662" y="1197"/>
                    <a:pt x="9290" y="706"/>
                    <a:pt x="8758" y="706"/>
                  </a:cubicBezTo>
                  <a:cubicBezTo>
                    <a:pt x="8576" y="706"/>
                    <a:pt x="8374" y="764"/>
                    <a:pt x="8163" y="886"/>
                  </a:cubicBezTo>
                  <a:cubicBezTo>
                    <a:pt x="7996" y="983"/>
                    <a:pt x="7835" y="1113"/>
                    <a:pt x="7685" y="1267"/>
                  </a:cubicBezTo>
                  <a:cubicBezTo>
                    <a:pt x="7698" y="1170"/>
                    <a:pt x="7706" y="1074"/>
                    <a:pt x="7706" y="981"/>
                  </a:cubicBezTo>
                  <a:cubicBezTo>
                    <a:pt x="7706" y="367"/>
                    <a:pt x="7428" y="0"/>
                    <a:pt x="70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5490880" y="1551401"/>
              <a:ext cx="74258" cy="74381"/>
            </a:xfrm>
            <a:custGeom>
              <a:avLst/>
              <a:gdLst/>
              <a:ahLst/>
              <a:cxnLst/>
              <a:rect l="l" t="t" r="r" b="b"/>
              <a:pathLst>
                <a:path w="597" h="598" extrusionOk="0">
                  <a:moveTo>
                    <a:pt x="541" y="1"/>
                  </a:moveTo>
                  <a:lnTo>
                    <a:pt x="1" y="255"/>
                  </a:lnTo>
                  <a:lnTo>
                    <a:pt x="596" y="597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5778826" y="1565581"/>
              <a:ext cx="74382" cy="74381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541" y="0"/>
                  </a:moveTo>
                  <a:lnTo>
                    <a:pt x="1" y="255"/>
                  </a:lnTo>
                  <a:lnTo>
                    <a:pt x="598" y="597"/>
                  </a:lnTo>
                  <a:lnTo>
                    <a:pt x="598" y="59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6069384" y="1376395"/>
              <a:ext cx="74133" cy="74132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541" y="0"/>
                  </a:moveTo>
                  <a:lnTo>
                    <a:pt x="0" y="253"/>
                  </a:lnTo>
                  <a:lnTo>
                    <a:pt x="596" y="596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DD5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6065403" y="584450"/>
              <a:ext cx="60202" cy="57713"/>
            </a:xfrm>
            <a:custGeom>
              <a:avLst/>
              <a:gdLst/>
              <a:ahLst/>
              <a:cxnLst/>
              <a:rect l="l" t="t" r="r" b="b"/>
              <a:pathLst>
                <a:path w="484" h="464" extrusionOk="0">
                  <a:moveTo>
                    <a:pt x="1" y="0"/>
                  </a:moveTo>
                  <a:lnTo>
                    <a:pt x="123" y="463"/>
                  </a:lnTo>
                  <a:lnTo>
                    <a:pt x="484" y="2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D5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6332826" y="491536"/>
              <a:ext cx="64805" cy="57713"/>
            </a:xfrm>
            <a:custGeom>
              <a:avLst/>
              <a:gdLst/>
              <a:ahLst/>
              <a:cxnLst/>
              <a:rect l="l" t="t" r="r" b="b"/>
              <a:pathLst>
                <a:path w="521" h="464" extrusionOk="0">
                  <a:moveTo>
                    <a:pt x="0" y="1"/>
                  </a:moveTo>
                  <a:lnTo>
                    <a:pt x="122" y="464"/>
                  </a:lnTo>
                  <a:lnTo>
                    <a:pt x="52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5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6562934" y="584450"/>
              <a:ext cx="64805" cy="57713"/>
            </a:xfrm>
            <a:custGeom>
              <a:avLst/>
              <a:gdLst/>
              <a:ahLst/>
              <a:cxnLst/>
              <a:rect l="l" t="t" r="r" b="b"/>
              <a:pathLst>
                <a:path w="521" h="464" extrusionOk="0">
                  <a:moveTo>
                    <a:pt x="0" y="0"/>
                  </a:moveTo>
                  <a:lnTo>
                    <a:pt x="123" y="463"/>
                  </a:lnTo>
                  <a:lnTo>
                    <a:pt x="521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5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5493492" y="523130"/>
              <a:ext cx="1201932" cy="1125662"/>
            </a:xfrm>
            <a:custGeom>
              <a:avLst/>
              <a:gdLst/>
              <a:ahLst/>
              <a:cxnLst/>
              <a:rect l="l" t="t" r="r" b="b"/>
              <a:pathLst>
                <a:path w="9663" h="9050" extrusionOk="0">
                  <a:moveTo>
                    <a:pt x="7030" y="1"/>
                  </a:moveTo>
                  <a:cubicBezTo>
                    <a:pt x="6894" y="1"/>
                    <a:pt x="6744" y="44"/>
                    <a:pt x="6586" y="135"/>
                  </a:cubicBezTo>
                  <a:cubicBezTo>
                    <a:pt x="6183" y="368"/>
                    <a:pt x="5831" y="858"/>
                    <a:pt x="5633" y="1399"/>
                  </a:cubicBezTo>
                  <a:cubicBezTo>
                    <a:pt x="5429" y="931"/>
                    <a:pt x="5068" y="670"/>
                    <a:pt x="4623" y="670"/>
                  </a:cubicBezTo>
                  <a:cubicBezTo>
                    <a:pt x="4383" y="670"/>
                    <a:pt x="4117" y="746"/>
                    <a:pt x="3839" y="907"/>
                  </a:cubicBezTo>
                  <a:cubicBezTo>
                    <a:pt x="2788" y="1514"/>
                    <a:pt x="1931" y="3099"/>
                    <a:pt x="1865" y="4516"/>
                  </a:cubicBezTo>
                  <a:cubicBezTo>
                    <a:pt x="1760" y="4546"/>
                    <a:pt x="1652" y="4592"/>
                    <a:pt x="1540" y="4656"/>
                  </a:cubicBezTo>
                  <a:cubicBezTo>
                    <a:pt x="690" y="5147"/>
                    <a:pt x="1" y="6465"/>
                    <a:pt x="1" y="7598"/>
                  </a:cubicBezTo>
                  <a:cubicBezTo>
                    <a:pt x="1" y="8442"/>
                    <a:pt x="383" y="8947"/>
                    <a:pt x="929" y="8947"/>
                  </a:cubicBezTo>
                  <a:cubicBezTo>
                    <a:pt x="1117" y="8947"/>
                    <a:pt x="1323" y="8887"/>
                    <a:pt x="1540" y="8762"/>
                  </a:cubicBezTo>
                  <a:cubicBezTo>
                    <a:pt x="1840" y="8590"/>
                    <a:pt x="2118" y="8313"/>
                    <a:pt x="2354" y="7979"/>
                  </a:cubicBezTo>
                  <a:cubicBezTo>
                    <a:pt x="2407" y="8652"/>
                    <a:pt x="2745" y="9049"/>
                    <a:pt x="3213" y="9049"/>
                  </a:cubicBezTo>
                  <a:cubicBezTo>
                    <a:pt x="3387" y="9049"/>
                    <a:pt x="3580" y="8994"/>
                    <a:pt x="3782" y="8877"/>
                  </a:cubicBezTo>
                  <a:cubicBezTo>
                    <a:pt x="4297" y="8580"/>
                    <a:pt x="4746" y="7958"/>
                    <a:pt x="4999" y="7269"/>
                  </a:cubicBezTo>
                  <a:cubicBezTo>
                    <a:pt x="5149" y="7448"/>
                    <a:pt x="5349" y="7546"/>
                    <a:pt x="5581" y="7546"/>
                  </a:cubicBezTo>
                  <a:cubicBezTo>
                    <a:pt x="5754" y="7546"/>
                    <a:pt x="5946" y="7491"/>
                    <a:pt x="6147" y="7375"/>
                  </a:cubicBezTo>
                  <a:cubicBezTo>
                    <a:pt x="6834" y="6978"/>
                    <a:pt x="7408" y="6003"/>
                    <a:pt x="7549" y="5062"/>
                  </a:cubicBezTo>
                  <a:cubicBezTo>
                    <a:pt x="7556" y="5062"/>
                    <a:pt x="7563" y="5062"/>
                    <a:pt x="7570" y="5062"/>
                  </a:cubicBezTo>
                  <a:cubicBezTo>
                    <a:pt x="7751" y="5062"/>
                    <a:pt x="7952" y="5006"/>
                    <a:pt x="8163" y="4884"/>
                  </a:cubicBezTo>
                  <a:cubicBezTo>
                    <a:pt x="8991" y="4406"/>
                    <a:pt x="9661" y="3124"/>
                    <a:pt x="9661" y="2020"/>
                  </a:cubicBezTo>
                  <a:cubicBezTo>
                    <a:pt x="9662" y="1199"/>
                    <a:pt x="9290" y="707"/>
                    <a:pt x="8758" y="707"/>
                  </a:cubicBezTo>
                  <a:cubicBezTo>
                    <a:pt x="8576" y="707"/>
                    <a:pt x="8374" y="765"/>
                    <a:pt x="8163" y="887"/>
                  </a:cubicBezTo>
                  <a:cubicBezTo>
                    <a:pt x="7996" y="983"/>
                    <a:pt x="7836" y="1114"/>
                    <a:pt x="7685" y="1268"/>
                  </a:cubicBezTo>
                  <a:cubicBezTo>
                    <a:pt x="7699" y="1171"/>
                    <a:pt x="7705" y="1076"/>
                    <a:pt x="7705" y="981"/>
                  </a:cubicBezTo>
                  <a:cubicBezTo>
                    <a:pt x="7705" y="368"/>
                    <a:pt x="7428" y="1"/>
                    <a:pt x="70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6002217" y="845032"/>
              <a:ext cx="523536" cy="379491"/>
            </a:xfrm>
            <a:custGeom>
              <a:avLst/>
              <a:gdLst/>
              <a:ahLst/>
              <a:cxnLst/>
              <a:rect l="l" t="t" r="r" b="b"/>
              <a:pathLst>
                <a:path w="4209" h="3051" extrusionOk="0">
                  <a:moveTo>
                    <a:pt x="4209" y="1"/>
                  </a:moveTo>
                  <a:lnTo>
                    <a:pt x="1" y="2440"/>
                  </a:lnTo>
                  <a:lnTo>
                    <a:pt x="1" y="3050"/>
                  </a:lnTo>
                  <a:lnTo>
                    <a:pt x="4209" y="611"/>
                  </a:lnTo>
                  <a:lnTo>
                    <a:pt x="42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6159437" y="969290"/>
              <a:ext cx="367433" cy="288319"/>
            </a:xfrm>
            <a:custGeom>
              <a:avLst/>
              <a:gdLst/>
              <a:ahLst/>
              <a:cxnLst/>
              <a:rect l="l" t="t" r="r" b="b"/>
              <a:pathLst>
                <a:path w="2954" h="2318" extrusionOk="0">
                  <a:moveTo>
                    <a:pt x="2954" y="1"/>
                  </a:moveTo>
                  <a:lnTo>
                    <a:pt x="0" y="1707"/>
                  </a:lnTo>
                  <a:lnTo>
                    <a:pt x="0" y="2317"/>
                  </a:lnTo>
                  <a:lnTo>
                    <a:pt x="2954" y="611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5776089" y="1286342"/>
              <a:ext cx="28857" cy="68037"/>
            </a:xfrm>
            <a:custGeom>
              <a:avLst/>
              <a:gdLst/>
              <a:ahLst/>
              <a:cxnLst/>
              <a:rect l="l" t="t" r="r" b="b"/>
              <a:pathLst>
                <a:path w="232" h="547" extrusionOk="0">
                  <a:moveTo>
                    <a:pt x="85" y="0"/>
                  </a:moveTo>
                  <a:lnTo>
                    <a:pt x="0" y="50"/>
                  </a:lnTo>
                  <a:lnTo>
                    <a:pt x="0" y="546"/>
                  </a:lnTo>
                  <a:lnTo>
                    <a:pt x="231" y="413"/>
                  </a:lnTo>
                  <a:lnTo>
                    <a:pt x="231" y="319"/>
                  </a:lnTo>
                  <a:lnTo>
                    <a:pt x="85" y="403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5807931" y="1257858"/>
              <a:ext cx="42167" cy="69779"/>
            </a:xfrm>
            <a:custGeom>
              <a:avLst/>
              <a:gdLst/>
              <a:ahLst/>
              <a:cxnLst/>
              <a:rect l="l" t="t" r="r" b="b"/>
              <a:pathLst>
                <a:path w="339" h="561" extrusionOk="0">
                  <a:moveTo>
                    <a:pt x="199" y="111"/>
                  </a:moveTo>
                  <a:cubicBezTo>
                    <a:pt x="232" y="111"/>
                    <a:pt x="252" y="153"/>
                    <a:pt x="252" y="231"/>
                  </a:cubicBezTo>
                  <a:cubicBezTo>
                    <a:pt x="252" y="330"/>
                    <a:pt x="221" y="413"/>
                    <a:pt x="170" y="442"/>
                  </a:cubicBezTo>
                  <a:cubicBezTo>
                    <a:pt x="160" y="448"/>
                    <a:pt x="150" y="451"/>
                    <a:pt x="141" y="451"/>
                  </a:cubicBezTo>
                  <a:cubicBezTo>
                    <a:pt x="107" y="451"/>
                    <a:pt x="87" y="406"/>
                    <a:pt x="87" y="327"/>
                  </a:cubicBezTo>
                  <a:cubicBezTo>
                    <a:pt x="87" y="228"/>
                    <a:pt x="119" y="149"/>
                    <a:pt x="170" y="120"/>
                  </a:cubicBezTo>
                  <a:cubicBezTo>
                    <a:pt x="181" y="114"/>
                    <a:pt x="190" y="111"/>
                    <a:pt x="199" y="111"/>
                  </a:cubicBezTo>
                  <a:close/>
                  <a:moveTo>
                    <a:pt x="241" y="1"/>
                  </a:moveTo>
                  <a:cubicBezTo>
                    <a:pt x="220" y="1"/>
                    <a:pt x="196" y="8"/>
                    <a:pt x="170" y="23"/>
                  </a:cubicBezTo>
                  <a:cubicBezTo>
                    <a:pt x="70" y="80"/>
                    <a:pt x="1" y="214"/>
                    <a:pt x="1" y="377"/>
                  </a:cubicBezTo>
                  <a:cubicBezTo>
                    <a:pt x="1" y="498"/>
                    <a:pt x="39" y="560"/>
                    <a:pt x="100" y="560"/>
                  </a:cubicBezTo>
                  <a:cubicBezTo>
                    <a:pt x="121" y="560"/>
                    <a:pt x="144" y="553"/>
                    <a:pt x="170" y="539"/>
                  </a:cubicBezTo>
                  <a:cubicBezTo>
                    <a:pt x="270" y="480"/>
                    <a:pt x="339" y="344"/>
                    <a:pt x="339" y="181"/>
                  </a:cubicBezTo>
                  <a:cubicBezTo>
                    <a:pt x="339" y="61"/>
                    <a:pt x="301" y="1"/>
                    <a:pt x="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5856441" y="1229250"/>
              <a:ext cx="38186" cy="69903"/>
            </a:xfrm>
            <a:custGeom>
              <a:avLst/>
              <a:gdLst/>
              <a:ahLst/>
              <a:cxnLst/>
              <a:rect l="l" t="t" r="r" b="b"/>
              <a:pathLst>
                <a:path w="307" h="562" extrusionOk="0">
                  <a:moveTo>
                    <a:pt x="249" y="0"/>
                  </a:moveTo>
                  <a:cubicBezTo>
                    <a:pt x="230" y="0"/>
                    <a:pt x="209" y="6"/>
                    <a:pt x="184" y="20"/>
                  </a:cubicBezTo>
                  <a:cubicBezTo>
                    <a:pt x="83" y="77"/>
                    <a:pt x="1" y="221"/>
                    <a:pt x="1" y="386"/>
                  </a:cubicBezTo>
                  <a:cubicBezTo>
                    <a:pt x="1" y="506"/>
                    <a:pt x="42" y="562"/>
                    <a:pt x="103" y="562"/>
                  </a:cubicBezTo>
                  <a:cubicBezTo>
                    <a:pt x="127" y="562"/>
                    <a:pt x="154" y="553"/>
                    <a:pt x="182" y="537"/>
                  </a:cubicBezTo>
                  <a:cubicBezTo>
                    <a:pt x="234" y="506"/>
                    <a:pt x="280" y="451"/>
                    <a:pt x="307" y="404"/>
                  </a:cubicBezTo>
                  <a:lnTo>
                    <a:pt x="307" y="175"/>
                  </a:lnTo>
                  <a:lnTo>
                    <a:pt x="171" y="254"/>
                  </a:lnTo>
                  <a:lnTo>
                    <a:pt x="171" y="345"/>
                  </a:lnTo>
                  <a:lnTo>
                    <a:pt x="231" y="310"/>
                  </a:lnTo>
                  <a:lnTo>
                    <a:pt x="231" y="396"/>
                  </a:lnTo>
                  <a:cubicBezTo>
                    <a:pt x="222" y="411"/>
                    <a:pt x="208" y="425"/>
                    <a:pt x="192" y="433"/>
                  </a:cubicBezTo>
                  <a:cubicBezTo>
                    <a:pt x="174" y="444"/>
                    <a:pt x="158" y="449"/>
                    <a:pt x="144" y="449"/>
                  </a:cubicBezTo>
                  <a:cubicBezTo>
                    <a:pt x="106" y="449"/>
                    <a:pt x="87" y="408"/>
                    <a:pt x="87" y="333"/>
                  </a:cubicBezTo>
                  <a:cubicBezTo>
                    <a:pt x="87" y="233"/>
                    <a:pt x="129" y="148"/>
                    <a:pt x="185" y="116"/>
                  </a:cubicBezTo>
                  <a:cubicBezTo>
                    <a:pt x="201" y="107"/>
                    <a:pt x="213" y="103"/>
                    <a:pt x="223" y="103"/>
                  </a:cubicBezTo>
                  <a:cubicBezTo>
                    <a:pt x="235" y="103"/>
                    <a:pt x="244" y="107"/>
                    <a:pt x="254" y="113"/>
                  </a:cubicBezTo>
                  <a:lnTo>
                    <a:pt x="300" y="18"/>
                  </a:lnTo>
                  <a:cubicBezTo>
                    <a:pt x="287" y="7"/>
                    <a:pt x="270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5903955" y="1212458"/>
              <a:ext cx="10573" cy="68037"/>
            </a:xfrm>
            <a:custGeom>
              <a:avLst/>
              <a:gdLst/>
              <a:ahLst/>
              <a:cxnLst/>
              <a:rect l="l" t="t" r="r" b="b"/>
              <a:pathLst>
                <a:path w="85" h="547" extrusionOk="0">
                  <a:moveTo>
                    <a:pt x="85" y="1"/>
                  </a:moveTo>
                  <a:lnTo>
                    <a:pt x="0" y="49"/>
                  </a:lnTo>
                  <a:lnTo>
                    <a:pt x="0" y="547"/>
                  </a:lnTo>
                  <a:lnTo>
                    <a:pt x="85" y="498"/>
                  </a:lnTo>
                  <a:lnTo>
                    <a:pt x="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5925224" y="1185343"/>
              <a:ext cx="36445" cy="82839"/>
            </a:xfrm>
            <a:custGeom>
              <a:avLst/>
              <a:gdLst/>
              <a:ahLst/>
              <a:cxnLst/>
              <a:rect l="l" t="t" r="r" b="b"/>
              <a:pathLst>
                <a:path w="293" h="666" extrusionOk="0">
                  <a:moveTo>
                    <a:pt x="292" y="0"/>
                  </a:moveTo>
                  <a:lnTo>
                    <a:pt x="212" y="46"/>
                  </a:lnTo>
                  <a:lnTo>
                    <a:pt x="212" y="222"/>
                  </a:lnTo>
                  <a:cubicBezTo>
                    <a:pt x="212" y="281"/>
                    <a:pt x="219" y="347"/>
                    <a:pt x="223" y="397"/>
                  </a:cubicBezTo>
                  <a:lnTo>
                    <a:pt x="221" y="398"/>
                  </a:lnTo>
                  <a:lnTo>
                    <a:pt x="184" y="310"/>
                  </a:lnTo>
                  <a:lnTo>
                    <a:pt x="87" y="118"/>
                  </a:lnTo>
                  <a:lnTo>
                    <a:pt x="0" y="168"/>
                  </a:lnTo>
                  <a:lnTo>
                    <a:pt x="0" y="666"/>
                  </a:lnTo>
                  <a:lnTo>
                    <a:pt x="82" y="619"/>
                  </a:lnTo>
                  <a:lnTo>
                    <a:pt x="82" y="443"/>
                  </a:lnTo>
                  <a:cubicBezTo>
                    <a:pt x="82" y="384"/>
                    <a:pt x="75" y="322"/>
                    <a:pt x="70" y="269"/>
                  </a:cubicBezTo>
                  <a:lnTo>
                    <a:pt x="73" y="268"/>
                  </a:lnTo>
                  <a:lnTo>
                    <a:pt x="109" y="355"/>
                  </a:lnTo>
                  <a:lnTo>
                    <a:pt x="207" y="547"/>
                  </a:lnTo>
                  <a:lnTo>
                    <a:pt x="292" y="498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5775965" y="1401644"/>
              <a:ext cx="35201" cy="75251"/>
            </a:xfrm>
            <a:custGeom>
              <a:avLst/>
              <a:gdLst/>
              <a:ahLst/>
              <a:cxnLst/>
              <a:rect l="l" t="t" r="r" b="b"/>
              <a:pathLst>
                <a:path w="283" h="605" extrusionOk="0">
                  <a:moveTo>
                    <a:pt x="173" y="106"/>
                  </a:moveTo>
                  <a:cubicBezTo>
                    <a:pt x="191" y="106"/>
                    <a:pt x="200" y="121"/>
                    <a:pt x="200" y="153"/>
                  </a:cubicBezTo>
                  <a:cubicBezTo>
                    <a:pt x="200" y="205"/>
                    <a:pt x="178" y="245"/>
                    <a:pt x="132" y="272"/>
                  </a:cubicBezTo>
                  <a:lnTo>
                    <a:pt x="86" y="298"/>
                  </a:lnTo>
                  <a:lnTo>
                    <a:pt x="86" y="148"/>
                  </a:lnTo>
                  <a:lnTo>
                    <a:pt x="132" y="121"/>
                  </a:lnTo>
                  <a:cubicBezTo>
                    <a:pt x="148" y="112"/>
                    <a:pt x="162" y="106"/>
                    <a:pt x="173" y="106"/>
                  </a:cubicBezTo>
                  <a:close/>
                  <a:moveTo>
                    <a:pt x="218" y="1"/>
                  </a:moveTo>
                  <a:cubicBezTo>
                    <a:pt x="195" y="1"/>
                    <a:pt x="167" y="11"/>
                    <a:pt x="136" y="29"/>
                  </a:cubicBezTo>
                  <a:lnTo>
                    <a:pt x="1" y="108"/>
                  </a:lnTo>
                  <a:lnTo>
                    <a:pt x="0" y="108"/>
                  </a:lnTo>
                  <a:lnTo>
                    <a:pt x="0" y="604"/>
                  </a:lnTo>
                  <a:lnTo>
                    <a:pt x="86" y="556"/>
                  </a:lnTo>
                  <a:lnTo>
                    <a:pt x="86" y="387"/>
                  </a:lnTo>
                  <a:lnTo>
                    <a:pt x="136" y="358"/>
                  </a:lnTo>
                  <a:cubicBezTo>
                    <a:pt x="215" y="313"/>
                    <a:pt x="283" y="222"/>
                    <a:pt x="283" y="106"/>
                  </a:cubicBezTo>
                  <a:cubicBezTo>
                    <a:pt x="283" y="30"/>
                    <a:pt x="257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5809548" y="1380002"/>
              <a:ext cx="41793" cy="77615"/>
            </a:xfrm>
            <a:custGeom>
              <a:avLst/>
              <a:gdLst/>
              <a:ahLst/>
              <a:cxnLst/>
              <a:rect l="l" t="t" r="r" b="b"/>
              <a:pathLst>
                <a:path w="336" h="624" extrusionOk="0">
                  <a:moveTo>
                    <a:pt x="167" y="115"/>
                  </a:moveTo>
                  <a:cubicBezTo>
                    <a:pt x="177" y="161"/>
                    <a:pt x="187" y="214"/>
                    <a:pt x="197" y="258"/>
                  </a:cubicBezTo>
                  <a:lnTo>
                    <a:pt x="206" y="299"/>
                  </a:lnTo>
                  <a:lnTo>
                    <a:pt x="126" y="345"/>
                  </a:lnTo>
                  <a:lnTo>
                    <a:pt x="135" y="293"/>
                  </a:lnTo>
                  <a:cubicBezTo>
                    <a:pt x="146" y="238"/>
                    <a:pt x="156" y="174"/>
                    <a:pt x="165" y="116"/>
                  </a:cubicBezTo>
                  <a:lnTo>
                    <a:pt x="167" y="115"/>
                  </a:lnTo>
                  <a:close/>
                  <a:moveTo>
                    <a:pt x="219" y="0"/>
                  </a:moveTo>
                  <a:lnTo>
                    <a:pt x="117" y="59"/>
                  </a:lnTo>
                  <a:lnTo>
                    <a:pt x="0" y="623"/>
                  </a:lnTo>
                  <a:lnTo>
                    <a:pt x="86" y="574"/>
                  </a:lnTo>
                  <a:lnTo>
                    <a:pt x="110" y="443"/>
                  </a:lnTo>
                  <a:lnTo>
                    <a:pt x="223" y="376"/>
                  </a:lnTo>
                  <a:lnTo>
                    <a:pt x="247" y="481"/>
                  </a:lnTo>
                  <a:lnTo>
                    <a:pt x="336" y="431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5853082" y="1356120"/>
              <a:ext cx="34703" cy="70525"/>
            </a:xfrm>
            <a:custGeom>
              <a:avLst/>
              <a:gdLst/>
              <a:ahLst/>
              <a:cxnLst/>
              <a:rect l="l" t="t" r="r" b="b"/>
              <a:pathLst>
                <a:path w="279" h="567" extrusionOk="0">
                  <a:moveTo>
                    <a:pt x="216" y="1"/>
                  </a:moveTo>
                  <a:cubicBezTo>
                    <a:pt x="194" y="1"/>
                    <a:pt x="171" y="8"/>
                    <a:pt x="148" y="21"/>
                  </a:cubicBezTo>
                  <a:cubicBezTo>
                    <a:pt x="70" y="66"/>
                    <a:pt x="15" y="163"/>
                    <a:pt x="15" y="246"/>
                  </a:cubicBezTo>
                  <a:cubicBezTo>
                    <a:pt x="15" y="317"/>
                    <a:pt x="51" y="339"/>
                    <a:pt x="88" y="339"/>
                  </a:cubicBezTo>
                  <a:cubicBezTo>
                    <a:pt x="89" y="339"/>
                    <a:pt x="90" y="339"/>
                    <a:pt x="91" y="339"/>
                  </a:cubicBezTo>
                  <a:lnTo>
                    <a:pt x="139" y="338"/>
                  </a:lnTo>
                  <a:cubicBezTo>
                    <a:pt x="143" y="338"/>
                    <a:pt x="147" y="338"/>
                    <a:pt x="151" y="338"/>
                  </a:cubicBezTo>
                  <a:cubicBezTo>
                    <a:pt x="176" y="338"/>
                    <a:pt x="192" y="339"/>
                    <a:pt x="192" y="367"/>
                  </a:cubicBezTo>
                  <a:cubicBezTo>
                    <a:pt x="192" y="396"/>
                    <a:pt x="175" y="424"/>
                    <a:pt x="140" y="445"/>
                  </a:cubicBezTo>
                  <a:cubicBezTo>
                    <a:pt x="125" y="454"/>
                    <a:pt x="109" y="458"/>
                    <a:pt x="93" y="458"/>
                  </a:cubicBezTo>
                  <a:cubicBezTo>
                    <a:pt x="77" y="458"/>
                    <a:pt x="62" y="454"/>
                    <a:pt x="49" y="446"/>
                  </a:cubicBezTo>
                  <a:lnTo>
                    <a:pt x="1" y="550"/>
                  </a:lnTo>
                  <a:cubicBezTo>
                    <a:pt x="17" y="561"/>
                    <a:pt x="37" y="567"/>
                    <a:pt x="58" y="567"/>
                  </a:cubicBezTo>
                  <a:cubicBezTo>
                    <a:pt x="84" y="567"/>
                    <a:pt x="112" y="558"/>
                    <a:pt x="139" y="543"/>
                  </a:cubicBezTo>
                  <a:cubicBezTo>
                    <a:pt x="228" y="492"/>
                    <a:pt x="279" y="391"/>
                    <a:pt x="279" y="307"/>
                  </a:cubicBezTo>
                  <a:cubicBezTo>
                    <a:pt x="279" y="239"/>
                    <a:pt x="252" y="215"/>
                    <a:pt x="208" y="215"/>
                  </a:cubicBezTo>
                  <a:cubicBezTo>
                    <a:pt x="207" y="215"/>
                    <a:pt x="206" y="215"/>
                    <a:pt x="205" y="215"/>
                  </a:cubicBezTo>
                  <a:lnTo>
                    <a:pt x="158" y="217"/>
                  </a:lnTo>
                  <a:cubicBezTo>
                    <a:pt x="150" y="217"/>
                    <a:pt x="142" y="218"/>
                    <a:pt x="135" y="218"/>
                  </a:cubicBezTo>
                  <a:cubicBezTo>
                    <a:pt x="115" y="218"/>
                    <a:pt x="101" y="214"/>
                    <a:pt x="101" y="191"/>
                  </a:cubicBezTo>
                  <a:cubicBezTo>
                    <a:pt x="101" y="163"/>
                    <a:pt x="120" y="135"/>
                    <a:pt x="148" y="118"/>
                  </a:cubicBezTo>
                  <a:cubicBezTo>
                    <a:pt x="164" y="109"/>
                    <a:pt x="177" y="105"/>
                    <a:pt x="191" y="105"/>
                  </a:cubicBezTo>
                  <a:cubicBezTo>
                    <a:pt x="203" y="105"/>
                    <a:pt x="214" y="108"/>
                    <a:pt x="226" y="114"/>
                  </a:cubicBezTo>
                  <a:lnTo>
                    <a:pt x="269" y="18"/>
                  </a:lnTo>
                  <a:cubicBezTo>
                    <a:pt x="253" y="6"/>
                    <a:pt x="235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5891143" y="1334229"/>
              <a:ext cx="34703" cy="70525"/>
            </a:xfrm>
            <a:custGeom>
              <a:avLst/>
              <a:gdLst/>
              <a:ahLst/>
              <a:cxnLst/>
              <a:rect l="l" t="t" r="r" b="b"/>
              <a:pathLst>
                <a:path w="279" h="567" extrusionOk="0">
                  <a:moveTo>
                    <a:pt x="216" y="0"/>
                  </a:moveTo>
                  <a:cubicBezTo>
                    <a:pt x="195" y="0"/>
                    <a:pt x="171" y="7"/>
                    <a:pt x="148" y="20"/>
                  </a:cubicBezTo>
                  <a:cubicBezTo>
                    <a:pt x="71" y="65"/>
                    <a:pt x="15" y="162"/>
                    <a:pt x="15" y="246"/>
                  </a:cubicBezTo>
                  <a:cubicBezTo>
                    <a:pt x="15" y="316"/>
                    <a:pt x="50" y="338"/>
                    <a:pt x="88" y="338"/>
                  </a:cubicBezTo>
                  <a:cubicBezTo>
                    <a:pt x="89" y="338"/>
                    <a:pt x="90" y="338"/>
                    <a:pt x="91" y="338"/>
                  </a:cubicBezTo>
                  <a:lnTo>
                    <a:pt x="139" y="337"/>
                  </a:lnTo>
                  <a:cubicBezTo>
                    <a:pt x="143" y="337"/>
                    <a:pt x="147" y="337"/>
                    <a:pt x="151" y="337"/>
                  </a:cubicBezTo>
                  <a:cubicBezTo>
                    <a:pt x="177" y="337"/>
                    <a:pt x="192" y="339"/>
                    <a:pt x="192" y="366"/>
                  </a:cubicBezTo>
                  <a:cubicBezTo>
                    <a:pt x="192" y="395"/>
                    <a:pt x="175" y="424"/>
                    <a:pt x="140" y="444"/>
                  </a:cubicBezTo>
                  <a:cubicBezTo>
                    <a:pt x="125" y="453"/>
                    <a:pt x="109" y="457"/>
                    <a:pt x="94" y="457"/>
                  </a:cubicBezTo>
                  <a:cubicBezTo>
                    <a:pt x="78" y="457"/>
                    <a:pt x="63" y="453"/>
                    <a:pt x="49" y="445"/>
                  </a:cubicBezTo>
                  <a:lnTo>
                    <a:pt x="1" y="550"/>
                  </a:lnTo>
                  <a:cubicBezTo>
                    <a:pt x="18" y="561"/>
                    <a:pt x="37" y="566"/>
                    <a:pt x="57" y="566"/>
                  </a:cubicBezTo>
                  <a:cubicBezTo>
                    <a:pt x="83" y="566"/>
                    <a:pt x="111" y="558"/>
                    <a:pt x="139" y="542"/>
                  </a:cubicBezTo>
                  <a:cubicBezTo>
                    <a:pt x="227" y="491"/>
                    <a:pt x="279" y="390"/>
                    <a:pt x="279" y="306"/>
                  </a:cubicBezTo>
                  <a:cubicBezTo>
                    <a:pt x="279" y="238"/>
                    <a:pt x="252" y="214"/>
                    <a:pt x="208" y="214"/>
                  </a:cubicBezTo>
                  <a:cubicBezTo>
                    <a:pt x="207" y="214"/>
                    <a:pt x="206" y="214"/>
                    <a:pt x="205" y="214"/>
                  </a:cubicBezTo>
                  <a:lnTo>
                    <a:pt x="157" y="216"/>
                  </a:lnTo>
                  <a:cubicBezTo>
                    <a:pt x="149" y="217"/>
                    <a:pt x="142" y="217"/>
                    <a:pt x="135" y="217"/>
                  </a:cubicBezTo>
                  <a:cubicBezTo>
                    <a:pt x="114" y="217"/>
                    <a:pt x="101" y="213"/>
                    <a:pt x="101" y="190"/>
                  </a:cubicBezTo>
                  <a:cubicBezTo>
                    <a:pt x="101" y="162"/>
                    <a:pt x="119" y="134"/>
                    <a:pt x="148" y="117"/>
                  </a:cubicBezTo>
                  <a:cubicBezTo>
                    <a:pt x="164" y="108"/>
                    <a:pt x="178" y="104"/>
                    <a:pt x="191" y="104"/>
                  </a:cubicBezTo>
                  <a:cubicBezTo>
                    <a:pt x="203" y="104"/>
                    <a:pt x="214" y="107"/>
                    <a:pt x="226" y="113"/>
                  </a:cubicBezTo>
                  <a:lnTo>
                    <a:pt x="268" y="17"/>
                  </a:lnTo>
                  <a:cubicBezTo>
                    <a:pt x="253" y="5"/>
                    <a:pt x="235" y="0"/>
                    <a:pt x="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5928956" y="1294427"/>
              <a:ext cx="56098" cy="89182"/>
            </a:xfrm>
            <a:custGeom>
              <a:avLst/>
              <a:gdLst/>
              <a:ahLst/>
              <a:cxnLst/>
              <a:rect l="l" t="t" r="r" b="b"/>
              <a:pathLst>
                <a:path w="451" h="717" extrusionOk="0">
                  <a:moveTo>
                    <a:pt x="450" y="0"/>
                  </a:moveTo>
                  <a:lnTo>
                    <a:pt x="370" y="46"/>
                  </a:lnTo>
                  <a:lnTo>
                    <a:pt x="344" y="294"/>
                  </a:lnTo>
                  <a:cubicBezTo>
                    <a:pt x="339" y="348"/>
                    <a:pt x="334" y="403"/>
                    <a:pt x="330" y="460"/>
                  </a:cubicBezTo>
                  <a:lnTo>
                    <a:pt x="327" y="461"/>
                  </a:lnTo>
                  <a:cubicBezTo>
                    <a:pt x="320" y="411"/>
                    <a:pt x="313" y="363"/>
                    <a:pt x="305" y="317"/>
                  </a:cubicBezTo>
                  <a:lnTo>
                    <a:pt x="264" y="107"/>
                  </a:lnTo>
                  <a:lnTo>
                    <a:pt x="193" y="149"/>
                  </a:lnTo>
                  <a:lnTo>
                    <a:pt x="153" y="405"/>
                  </a:lnTo>
                  <a:cubicBezTo>
                    <a:pt x="145" y="461"/>
                    <a:pt x="138" y="517"/>
                    <a:pt x="131" y="575"/>
                  </a:cubicBezTo>
                  <a:lnTo>
                    <a:pt x="129" y="576"/>
                  </a:lnTo>
                  <a:cubicBezTo>
                    <a:pt x="124" y="526"/>
                    <a:pt x="119" y="476"/>
                    <a:pt x="113" y="427"/>
                  </a:cubicBezTo>
                  <a:lnTo>
                    <a:pt x="88" y="210"/>
                  </a:lnTo>
                  <a:lnTo>
                    <a:pt x="1" y="259"/>
                  </a:lnTo>
                  <a:lnTo>
                    <a:pt x="71" y="716"/>
                  </a:lnTo>
                  <a:lnTo>
                    <a:pt x="174" y="657"/>
                  </a:lnTo>
                  <a:lnTo>
                    <a:pt x="210" y="410"/>
                  </a:lnTo>
                  <a:cubicBezTo>
                    <a:pt x="216" y="369"/>
                    <a:pt x="220" y="326"/>
                    <a:pt x="225" y="286"/>
                  </a:cubicBezTo>
                  <a:lnTo>
                    <a:pt x="227" y="285"/>
                  </a:lnTo>
                  <a:cubicBezTo>
                    <a:pt x="231" y="320"/>
                    <a:pt x="236" y="357"/>
                    <a:pt x="242" y="392"/>
                  </a:cubicBezTo>
                  <a:lnTo>
                    <a:pt x="279" y="597"/>
                  </a:lnTo>
                  <a:lnTo>
                    <a:pt x="384" y="535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5989033" y="1275894"/>
              <a:ext cx="42167" cy="69779"/>
            </a:xfrm>
            <a:custGeom>
              <a:avLst/>
              <a:gdLst/>
              <a:ahLst/>
              <a:cxnLst/>
              <a:rect l="l" t="t" r="r" b="b"/>
              <a:pathLst>
                <a:path w="339" h="561" extrusionOk="0">
                  <a:moveTo>
                    <a:pt x="200" y="111"/>
                  </a:moveTo>
                  <a:cubicBezTo>
                    <a:pt x="233" y="111"/>
                    <a:pt x="253" y="152"/>
                    <a:pt x="253" y="230"/>
                  </a:cubicBezTo>
                  <a:cubicBezTo>
                    <a:pt x="253" y="331"/>
                    <a:pt x="220" y="413"/>
                    <a:pt x="170" y="442"/>
                  </a:cubicBezTo>
                  <a:cubicBezTo>
                    <a:pt x="160" y="448"/>
                    <a:pt x="150" y="450"/>
                    <a:pt x="142" y="450"/>
                  </a:cubicBezTo>
                  <a:cubicBezTo>
                    <a:pt x="107" y="450"/>
                    <a:pt x="86" y="406"/>
                    <a:pt x="86" y="326"/>
                  </a:cubicBezTo>
                  <a:cubicBezTo>
                    <a:pt x="86" y="227"/>
                    <a:pt x="119" y="148"/>
                    <a:pt x="170" y="120"/>
                  </a:cubicBezTo>
                  <a:cubicBezTo>
                    <a:pt x="181" y="114"/>
                    <a:pt x="191" y="111"/>
                    <a:pt x="200" y="111"/>
                  </a:cubicBezTo>
                  <a:close/>
                  <a:moveTo>
                    <a:pt x="242" y="0"/>
                  </a:moveTo>
                  <a:cubicBezTo>
                    <a:pt x="220" y="0"/>
                    <a:pt x="196" y="8"/>
                    <a:pt x="170" y="23"/>
                  </a:cubicBezTo>
                  <a:cubicBezTo>
                    <a:pt x="70" y="81"/>
                    <a:pt x="1" y="214"/>
                    <a:pt x="1" y="376"/>
                  </a:cubicBezTo>
                  <a:cubicBezTo>
                    <a:pt x="1" y="498"/>
                    <a:pt x="39" y="561"/>
                    <a:pt x="101" y="561"/>
                  </a:cubicBezTo>
                  <a:cubicBezTo>
                    <a:pt x="121" y="561"/>
                    <a:pt x="145" y="553"/>
                    <a:pt x="170" y="539"/>
                  </a:cubicBezTo>
                  <a:cubicBezTo>
                    <a:pt x="271" y="480"/>
                    <a:pt x="339" y="343"/>
                    <a:pt x="339" y="181"/>
                  </a:cubicBezTo>
                  <a:cubicBezTo>
                    <a:pt x="339" y="61"/>
                    <a:pt x="302" y="0"/>
                    <a:pt x="2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6039781" y="1249400"/>
              <a:ext cx="36942" cy="75251"/>
            </a:xfrm>
            <a:custGeom>
              <a:avLst/>
              <a:gdLst/>
              <a:ahLst/>
              <a:cxnLst/>
              <a:rect l="l" t="t" r="r" b="b"/>
              <a:pathLst>
                <a:path w="297" h="605" extrusionOk="0">
                  <a:moveTo>
                    <a:pt x="172" y="107"/>
                  </a:moveTo>
                  <a:cubicBezTo>
                    <a:pt x="188" y="107"/>
                    <a:pt x="196" y="120"/>
                    <a:pt x="196" y="150"/>
                  </a:cubicBezTo>
                  <a:cubicBezTo>
                    <a:pt x="196" y="198"/>
                    <a:pt x="173" y="237"/>
                    <a:pt x="129" y="262"/>
                  </a:cubicBezTo>
                  <a:lnTo>
                    <a:pt x="85" y="287"/>
                  </a:lnTo>
                  <a:lnTo>
                    <a:pt x="85" y="147"/>
                  </a:lnTo>
                  <a:lnTo>
                    <a:pt x="129" y="122"/>
                  </a:lnTo>
                  <a:cubicBezTo>
                    <a:pt x="146" y="113"/>
                    <a:pt x="161" y="107"/>
                    <a:pt x="172" y="107"/>
                  </a:cubicBezTo>
                  <a:close/>
                  <a:moveTo>
                    <a:pt x="217" y="1"/>
                  </a:moveTo>
                  <a:cubicBezTo>
                    <a:pt x="193" y="1"/>
                    <a:pt x="165" y="12"/>
                    <a:pt x="135" y="29"/>
                  </a:cubicBezTo>
                  <a:lnTo>
                    <a:pt x="1" y="107"/>
                  </a:lnTo>
                  <a:lnTo>
                    <a:pt x="1" y="604"/>
                  </a:lnTo>
                  <a:lnTo>
                    <a:pt x="85" y="556"/>
                  </a:lnTo>
                  <a:lnTo>
                    <a:pt x="85" y="376"/>
                  </a:lnTo>
                  <a:lnTo>
                    <a:pt x="131" y="350"/>
                  </a:lnTo>
                  <a:lnTo>
                    <a:pt x="202" y="488"/>
                  </a:lnTo>
                  <a:lnTo>
                    <a:pt x="297" y="433"/>
                  </a:lnTo>
                  <a:lnTo>
                    <a:pt x="212" y="282"/>
                  </a:lnTo>
                  <a:cubicBezTo>
                    <a:pt x="252" y="236"/>
                    <a:pt x="279" y="174"/>
                    <a:pt x="279" y="101"/>
                  </a:cubicBezTo>
                  <a:cubicBezTo>
                    <a:pt x="279" y="28"/>
                    <a:pt x="254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6083688" y="1225892"/>
              <a:ext cx="36320" cy="73510"/>
            </a:xfrm>
            <a:custGeom>
              <a:avLst/>
              <a:gdLst/>
              <a:ahLst/>
              <a:cxnLst/>
              <a:rect l="l" t="t" r="r" b="b"/>
              <a:pathLst>
                <a:path w="292" h="591" extrusionOk="0">
                  <a:moveTo>
                    <a:pt x="153" y="108"/>
                  </a:moveTo>
                  <a:cubicBezTo>
                    <a:pt x="186" y="108"/>
                    <a:pt x="206" y="139"/>
                    <a:pt x="206" y="220"/>
                  </a:cubicBezTo>
                  <a:cubicBezTo>
                    <a:pt x="206" y="340"/>
                    <a:pt x="163" y="405"/>
                    <a:pt x="100" y="442"/>
                  </a:cubicBezTo>
                  <a:lnTo>
                    <a:pt x="84" y="451"/>
                  </a:lnTo>
                  <a:lnTo>
                    <a:pt x="84" y="135"/>
                  </a:lnTo>
                  <a:lnTo>
                    <a:pt x="100" y="126"/>
                  </a:lnTo>
                  <a:cubicBezTo>
                    <a:pt x="120" y="114"/>
                    <a:pt x="138" y="108"/>
                    <a:pt x="153" y="108"/>
                  </a:cubicBezTo>
                  <a:close/>
                  <a:moveTo>
                    <a:pt x="199" y="1"/>
                  </a:moveTo>
                  <a:cubicBezTo>
                    <a:pt x="172" y="1"/>
                    <a:pt x="140" y="12"/>
                    <a:pt x="105" y="32"/>
                  </a:cubicBezTo>
                  <a:lnTo>
                    <a:pt x="0" y="93"/>
                  </a:lnTo>
                  <a:lnTo>
                    <a:pt x="0" y="591"/>
                  </a:lnTo>
                  <a:lnTo>
                    <a:pt x="110" y="527"/>
                  </a:lnTo>
                  <a:cubicBezTo>
                    <a:pt x="218" y="463"/>
                    <a:pt x="292" y="342"/>
                    <a:pt x="292" y="171"/>
                  </a:cubicBezTo>
                  <a:cubicBezTo>
                    <a:pt x="292" y="53"/>
                    <a:pt x="257" y="1"/>
                    <a:pt x="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5834425" y="979738"/>
              <a:ext cx="94781" cy="190056"/>
            </a:xfrm>
            <a:custGeom>
              <a:avLst/>
              <a:gdLst/>
              <a:ahLst/>
              <a:cxnLst/>
              <a:rect l="l" t="t" r="r" b="b"/>
              <a:pathLst>
                <a:path w="762" h="1528" extrusionOk="0">
                  <a:moveTo>
                    <a:pt x="762" y="0"/>
                  </a:moveTo>
                  <a:lnTo>
                    <a:pt x="567" y="113"/>
                  </a:lnTo>
                  <a:lnTo>
                    <a:pt x="434" y="678"/>
                  </a:lnTo>
                  <a:lnTo>
                    <a:pt x="386" y="896"/>
                  </a:lnTo>
                  <a:lnTo>
                    <a:pt x="380" y="899"/>
                  </a:lnTo>
                  <a:lnTo>
                    <a:pt x="332" y="737"/>
                  </a:lnTo>
                  <a:lnTo>
                    <a:pt x="196" y="327"/>
                  </a:lnTo>
                  <a:lnTo>
                    <a:pt x="1" y="439"/>
                  </a:lnTo>
                  <a:lnTo>
                    <a:pt x="1" y="1527"/>
                  </a:lnTo>
                  <a:lnTo>
                    <a:pt x="171" y="1429"/>
                  </a:lnTo>
                  <a:lnTo>
                    <a:pt x="171" y="1030"/>
                  </a:lnTo>
                  <a:cubicBezTo>
                    <a:pt x="171" y="923"/>
                    <a:pt x="155" y="774"/>
                    <a:pt x="147" y="673"/>
                  </a:cubicBezTo>
                  <a:lnTo>
                    <a:pt x="152" y="670"/>
                  </a:lnTo>
                  <a:lnTo>
                    <a:pt x="217" y="885"/>
                  </a:lnTo>
                  <a:lnTo>
                    <a:pt x="342" y="1235"/>
                  </a:lnTo>
                  <a:lnTo>
                    <a:pt x="415" y="1193"/>
                  </a:lnTo>
                  <a:lnTo>
                    <a:pt x="541" y="697"/>
                  </a:lnTo>
                  <a:lnTo>
                    <a:pt x="608" y="408"/>
                  </a:lnTo>
                  <a:lnTo>
                    <a:pt x="613" y="404"/>
                  </a:lnTo>
                  <a:lnTo>
                    <a:pt x="613" y="404"/>
                  </a:lnTo>
                  <a:cubicBezTo>
                    <a:pt x="604" y="515"/>
                    <a:pt x="590" y="681"/>
                    <a:pt x="590" y="788"/>
                  </a:cubicBezTo>
                  <a:lnTo>
                    <a:pt x="590" y="1187"/>
                  </a:lnTo>
                  <a:lnTo>
                    <a:pt x="762" y="10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5939777" y="925010"/>
              <a:ext cx="84084" cy="166299"/>
            </a:xfrm>
            <a:custGeom>
              <a:avLst/>
              <a:gdLst/>
              <a:ahLst/>
              <a:cxnLst/>
              <a:rect l="l" t="t" r="r" b="b"/>
              <a:pathLst>
                <a:path w="676" h="1337" extrusionOk="0">
                  <a:moveTo>
                    <a:pt x="675" y="1"/>
                  </a:moveTo>
                  <a:lnTo>
                    <a:pt x="482" y="112"/>
                  </a:lnTo>
                  <a:lnTo>
                    <a:pt x="410" y="404"/>
                  </a:lnTo>
                  <a:cubicBezTo>
                    <a:pt x="388" y="499"/>
                    <a:pt x="364" y="588"/>
                    <a:pt x="342" y="684"/>
                  </a:cubicBezTo>
                  <a:lnTo>
                    <a:pt x="336" y="687"/>
                  </a:lnTo>
                  <a:cubicBezTo>
                    <a:pt x="312" y="617"/>
                    <a:pt x="291" y="555"/>
                    <a:pt x="270" y="485"/>
                  </a:cubicBezTo>
                  <a:lnTo>
                    <a:pt x="196" y="277"/>
                  </a:lnTo>
                  <a:lnTo>
                    <a:pt x="1" y="391"/>
                  </a:lnTo>
                  <a:lnTo>
                    <a:pt x="245" y="950"/>
                  </a:lnTo>
                  <a:lnTo>
                    <a:pt x="245" y="1336"/>
                  </a:lnTo>
                  <a:lnTo>
                    <a:pt x="428" y="1231"/>
                  </a:lnTo>
                  <a:lnTo>
                    <a:pt x="428" y="84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6066647" y="875133"/>
              <a:ext cx="79731" cy="160578"/>
            </a:xfrm>
            <a:custGeom>
              <a:avLst/>
              <a:gdLst/>
              <a:ahLst/>
              <a:cxnLst/>
              <a:rect l="l" t="t" r="r" b="b"/>
              <a:pathLst>
                <a:path w="641" h="1291" extrusionOk="0">
                  <a:moveTo>
                    <a:pt x="336" y="234"/>
                  </a:moveTo>
                  <a:cubicBezTo>
                    <a:pt x="408" y="234"/>
                    <a:pt x="452" y="303"/>
                    <a:pt x="452" y="481"/>
                  </a:cubicBezTo>
                  <a:cubicBezTo>
                    <a:pt x="452" y="741"/>
                    <a:pt x="358" y="885"/>
                    <a:pt x="220" y="965"/>
                  </a:cubicBezTo>
                  <a:lnTo>
                    <a:pt x="185" y="985"/>
                  </a:lnTo>
                  <a:lnTo>
                    <a:pt x="185" y="294"/>
                  </a:lnTo>
                  <a:lnTo>
                    <a:pt x="220" y="274"/>
                  </a:lnTo>
                  <a:cubicBezTo>
                    <a:pt x="264" y="249"/>
                    <a:pt x="303" y="234"/>
                    <a:pt x="336" y="234"/>
                  </a:cubicBezTo>
                  <a:close/>
                  <a:moveTo>
                    <a:pt x="437" y="1"/>
                  </a:moveTo>
                  <a:cubicBezTo>
                    <a:pt x="379" y="1"/>
                    <a:pt x="309" y="24"/>
                    <a:pt x="230" y="70"/>
                  </a:cubicBezTo>
                  <a:lnTo>
                    <a:pt x="1" y="203"/>
                  </a:lnTo>
                  <a:lnTo>
                    <a:pt x="1" y="1290"/>
                  </a:lnTo>
                  <a:lnTo>
                    <a:pt x="242" y="1151"/>
                  </a:lnTo>
                  <a:cubicBezTo>
                    <a:pt x="480" y="1013"/>
                    <a:pt x="640" y="745"/>
                    <a:pt x="640" y="372"/>
                  </a:cubicBezTo>
                  <a:cubicBezTo>
                    <a:pt x="640" y="115"/>
                    <a:pt x="565" y="1"/>
                    <a:pt x="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6150854" y="817543"/>
              <a:ext cx="91174" cy="169533"/>
            </a:xfrm>
            <a:custGeom>
              <a:avLst/>
              <a:gdLst/>
              <a:ahLst/>
              <a:cxnLst/>
              <a:rect l="l" t="t" r="r" b="b"/>
              <a:pathLst>
                <a:path w="733" h="1363" extrusionOk="0">
                  <a:moveTo>
                    <a:pt x="364" y="251"/>
                  </a:moveTo>
                  <a:cubicBezTo>
                    <a:pt x="387" y="353"/>
                    <a:pt x="408" y="469"/>
                    <a:pt x="431" y="564"/>
                  </a:cubicBezTo>
                  <a:lnTo>
                    <a:pt x="450" y="652"/>
                  </a:lnTo>
                  <a:lnTo>
                    <a:pt x="275" y="753"/>
                  </a:lnTo>
                  <a:lnTo>
                    <a:pt x="296" y="642"/>
                  </a:lnTo>
                  <a:cubicBezTo>
                    <a:pt x="318" y="520"/>
                    <a:pt x="339" y="381"/>
                    <a:pt x="359" y="255"/>
                  </a:cubicBezTo>
                  <a:lnTo>
                    <a:pt x="364" y="251"/>
                  </a:lnTo>
                  <a:close/>
                  <a:moveTo>
                    <a:pt x="477" y="0"/>
                  </a:moveTo>
                  <a:lnTo>
                    <a:pt x="256" y="126"/>
                  </a:lnTo>
                  <a:lnTo>
                    <a:pt x="1" y="1363"/>
                  </a:lnTo>
                  <a:lnTo>
                    <a:pt x="187" y="1255"/>
                  </a:lnTo>
                  <a:lnTo>
                    <a:pt x="238" y="966"/>
                  </a:lnTo>
                  <a:lnTo>
                    <a:pt x="488" y="822"/>
                  </a:lnTo>
                  <a:lnTo>
                    <a:pt x="538" y="1052"/>
                  </a:lnTo>
                  <a:lnTo>
                    <a:pt x="732" y="939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6238295" y="755725"/>
              <a:ext cx="78611" cy="164682"/>
            </a:xfrm>
            <a:custGeom>
              <a:avLst/>
              <a:gdLst/>
              <a:ahLst/>
              <a:cxnLst/>
              <a:rect l="l" t="t" r="r" b="b"/>
              <a:pathLst>
                <a:path w="632" h="1324" extrusionOk="0">
                  <a:moveTo>
                    <a:pt x="632" y="1"/>
                  </a:moveTo>
                  <a:lnTo>
                    <a:pt x="0" y="366"/>
                  </a:lnTo>
                  <a:lnTo>
                    <a:pt x="0" y="573"/>
                  </a:lnTo>
                  <a:lnTo>
                    <a:pt x="224" y="444"/>
                  </a:lnTo>
                  <a:lnTo>
                    <a:pt x="224" y="1324"/>
                  </a:lnTo>
                  <a:lnTo>
                    <a:pt x="409" y="1218"/>
                  </a:lnTo>
                  <a:lnTo>
                    <a:pt x="409" y="337"/>
                  </a:lnTo>
                  <a:lnTo>
                    <a:pt x="632" y="208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6313423" y="723510"/>
              <a:ext cx="91299" cy="169658"/>
            </a:xfrm>
            <a:custGeom>
              <a:avLst/>
              <a:gdLst/>
              <a:ahLst/>
              <a:cxnLst/>
              <a:rect l="l" t="t" r="r" b="b"/>
              <a:pathLst>
                <a:path w="734" h="1364" extrusionOk="0">
                  <a:moveTo>
                    <a:pt x="365" y="253"/>
                  </a:moveTo>
                  <a:cubicBezTo>
                    <a:pt x="387" y="353"/>
                    <a:pt x="408" y="469"/>
                    <a:pt x="431" y="565"/>
                  </a:cubicBezTo>
                  <a:lnTo>
                    <a:pt x="451" y="653"/>
                  </a:lnTo>
                  <a:lnTo>
                    <a:pt x="277" y="754"/>
                  </a:lnTo>
                  <a:lnTo>
                    <a:pt x="296" y="642"/>
                  </a:lnTo>
                  <a:cubicBezTo>
                    <a:pt x="318" y="521"/>
                    <a:pt x="341" y="381"/>
                    <a:pt x="360" y="255"/>
                  </a:cubicBezTo>
                  <a:lnTo>
                    <a:pt x="365" y="253"/>
                  </a:lnTo>
                  <a:close/>
                  <a:moveTo>
                    <a:pt x="477" y="1"/>
                  </a:moveTo>
                  <a:lnTo>
                    <a:pt x="258" y="128"/>
                  </a:lnTo>
                  <a:lnTo>
                    <a:pt x="1" y="1363"/>
                  </a:lnTo>
                  <a:lnTo>
                    <a:pt x="189" y="1255"/>
                  </a:lnTo>
                  <a:lnTo>
                    <a:pt x="238" y="968"/>
                  </a:lnTo>
                  <a:lnTo>
                    <a:pt x="488" y="824"/>
                  </a:lnTo>
                  <a:lnTo>
                    <a:pt x="538" y="1053"/>
                  </a:lnTo>
                  <a:lnTo>
                    <a:pt x="734" y="941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6222748" y="821275"/>
              <a:ext cx="551647" cy="846796"/>
            </a:xfrm>
            <a:custGeom>
              <a:avLst/>
              <a:gdLst/>
              <a:ahLst/>
              <a:cxnLst/>
              <a:rect l="l" t="t" r="r" b="b"/>
              <a:pathLst>
                <a:path w="4435" h="6808" extrusionOk="0">
                  <a:moveTo>
                    <a:pt x="3480" y="1"/>
                  </a:moveTo>
                  <a:lnTo>
                    <a:pt x="2205" y="736"/>
                  </a:lnTo>
                  <a:lnTo>
                    <a:pt x="931" y="1471"/>
                  </a:lnTo>
                  <a:lnTo>
                    <a:pt x="62" y="3439"/>
                  </a:lnTo>
                  <a:cubicBezTo>
                    <a:pt x="62" y="3439"/>
                    <a:pt x="0" y="5532"/>
                    <a:pt x="1333" y="6446"/>
                  </a:cubicBezTo>
                  <a:cubicBezTo>
                    <a:pt x="1576" y="6612"/>
                    <a:pt x="1863" y="6739"/>
                    <a:pt x="2205" y="6808"/>
                  </a:cubicBezTo>
                  <a:cubicBezTo>
                    <a:pt x="4435" y="3785"/>
                    <a:pt x="4348" y="966"/>
                    <a:pt x="4348" y="966"/>
                  </a:cubicBezTo>
                  <a:lnTo>
                    <a:pt x="34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6383201" y="1585358"/>
              <a:ext cx="62566" cy="71893"/>
            </a:xfrm>
            <a:custGeom>
              <a:avLst/>
              <a:gdLst/>
              <a:ahLst/>
              <a:cxnLst/>
              <a:rect l="l" t="t" r="r" b="b"/>
              <a:pathLst>
                <a:path w="503" h="578" extrusionOk="0">
                  <a:moveTo>
                    <a:pt x="503" y="0"/>
                  </a:moveTo>
                  <a:lnTo>
                    <a:pt x="1" y="273"/>
                  </a:lnTo>
                  <a:lnTo>
                    <a:pt x="476" y="578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89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6260062" y="846898"/>
              <a:ext cx="554633" cy="846796"/>
            </a:xfrm>
            <a:custGeom>
              <a:avLst/>
              <a:gdLst/>
              <a:ahLst/>
              <a:cxnLst/>
              <a:rect l="l" t="t" r="r" b="b"/>
              <a:pathLst>
                <a:path w="4459" h="6808" extrusionOk="0">
                  <a:moveTo>
                    <a:pt x="3504" y="1"/>
                  </a:moveTo>
                  <a:lnTo>
                    <a:pt x="2229" y="736"/>
                  </a:lnTo>
                  <a:lnTo>
                    <a:pt x="956" y="1471"/>
                  </a:lnTo>
                  <a:lnTo>
                    <a:pt x="88" y="3440"/>
                  </a:lnTo>
                  <a:cubicBezTo>
                    <a:pt x="88" y="3440"/>
                    <a:pt x="1" y="6359"/>
                    <a:pt x="2229" y="6808"/>
                  </a:cubicBezTo>
                  <a:cubicBezTo>
                    <a:pt x="4459" y="3785"/>
                    <a:pt x="4372" y="966"/>
                    <a:pt x="4372" y="966"/>
                  </a:cubicBezTo>
                  <a:lnTo>
                    <a:pt x="35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6382331" y="1034716"/>
              <a:ext cx="21892" cy="31593"/>
            </a:xfrm>
            <a:custGeom>
              <a:avLst/>
              <a:gdLst/>
              <a:ahLst/>
              <a:cxnLst/>
              <a:rect l="l" t="t" r="r" b="b"/>
              <a:pathLst>
                <a:path w="176" h="254" extrusionOk="0">
                  <a:moveTo>
                    <a:pt x="123" y="0"/>
                  </a:moveTo>
                  <a:cubicBezTo>
                    <a:pt x="112" y="0"/>
                    <a:pt x="100" y="3"/>
                    <a:pt x="88" y="11"/>
                  </a:cubicBezTo>
                  <a:cubicBezTo>
                    <a:pt x="40" y="38"/>
                    <a:pt x="1" y="113"/>
                    <a:pt x="1" y="177"/>
                  </a:cubicBezTo>
                  <a:cubicBezTo>
                    <a:pt x="1" y="225"/>
                    <a:pt x="23" y="253"/>
                    <a:pt x="53" y="253"/>
                  </a:cubicBezTo>
                  <a:cubicBezTo>
                    <a:pt x="64" y="253"/>
                    <a:pt x="75" y="250"/>
                    <a:pt x="88" y="243"/>
                  </a:cubicBezTo>
                  <a:cubicBezTo>
                    <a:pt x="136" y="216"/>
                    <a:pt x="175" y="140"/>
                    <a:pt x="175" y="76"/>
                  </a:cubicBezTo>
                  <a:cubicBezTo>
                    <a:pt x="175" y="28"/>
                    <a:pt x="154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6387555" y="1040686"/>
              <a:ext cx="16419" cy="23757"/>
            </a:xfrm>
            <a:custGeom>
              <a:avLst/>
              <a:gdLst/>
              <a:ahLst/>
              <a:cxnLst/>
              <a:rect l="l" t="t" r="r" b="b"/>
              <a:pathLst>
                <a:path w="132" h="191" extrusionOk="0">
                  <a:moveTo>
                    <a:pt x="92" y="1"/>
                  </a:moveTo>
                  <a:cubicBezTo>
                    <a:pt x="84" y="1"/>
                    <a:pt x="75" y="3"/>
                    <a:pt x="66" y="9"/>
                  </a:cubicBezTo>
                  <a:cubicBezTo>
                    <a:pt x="30" y="29"/>
                    <a:pt x="1" y="85"/>
                    <a:pt x="1" y="134"/>
                  </a:cubicBezTo>
                  <a:cubicBezTo>
                    <a:pt x="1" y="169"/>
                    <a:pt x="17" y="191"/>
                    <a:pt x="40" y="191"/>
                  </a:cubicBezTo>
                  <a:cubicBezTo>
                    <a:pt x="48" y="191"/>
                    <a:pt x="57" y="189"/>
                    <a:pt x="66" y="183"/>
                  </a:cubicBezTo>
                  <a:cubicBezTo>
                    <a:pt x="102" y="162"/>
                    <a:pt x="131" y="106"/>
                    <a:pt x="131" y="58"/>
                  </a:cubicBezTo>
                  <a:cubicBezTo>
                    <a:pt x="131" y="22"/>
                    <a:pt x="115" y="1"/>
                    <a:pt x="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6293895" y="1373161"/>
              <a:ext cx="21767" cy="31718"/>
            </a:xfrm>
            <a:custGeom>
              <a:avLst/>
              <a:gdLst/>
              <a:ahLst/>
              <a:cxnLst/>
              <a:rect l="l" t="t" r="r" b="b"/>
              <a:pathLst>
                <a:path w="175" h="255" extrusionOk="0">
                  <a:moveTo>
                    <a:pt x="122" y="1"/>
                  </a:moveTo>
                  <a:cubicBezTo>
                    <a:pt x="111" y="1"/>
                    <a:pt x="99" y="4"/>
                    <a:pt x="87" y="11"/>
                  </a:cubicBezTo>
                  <a:cubicBezTo>
                    <a:pt x="40" y="40"/>
                    <a:pt x="0" y="114"/>
                    <a:pt x="0" y="178"/>
                  </a:cubicBezTo>
                  <a:cubicBezTo>
                    <a:pt x="0" y="226"/>
                    <a:pt x="22" y="255"/>
                    <a:pt x="53" y="255"/>
                  </a:cubicBezTo>
                  <a:cubicBezTo>
                    <a:pt x="64" y="255"/>
                    <a:pt x="75" y="251"/>
                    <a:pt x="87" y="245"/>
                  </a:cubicBezTo>
                  <a:cubicBezTo>
                    <a:pt x="135" y="216"/>
                    <a:pt x="175" y="142"/>
                    <a:pt x="175" y="78"/>
                  </a:cubicBezTo>
                  <a:cubicBezTo>
                    <a:pt x="175" y="29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6298994" y="1379256"/>
              <a:ext cx="16419" cy="23757"/>
            </a:xfrm>
            <a:custGeom>
              <a:avLst/>
              <a:gdLst/>
              <a:ahLst/>
              <a:cxnLst/>
              <a:rect l="l" t="t" r="r" b="b"/>
              <a:pathLst>
                <a:path w="132" h="191" extrusionOk="0">
                  <a:moveTo>
                    <a:pt x="92" y="0"/>
                  </a:moveTo>
                  <a:cubicBezTo>
                    <a:pt x="84" y="0"/>
                    <a:pt x="75" y="3"/>
                    <a:pt x="66" y="9"/>
                  </a:cubicBezTo>
                  <a:cubicBezTo>
                    <a:pt x="30" y="29"/>
                    <a:pt x="1" y="85"/>
                    <a:pt x="1" y="134"/>
                  </a:cubicBezTo>
                  <a:cubicBezTo>
                    <a:pt x="1" y="170"/>
                    <a:pt x="17" y="191"/>
                    <a:pt x="40" y="191"/>
                  </a:cubicBezTo>
                  <a:cubicBezTo>
                    <a:pt x="48" y="191"/>
                    <a:pt x="57" y="188"/>
                    <a:pt x="66" y="183"/>
                  </a:cubicBezTo>
                  <a:cubicBezTo>
                    <a:pt x="102" y="162"/>
                    <a:pt x="131" y="107"/>
                    <a:pt x="131" y="58"/>
                  </a:cubicBezTo>
                  <a:cubicBezTo>
                    <a:pt x="131" y="22"/>
                    <a:pt x="115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6762195" y="1102007"/>
              <a:ext cx="21892" cy="31718"/>
            </a:xfrm>
            <a:custGeom>
              <a:avLst/>
              <a:gdLst/>
              <a:ahLst/>
              <a:cxnLst/>
              <a:rect l="l" t="t" r="r" b="b"/>
              <a:pathLst>
                <a:path w="176" h="255" extrusionOk="0">
                  <a:moveTo>
                    <a:pt x="123" y="1"/>
                  </a:moveTo>
                  <a:cubicBezTo>
                    <a:pt x="112" y="1"/>
                    <a:pt x="100" y="4"/>
                    <a:pt x="87" y="11"/>
                  </a:cubicBezTo>
                  <a:cubicBezTo>
                    <a:pt x="40" y="40"/>
                    <a:pt x="1" y="114"/>
                    <a:pt x="1" y="178"/>
                  </a:cubicBezTo>
                  <a:cubicBezTo>
                    <a:pt x="1" y="226"/>
                    <a:pt x="23" y="255"/>
                    <a:pt x="54" y="255"/>
                  </a:cubicBezTo>
                  <a:cubicBezTo>
                    <a:pt x="64" y="255"/>
                    <a:pt x="76" y="251"/>
                    <a:pt x="87" y="244"/>
                  </a:cubicBezTo>
                  <a:cubicBezTo>
                    <a:pt x="136" y="216"/>
                    <a:pt x="175" y="141"/>
                    <a:pt x="175" y="77"/>
                  </a:cubicBezTo>
                  <a:cubicBezTo>
                    <a:pt x="175" y="29"/>
                    <a:pt x="154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6767419" y="1108101"/>
              <a:ext cx="16419" cy="23757"/>
            </a:xfrm>
            <a:custGeom>
              <a:avLst/>
              <a:gdLst/>
              <a:ahLst/>
              <a:cxnLst/>
              <a:rect l="l" t="t" r="r" b="b"/>
              <a:pathLst>
                <a:path w="132" h="191" extrusionOk="0">
                  <a:moveTo>
                    <a:pt x="92" y="0"/>
                  </a:moveTo>
                  <a:cubicBezTo>
                    <a:pt x="84" y="0"/>
                    <a:pt x="75" y="3"/>
                    <a:pt x="66" y="9"/>
                  </a:cubicBezTo>
                  <a:cubicBezTo>
                    <a:pt x="30" y="29"/>
                    <a:pt x="0" y="85"/>
                    <a:pt x="0" y="134"/>
                  </a:cubicBezTo>
                  <a:cubicBezTo>
                    <a:pt x="0" y="170"/>
                    <a:pt x="17" y="191"/>
                    <a:pt x="40" y="191"/>
                  </a:cubicBezTo>
                  <a:cubicBezTo>
                    <a:pt x="48" y="191"/>
                    <a:pt x="57" y="188"/>
                    <a:pt x="66" y="183"/>
                  </a:cubicBezTo>
                  <a:cubicBezTo>
                    <a:pt x="102" y="162"/>
                    <a:pt x="131" y="105"/>
                    <a:pt x="131" y="58"/>
                  </a:cubicBezTo>
                  <a:cubicBezTo>
                    <a:pt x="131" y="22"/>
                    <a:pt x="115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6728612" y="1247286"/>
              <a:ext cx="21892" cy="31593"/>
            </a:xfrm>
            <a:custGeom>
              <a:avLst/>
              <a:gdLst/>
              <a:ahLst/>
              <a:cxnLst/>
              <a:rect l="l" t="t" r="r" b="b"/>
              <a:pathLst>
                <a:path w="176" h="254" extrusionOk="0">
                  <a:moveTo>
                    <a:pt x="122" y="0"/>
                  </a:moveTo>
                  <a:cubicBezTo>
                    <a:pt x="112" y="0"/>
                    <a:pt x="100" y="4"/>
                    <a:pt x="87" y="11"/>
                  </a:cubicBezTo>
                  <a:cubicBezTo>
                    <a:pt x="40" y="38"/>
                    <a:pt x="0" y="114"/>
                    <a:pt x="0" y="178"/>
                  </a:cubicBezTo>
                  <a:cubicBezTo>
                    <a:pt x="0" y="225"/>
                    <a:pt x="22" y="254"/>
                    <a:pt x="53" y="254"/>
                  </a:cubicBezTo>
                  <a:cubicBezTo>
                    <a:pt x="63" y="254"/>
                    <a:pt x="75" y="250"/>
                    <a:pt x="87" y="243"/>
                  </a:cubicBezTo>
                  <a:cubicBezTo>
                    <a:pt x="136" y="216"/>
                    <a:pt x="175" y="141"/>
                    <a:pt x="175" y="76"/>
                  </a:cubicBezTo>
                  <a:cubicBezTo>
                    <a:pt x="175" y="29"/>
                    <a:pt x="153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6733836" y="1253380"/>
              <a:ext cx="16294" cy="23757"/>
            </a:xfrm>
            <a:custGeom>
              <a:avLst/>
              <a:gdLst/>
              <a:ahLst/>
              <a:cxnLst/>
              <a:rect l="l" t="t" r="r" b="b"/>
              <a:pathLst>
                <a:path w="131" h="191" extrusionOk="0">
                  <a:moveTo>
                    <a:pt x="92" y="0"/>
                  </a:moveTo>
                  <a:cubicBezTo>
                    <a:pt x="84" y="0"/>
                    <a:pt x="75" y="3"/>
                    <a:pt x="65" y="8"/>
                  </a:cubicBezTo>
                  <a:cubicBezTo>
                    <a:pt x="29" y="29"/>
                    <a:pt x="0" y="85"/>
                    <a:pt x="0" y="133"/>
                  </a:cubicBezTo>
                  <a:cubicBezTo>
                    <a:pt x="0" y="169"/>
                    <a:pt x="16" y="190"/>
                    <a:pt x="40" y="190"/>
                  </a:cubicBezTo>
                  <a:cubicBezTo>
                    <a:pt x="48" y="190"/>
                    <a:pt x="56" y="188"/>
                    <a:pt x="65" y="183"/>
                  </a:cubicBezTo>
                  <a:cubicBezTo>
                    <a:pt x="101" y="161"/>
                    <a:pt x="131" y="105"/>
                    <a:pt x="131" y="58"/>
                  </a:cubicBezTo>
                  <a:cubicBezTo>
                    <a:pt x="131" y="22"/>
                    <a:pt x="115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6327602" y="1480503"/>
              <a:ext cx="21892" cy="31593"/>
            </a:xfrm>
            <a:custGeom>
              <a:avLst/>
              <a:gdLst/>
              <a:ahLst/>
              <a:cxnLst/>
              <a:rect l="l" t="t" r="r" b="b"/>
              <a:pathLst>
                <a:path w="176" h="254" extrusionOk="0">
                  <a:moveTo>
                    <a:pt x="123" y="0"/>
                  </a:moveTo>
                  <a:cubicBezTo>
                    <a:pt x="113" y="0"/>
                    <a:pt x="101" y="4"/>
                    <a:pt x="88" y="11"/>
                  </a:cubicBezTo>
                  <a:cubicBezTo>
                    <a:pt x="40" y="39"/>
                    <a:pt x="1" y="113"/>
                    <a:pt x="1" y="178"/>
                  </a:cubicBezTo>
                  <a:cubicBezTo>
                    <a:pt x="1" y="225"/>
                    <a:pt x="22" y="254"/>
                    <a:pt x="53" y="254"/>
                  </a:cubicBezTo>
                  <a:cubicBezTo>
                    <a:pt x="64" y="254"/>
                    <a:pt x="76" y="250"/>
                    <a:pt x="88" y="243"/>
                  </a:cubicBezTo>
                  <a:cubicBezTo>
                    <a:pt x="137" y="216"/>
                    <a:pt x="175" y="140"/>
                    <a:pt x="175" y="76"/>
                  </a:cubicBezTo>
                  <a:cubicBezTo>
                    <a:pt x="175" y="29"/>
                    <a:pt x="154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6332826" y="1486598"/>
              <a:ext cx="16419" cy="23757"/>
            </a:xfrm>
            <a:custGeom>
              <a:avLst/>
              <a:gdLst/>
              <a:ahLst/>
              <a:cxnLst/>
              <a:rect l="l" t="t" r="r" b="b"/>
              <a:pathLst>
                <a:path w="132" h="191" extrusionOk="0">
                  <a:moveTo>
                    <a:pt x="92" y="0"/>
                  </a:moveTo>
                  <a:cubicBezTo>
                    <a:pt x="84" y="0"/>
                    <a:pt x="75" y="3"/>
                    <a:pt x="66" y="8"/>
                  </a:cubicBezTo>
                  <a:cubicBezTo>
                    <a:pt x="30" y="28"/>
                    <a:pt x="0" y="85"/>
                    <a:pt x="0" y="133"/>
                  </a:cubicBezTo>
                  <a:cubicBezTo>
                    <a:pt x="0" y="169"/>
                    <a:pt x="17" y="190"/>
                    <a:pt x="40" y="190"/>
                  </a:cubicBezTo>
                  <a:cubicBezTo>
                    <a:pt x="48" y="190"/>
                    <a:pt x="56" y="188"/>
                    <a:pt x="66" y="183"/>
                  </a:cubicBezTo>
                  <a:cubicBezTo>
                    <a:pt x="103" y="161"/>
                    <a:pt x="132" y="106"/>
                    <a:pt x="132" y="58"/>
                  </a:cubicBezTo>
                  <a:cubicBezTo>
                    <a:pt x="132" y="22"/>
                    <a:pt x="116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6395640" y="1578517"/>
              <a:ext cx="21892" cy="31718"/>
            </a:xfrm>
            <a:custGeom>
              <a:avLst/>
              <a:gdLst/>
              <a:ahLst/>
              <a:cxnLst/>
              <a:rect l="l" t="t" r="r" b="b"/>
              <a:pathLst>
                <a:path w="176" h="255" extrusionOk="0">
                  <a:moveTo>
                    <a:pt x="123" y="1"/>
                  </a:moveTo>
                  <a:cubicBezTo>
                    <a:pt x="113" y="1"/>
                    <a:pt x="101" y="4"/>
                    <a:pt x="89" y="11"/>
                  </a:cubicBezTo>
                  <a:cubicBezTo>
                    <a:pt x="40" y="39"/>
                    <a:pt x="1" y="114"/>
                    <a:pt x="1" y="178"/>
                  </a:cubicBezTo>
                  <a:cubicBezTo>
                    <a:pt x="1" y="226"/>
                    <a:pt x="23" y="254"/>
                    <a:pt x="54" y="254"/>
                  </a:cubicBezTo>
                  <a:cubicBezTo>
                    <a:pt x="65" y="254"/>
                    <a:pt x="76" y="251"/>
                    <a:pt x="89" y="244"/>
                  </a:cubicBezTo>
                  <a:cubicBezTo>
                    <a:pt x="136" y="216"/>
                    <a:pt x="175" y="142"/>
                    <a:pt x="175" y="78"/>
                  </a:cubicBezTo>
                  <a:cubicBezTo>
                    <a:pt x="175" y="29"/>
                    <a:pt x="154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6400864" y="1584611"/>
              <a:ext cx="16419" cy="23757"/>
            </a:xfrm>
            <a:custGeom>
              <a:avLst/>
              <a:gdLst/>
              <a:ahLst/>
              <a:cxnLst/>
              <a:rect l="l" t="t" r="r" b="b"/>
              <a:pathLst>
                <a:path w="132" h="191" extrusionOk="0">
                  <a:moveTo>
                    <a:pt x="92" y="0"/>
                  </a:moveTo>
                  <a:cubicBezTo>
                    <a:pt x="84" y="0"/>
                    <a:pt x="75" y="3"/>
                    <a:pt x="66" y="8"/>
                  </a:cubicBezTo>
                  <a:cubicBezTo>
                    <a:pt x="30" y="29"/>
                    <a:pt x="1" y="85"/>
                    <a:pt x="1" y="133"/>
                  </a:cubicBezTo>
                  <a:cubicBezTo>
                    <a:pt x="1" y="169"/>
                    <a:pt x="17" y="191"/>
                    <a:pt x="40" y="191"/>
                  </a:cubicBezTo>
                  <a:cubicBezTo>
                    <a:pt x="48" y="191"/>
                    <a:pt x="57" y="188"/>
                    <a:pt x="66" y="183"/>
                  </a:cubicBezTo>
                  <a:cubicBezTo>
                    <a:pt x="102" y="162"/>
                    <a:pt x="131" y="106"/>
                    <a:pt x="131" y="58"/>
                  </a:cubicBezTo>
                  <a:cubicBezTo>
                    <a:pt x="131" y="22"/>
                    <a:pt x="115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6658460" y="1427516"/>
              <a:ext cx="21767" cy="31718"/>
            </a:xfrm>
            <a:custGeom>
              <a:avLst/>
              <a:gdLst/>
              <a:ahLst/>
              <a:cxnLst/>
              <a:rect l="l" t="t" r="r" b="b"/>
              <a:pathLst>
                <a:path w="175" h="255" extrusionOk="0">
                  <a:moveTo>
                    <a:pt x="122" y="1"/>
                  </a:moveTo>
                  <a:cubicBezTo>
                    <a:pt x="111" y="1"/>
                    <a:pt x="100" y="4"/>
                    <a:pt x="87" y="11"/>
                  </a:cubicBezTo>
                  <a:cubicBezTo>
                    <a:pt x="40" y="38"/>
                    <a:pt x="0" y="113"/>
                    <a:pt x="0" y="178"/>
                  </a:cubicBezTo>
                  <a:cubicBezTo>
                    <a:pt x="0" y="226"/>
                    <a:pt x="22" y="254"/>
                    <a:pt x="53" y="254"/>
                  </a:cubicBezTo>
                  <a:cubicBezTo>
                    <a:pt x="63" y="254"/>
                    <a:pt x="75" y="251"/>
                    <a:pt x="87" y="243"/>
                  </a:cubicBezTo>
                  <a:cubicBezTo>
                    <a:pt x="135" y="215"/>
                    <a:pt x="175" y="141"/>
                    <a:pt x="175" y="77"/>
                  </a:cubicBezTo>
                  <a:cubicBezTo>
                    <a:pt x="175" y="29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6663560" y="1433486"/>
              <a:ext cx="16419" cy="23881"/>
            </a:xfrm>
            <a:custGeom>
              <a:avLst/>
              <a:gdLst/>
              <a:ahLst/>
              <a:cxnLst/>
              <a:rect l="l" t="t" r="r" b="b"/>
              <a:pathLst>
                <a:path w="132" h="192" extrusionOk="0">
                  <a:moveTo>
                    <a:pt x="92" y="1"/>
                  </a:moveTo>
                  <a:cubicBezTo>
                    <a:pt x="84" y="1"/>
                    <a:pt x="75" y="3"/>
                    <a:pt x="66" y="8"/>
                  </a:cubicBezTo>
                  <a:cubicBezTo>
                    <a:pt x="30" y="30"/>
                    <a:pt x="1" y="86"/>
                    <a:pt x="1" y="135"/>
                  </a:cubicBezTo>
                  <a:cubicBezTo>
                    <a:pt x="1" y="170"/>
                    <a:pt x="17" y="191"/>
                    <a:pt x="40" y="191"/>
                  </a:cubicBezTo>
                  <a:cubicBezTo>
                    <a:pt x="48" y="191"/>
                    <a:pt x="57" y="188"/>
                    <a:pt x="66" y="183"/>
                  </a:cubicBezTo>
                  <a:cubicBezTo>
                    <a:pt x="102" y="163"/>
                    <a:pt x="132" y="106"/>
                    <a:pt x="132" y="58"/>
                  </a:cubicBezTo>
                  <a:cubicBezTo>
                    <a:pt x="132" y="22"/>
                    <a:pt x="115" y="1"/>
                    <a:pt x="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6526490" y="1644813"/>
              <a:ext cx="21892" cy="31718"/>
            </a:xfrm>
            <a:custGeom>
              <a:avLst/>
              <a:gdLst/>
              <a:ahLst/>
              <a:cxnLst/>
              <a:rect l="l" t="t" r="r" b="b"/>
              <a:pathLst>
                <a:path w="176" h="255" extrusionOk="0">
                  <a:moveTo>
                    <a:pt x="122" y="1"/>
                  </a:moveTo>
                  <a:cubicBezTo>
                    <a:pt x="112" y="1"/>
                    <a:pt x="100" y="4"/>
                    <a:pt x="88" y="11"/>
                  </a:cubicBezTo>
                  <a:cubicBezTo>
                    <a:pt x="40" y="39"/>
                    <a:pt x="1" y="113"/>
                    <a:pt x="1" y="178"/>
                  </a:cubicBezTo>
                  <a:cubicBezTo>
                    <a:pt x="1" y="226"/>
                    <a:pt x="22" y="255"/>
                    <a:pt x="53" y="255"/>
                  </a:cubicBezTo>
                  <a:cubicBezTo>
                    <a:pt x="64" y="255"/>
                    <a:pt x="76" y="251"/>
                    <a:pt x="88" y="244"/>
                  </a:cubicBezTo>
                  <a:cubicBezTo>
                    <a:pt x="136" y="216"/>
                    <a:pt x="175" y="141"/>
                    <a:pt x="175" y="77"/>
                  </a:cubicBezTo>
                  <a:cubicBezTo>
                    <a:pt x="175" y="29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6531714" y="1650907"/>
              <a:ext cx="16294" cy="23757"/>
            </a:xfrm>
            <a:custGeom>
              <a:avLst/>
              <a:gdLst/>
              <a:ahLst/>
              <a:cxnLst/>
              <a:rect l="l" t="t" r="r" b="b"/>
              <a:pathLst>
                <a:path w="131" h="191" extrusionOk="0">
                  <a:moveTo>
                    <a:pt x="91" y="0"/>
                  </a:moveTo>
                  <a:cubicBezTo>
                    <a:pt x="83" y="0"/>
                    <a:pt x="75" y="3"/>
                    <a:pt x="66" y="8"/>
                  </a:cubicBezTo>
                  <a:cubicBezTo>
                    <a:pt x="30" y="29"/>
                    <a:pt x="0" y="86"/>
                    <a:pt x="0" y="133"/>
                  </a:cubicBezTo>
                  <a:cubicBezTo>
                    <a:pt x="0" y="169"/>
                    <a:pt x="16" y="191"/>
                    <a:pt x="39" y="191"/>
                  </a:cubicBezTo>
                  <a:cubicBezTo>
                    <a:pt x="47" y="191"/>
                    <a:pt x="56" y="188"/>
                    <a:pt x="66" y="183"/>
                  </a:cubicBezTo>
                  <a:cubicBezTo>
                    <a:pt x="102" y="162"/>
                    <a:pt x="131" y="106"/>
                    <a:pt x="131" y="58"/>
                  </a:cubicBezTo>
                  <a:cubicBezTo>
                    <a:pt x="131" y="21"/>
                    <a:pt x="115" y="0"/>
                    <a:pt x="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6728612" y="917920"/>
              <a:ext cx="21892" cy="31718"/>
            </a:xfrm>
            <a:custGeom>
              <a:avLst/>
              <a:gdLst/>
              <a:ahLst/>
              <a:cxnLst/>
              <a:rect l="l" t="t" r="r" b="b"/>
              <a:pathLst>
                <a:path w="176" h="255" extrusionOk="0">
                  <a:moveTo>
                    <a:pt x="122" y="1"/>
                  </a:moveTo>
                  <a:cubicBezTo>
                    <a:pt x="111" y="1"/>
                    <a:pt x="99" y="4"/>
                    <a:pt x="87" y="11"/>
                  </a:cubicBezTo>
                  <a:cubicBezTo>
                    <a:pt x="40" y="39"/>
                    <a:pt x="0" y="113"/>
                    <a:pt x="0" y="177"/>
                  </a:cubicBezTo>
                  <a:cubicBezTo>
                    <a:pt x="0" y="226"/>
                    <a:pt x="22" y="254"/>
                    <a:pt x="53" y="254"/>
                  </a:cubicBezTo>
                  <a:cubicBezTo>
                    <a:pt x="63" y="254"/>
                    <a:pt x="75" y="251"/>
                    <a:pt x="87" y="244"/>
                  </a:cubicBezTo>
                  <a:cubicBezTo>
                    <a:pt x="136" y="216"/>
                    <a:pt x="175" y="141"/>
                    <a:pt x="175" y="77"/>
                  </a:cubicBezTo>
                  <a:cubicBezTo>
                    <a:pt x="175" y="29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6733836" y="924015"/>
              <a:ext cx="16294" cy="23757"/>
            </a:xfrm>
            <a:custGeom>
              <a:avLst/>
              <a:gdLst/>
              <a:ahLst/>
              <a:cxnLst/>
              <a:rect l="l" t="t" r="r" b="b"/>
              <a:pathLst>
                <a:path w="131" h="191" extrusionOk="0">
                  <a:moveTo>
                    <a:pt x="91" y="0"/>
                  </a:moveTo>
                  <a:cubicBezTo>
                    <a:pt x="83" y="0"/>
                    <a:pt x="75" y="3"/>
                    <a:pt x="65" y="8"/>
                  </a:cubicBezTo>
                  <a:cubicBezTo>
                    <a:pt x="29" y="29"/>
                    <a:pt x="0" y="85"/>
                    <a:pt x="0" y="133"/>
                  </a:cubicBezTo>
                  <a:cubicBezTo>
                    <a:pt x="0" y="169"/>
                    <a:pt x="16" y="190"/>
                    <a:pt x="39" y="190"/>
                  </a:cubicBezTo>
                  <a:cubicBezTo>
                    <a:pt x="47" y="190"/>
                    <a:pt x="56" y="188"/>
                    <a:pt x="65" y="182"/>
                  </a:cubicBezTo>
                  <a:cubicBezTo>
                    <a:pt x="101" y="162"/>
                    <a:pt x="131" y="106"/>
                    <a:pt x="131" y="57"/>
                  </a:cubicBezTo>
                  <a:cubicBezTo>
                    <a:pt x="131" y="21"/>
                    <a:pt x="115" y="0"/>
                    <a:pt x="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6773017" y="986579"/>
              <a:ext cx="21767" cy="31718"/>
            </a:xfrm>
            <a:custGeom>
              <a:avLst/>
              <a:gdLst/>
              <a:ahLst/>
              <a:cxnLst/>
              <a:rect l="l" t="t" r="r" b="b"/>
              <a:pathLst>
                <a:path w="175" h="255" extrusionOk="0">
                  <a:moveTo>
                    <a:pt x="123" y="1"/>
                  </a:moveTo>
                  <a:cubicBezTo>
                    <a:pt x="113" y="1"/>
                    <a:pt x="101" y="4"/>
                    <a:pt x="88" y="12"/>
                  </a:cubicBezTo>
                  <a:cubicBezTo>
                    <a:pt x="40" y="39"/>
                    <a:pt x="0" y="114"/>
                    <a:pt x="0" y="178"/>
                  </a:cubicBezTo>
                  <a:cubicBezTo>
                    <a:pt x="0" y="226"/>
                    <a:pt x="22" y="254"/>
                    <a:pt x="53" y="254"/>
                  </a:cubicBezTo>
                  <a:cubicBezTo>
                    <a:pt x="64" y="254"/>
                    <a:pt x="76" y="251"/>
                    <a:pt x="88" y="243"/>
                  </a:cubicBezTo>
                  <a:cubicBezTo>
                    <a:pt x="137" y="216"/>
                    <a:pt x="175" y="141"/>
                    <a:pt x="175" y="77"/>
                  </a:cubicBezTo>
                  <a:cubicBezTo>
                    <a:pt x="175" y="29"/>
                    <a:pt x="154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6778241" y="992674"/>
              <a:ext cx="16419" cy="23757"/>
            </a:xfrm>
            <a:custGeom>
              <a:avLst/>
              <a:gdLst/>
              <a:ahLst/>
              <a:cxnLst/>
              <a:rect l="l" t="t" r="r" b="b"/>
              <a:pathLst>
                <a:path w="132" h="191" extrusionOk="0">
                  <a:moveTo>
                    <a:pt x="93" y="1"/>
                  </a:moveTo>
                  <a:cubicBezTo>
                    <a:pt x="85" y="1"/>
                    <a:pt x="76" y="3"/>
                    <a:pt x="67" y="9"/>
                  </a:cubicBezTo>
                  <a:cubicBezTo>
                    <a:pt x="29" y="29"/>
                    <a:pt x="0" y="85"/>
                    <a:pt x="0" y="134"/>
                  </a:cubicBezTo>
                  <a:cubicBezTo>
                    <a:pt x="0" y="169"/>
                    <a:pt x="17" y="191"/>
                    <a:pt x="40" y="191"/>
                  </a:cubicBezTo>
                  <a:cubicBezTo>
                    <a:pt x="48" y="191"/>
                    <a:pt x="57" y="188"/>
                    <a:pt x="67" y="183"/>
                  </a:cubicBezTo>
                  <a:cubicBezTo>
                    <a:pt x="103" y="162"/>
                    <a:pt x="132" y="106"/>
                    <a:pt x="132" y="58"/>
                  </a:cubicBezTo>
                  <a:cubicBezTo>
                    <a:pt x="132" y="22"/>
                    <a:pt x="116" y="1"/>
                    <a:pt x="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6327602" y="1148899"/>
              <a:ext cx="21892" cy="31718"/>
            </a:xfrm>
            <a:custGeom>
              <a:avLst/>
              <a:gdLst/>
              <a:ahLst/>
              <a:cxnLst/>
              <a:rect l="l" t="t" r="r" b="b"/>
              <a:pathLst>
                <a:path w="176" h="255" extrusionOk="0">
                  <a:moveTo>
                    <a:pt x="123" y="0"/>
                  </a:moveTo>
                  <a:cubicBezTo>
                    <a:pt x="112" y="0"/>
                    <a:pt x="101" y="4"/>
                    <a:pt x="88" y="10"/>
                  </a:cubicBezTo>
                  <a:cubicBezTo>
                    <a:pt x="40" y="39"/>
                    <a:pt x="1" y="113"/>
                    <a:pt x="1" y="177"/>
                  </a:cubicBezTo>
                  <a:cubicBezTo>
                    <a:pt x="1" y="225"/>
                    <a:pt x="23" y="254"/>
                    <a:pt x="54" y="254"/>
                  </a:cubicBezTo>
                  <a:cubicBezTo>
                    <a:pt x="64" y="254"/>
                    <a:pt x="76" y="251"/>
                    <a:pt x="88" y="244"/>
                  </a:cubicBezTo>
                  <a:cubicBezTo>
                    <a:pt x="137" y="215"/>
                    <a:pt x="175" y="141"/>
                    <a:pt x="175" y="77"/>
                  </a:cubicBezTo>
                  <a:cubicBezTo>
                    <a:pt x="175" y="29"/>
                    <a:pt x="154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6332826" y="1154994"/>
              <a:ext cx="16419" cy="23757"/>
            </a:xfrm>
            <a:custGeom>
              <a:avLst/>
              <a:gdLst/>
              <a:ahLst/>
              <a:cxnLst/>
              <a:rect l="l" t="t" r="r" b="b"/>
              <a:pathLst>
                <a:path w="132" h="191" extrusionOk="0">
                  <a:moveTo>
                    <a:pt x="92" y="0"/>
                  </a:moveTo>
                  <a:cubicBezTo>
                    <a:pt x="84" y="0"/>
                    <a:pt x="75" y="2"/>
                    <a:pt x="66" y="8"/>
                  </a:cubicBezTo>
                  <a:cubicBezTo>
                    <a:pt x="30" y="29"/>
                    <a:pt x="0" y="84"/>
                    <a:pt x="0" y="133"/>
                  </a:cubicBezTo>
                  <a:cubicBezTo>
                    <a:pt x="0" y="169"/>
                    <a:pt x="16" y="190"/>
                    <a:pt x="39" y="190"/>
                  </a:cubicBezTo>
                  <a:cubicBezTo>
                    <a:pt x="47" y="190"/>
                    <a:pt x="56" y="188"/>
                    <a:pt x="66" y="182"/>
                  </a:cubicBezTo>
                  <a:cubicBezTo>
                    <a:pt x="103" y="162"/>
                    <a:pt x="132" y="106"/>
                    <a:pt x="132" y="57"/>
                  </a:cubicBezTo>
                  <a:cubicBezTo>
                    <a:pt x="132" y="21"/>
                    <a:pt x="116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6280710" y="1274774"/>
              <a:ext cx="21767" cy="31593"/>
            </a:xfrm>
            <a:custGeom>
              <a:avLst/>
              <a:gdLst/>
              <a:ahLst/>
              <a:cxnLst/>
              <a:rect l="l" t="t" r="r" b="b"/>
              <a:pathLst>
                <a:path w="175" h="254" extrusionOk="0">
                  <a:moveTo>
                    <a:pt x="123" y="0"/>
                  </a:moveTo>
                  <a:cubicBezTo>
                    <a:pt x="113" y="0"/>
                    <a:pt x="101" y="4"/>
                    <a:pt x="88" y="11"/>
                  </a:cubicBezTo>
                  <a:cubicBezTo>
                    <a:pt x="40" y="38"/>
                    <a:pt x="0" y="113"/>
                    <a:pt x="0" y="177"/>
                  </a:cubicBezTo>
                  <a:cubicBezTo>
                    <a:pt x="0" y="225"/>
                    <a:pt x="22" y="253"/>
                    <a:pt x="53" y="253"/>
                  </a:cubicBezTo>
                  <a:cubicBezTo>
                    <a:pt x="64" y="253"/>
                    <a:pt x="76" y="250"/>
                    <a:pt x="88" y="243"/>
                  </a:cubicBezTo>
                  <a:cubicBezTo>
                    <a:pt x="137" y="216"/>
                    <a:pt x="175" y="140"/>
                    <a:pt x="175" y="76"/>
                  </a:cubicBezTo>
                  <a:cubicBezTo>
                    <a:pt x="175" y="29"/>
                    <a:pt x="154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6285934" y="1280744"/>
              <a:ext cx="16419" cy="23757"/>
            </a:xfrm>
            <a:custGeom>
              <a:avLst/>
              <a:gdLst/>
              <a:ahLst/>
              <a:cxnLst/>
              <a:rect l="l" t="t" r="r" b="b"/>
              <a:pathLst>
                <a:path w="132" h="191" extrusionOk="0">
                  <a:moveTo>
                    <a:pt x="92" y="1"/>
                  </a:moveTo>
                  <a:cubicBezTo>
                    <a:pt x="84" y="1"/>
                    <a:pt x="75" y="3"/>
                    <a:pt x="65" y="9"/>
                  </a:cubicBezTo>
                  <a:cubicBezTo>
                    <a:pt x="29" y="29"/>
                    <a:pt x="0" y="86"/>
                    <a:pt x="0" y="134"/>
                  </a:cubicBezTo>
                  <a:cubicBezTo>
                    <a:pt x="0" y="169"/>
                    <a:pt x="16" y="191"/>
                    <a:pt x="39" y="191"/>
                  </a:cubicBezTo>
                  <a:cubicBezTo>
                    <a:pt x="47" y="191"/>
                    <a:pt x="56" y="188"/>
                    <a:pt x="65" y="182"/>
                  </a:cubicBezTo>
                  <a:cubicBezTo>
                    <a:pt x="102" y="162"/>
                    <a:pt x="132" y="106"/>
                    <a:pt x="132" y="57"/>
                  </a:cubicBezTo>
                  <a:cubicBezTo>
                    <a:pt x="132" y="22"/>
                    <a:pt x="116" y="1"/>
                    <a:pt x="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6483454" y="978246"/>
              <a:ext cx="21892" cy="31718"/>
            </a:xfrm>
            <a:custGeom>
              <a:avLst/>
              <a:gdLst/>
              <a:ahLst/>
              <a:cxnLst/>
              <a:rect l="l" t="t" r="r" b="b"/>
              <a:pathLst>
                <a:path w="176" h="255" extrusionOk="0">
                  <a:moveTo>
                    <a:pt x="123" y="0"/>
                  </a:moveTo>
                  <a:cubicBezTo>
                    <a:pt x="113" y="0"/>
                    <a:pt x="101" y="4"/>
                    <a:pt x="89" y="11"/>
                  </a:cubicBezTo>
                  <a:cubicBezTo>
                    <a:pt x="40" y="39"/>
                    <a:pt x="1" y="113"/>
                    <a:pt x="1" y="178"/>
                  </a:cubicBezTo>
                  <a:cubicBezTo>
                    <a:pt x="1" y="226"/>
                    <a:pt x="23" y="254"/>
                    <a:pt x="54" y="254"/>
                  </a:cubicBezTo>
                  <a:cubicBezTo>
                    <a:pt x="65" y="254"/>
                    <a:pt x="77" y="251"/>
                    <a:pt x="89" y="244"/>
                  </a:cubicBezTo>
                  <a:cubicBezTo>
                    <a:pt x="137" y="216"/>
                    <a:pt x="175" y="142"/>
                    <a:pt x="175" y="77"/>
                  </a:cubicBezTo>
                  <a:cubicBezTo>
                    <a:pt x="175" y="29"/>
                    <a:pt x="154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6488678" y="984341"/>
              <a:ext cx="16543" cy="23757"/>
            </a:xfrm>
            <a:custGeom>
              <a:avLst/>
              <a:gdLst/>
              <a:ahLst/>
              <a:cxnLst/>
              <a:rect l="l" t="t" r="r" b="b"/>
              <a:pathLst>
                <a:path w="133" h="191" extrusionOk="0">
                  <a:moveTo>
                    <a:pt x="93" y="0"/>
                  </a:moveTo>
                  <a:cubicBezTo>
                    <a:pt x="84" y="0"/>
                    <a:pt x="75" y="3"/>
                    <a:pt x="66" y="8"/>
                  </a:cubicBezTo>
                  <a:cubicBezTo>
                    <a:pt x="30" y="28"/>
                    <a:pt x="1" y="85"/>
                    <a:pt x="1" y="133"/>
                  </a:cubicBezTo>
                  <a:cubicBezTo>
                    <a:pt x="1" y="169"/>
                    <a:pt x="17" y="190"/>
                    <a:pt x="40" y="190"/>
                  </a:cubicBezTo>
                  <a:cubicBezTo>
                    <a:pt x="48" y="190"/>
                    <a:pt x="57" y="188"/>
                    <a:pt x="66" y="183"/>
                  </a:cubicBezTo>
                  <a:cubicBezTo>
                    <a:pt x="103" y="161"/>
                    <a:pt x="132" y="106"/>
                    <a:pt x="132" y="58"/>
                  </a:cubicBezTo>
                  <a:cubicBezTo>
                    <a:pt x="132" y="22"/>
                    <a:pt x="116" y="0"/>
                    <a:pt x="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6674132" y="868540"/>
              <a:ext cx="21767" cy="31593"/>
            </a:xfrm>
            <a:custGeom>
              <a:avLst/>
              <a:gdLst/>
              <a:ahLst/>
              <a:cxnLst/>
              <a:rect l="l" t="t" r="r" b="b"/>
              <a:pathLst>
                <a:path w="175" h="254" extrusionOk="0">
                  <a:moveTo>
                    <a:pt x="122" y="1"/>
                  </a:moveTo>
                  <a:cubicBezTo>
                    <a:pt x="112" y="1"/>
                    <a:pt x="100" y="4"/>
                    <a:pt x="87" y="11"/>
                  </a:cubicBezTo>
                  <a:cubicBezTo>
                    <a:pt x="40" y="38"/>
                    <a:pt x="0" y="113"/>
                    <a:pt x="0" y="178"/>
                  </a:cubicBezTo>
                  <a:cubicBezTo>
                    <a:pt x="0" y="226"/>
                    <a:pt x="22" y="254"/>
                    <a:pt x="53" y="254"/>
                  </a:cubicBezTo>
                  <a:cubicBezTo>
                    <a:pt x="63" y="254"/>
                    <a:pt x="75" y="250"/>
                    <a:pt x="87" y="243"/>
                  </a:cubicBezTo>
                  <a:cubicBezTo>
                    <a:pt x="136" y="215"/>
                    <a:pt x="175" y="141"/>
                    <a:pt x="175" y="77"/>
                  </a:cubicBezTo>
                  <a:cubicBezTo>
                    <a:pt x="175" y="29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6679356" y="874511"/>
              <a:ext cx="16294" cy="23757"/>
            </a:xfrm>
            <a:custGeom>
              <a:avLst/>
              <a:gdLst/>
              <a:ahLst/>
              <a:cxnLst/>
              <a:rect l="l" t="t" r="r" b="b"/>
              <a:pathLst>
                <a:path w="131" h="191" extrusionOk="0">
                  <a:moveTo>
                    <a:pt x="91" y="1"/>
                  </a:moveTo>
                  <a:cubicBezTo>
                    <a:pt x="83" y="1"/>
                    <a:pt x="74" y="3"/>
                    <a:pt x="65" y="8"/>
                  </a:cubicBezTo>
                  <a:cubicBezTo>
                    <a:pt x="29" y="30"/>
                    <a:pt x="0" y="85"/>
                    <a:pt x="0" y="133"/>
                  </a:cubicBezTo>
                  <a:cubicBezTo>
                    <a:pt x="0" y="169"/>
                    <a:pt x="16" y="191"/>
                    <a:pt x="39" y="191"/>
                  </a:cubicBezTo>
                  <a:cubicBezTo>
                    <a:pt x="47" y="191"/>
                    <a:pt x="56" y="188"/>
                    <a:pt x="65" y="183"/>
                  </a:cubicBezTo>
                  <a:cubicBezTo>
                    <a:pt x="101" y="163"/>
                    <a:pt x="131" y="106"/>
                    <a:pt x="131" y="58"/>
                  </a:cubicBezTo>
                  <a:cubicBezTo>
                    <a:pt x="131" y="22"/>
                    <a:pt x="114" y="1"/>
                    <a:pt x="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6590423" y="915806"/>
              <a:ext cx="21767" cy="31718"/>
            </a:xfrm>
            <a:custGeom>
              <a:avLst/>
              <a:gdLst/>
              <a:ahLst/>
              <a:cxnLst/>
              <a:rect l="l" t="t" r="r" b="b"/>
              <a:pathLst>
                <a:path w="175" h="255" extrusionOk="0">
                  <a:moveTo>
                    <a:pt x="122" y="1"/>
                  </a:moveTo>
                  <a:cubicBezTo>
                    <a:pt x="112" y="1"/>
                    <a:pt x="100" y="4"/>
                    <a:pt x="88" y="11"/>
                  </a:cubicBezTo>
                  <a:cubicBezTo>
                    <a:pt x="39" y="39"/>
                    <a:pt x="0" y="113"/>
                    <a:pt x="0" y="177"/>
                  </a:cubicBezTo>
                  <a:cubicBezTo>
                    <a:pt x="0" y="226"/>
                    <a:pt x="22" y="255"/>
                    <a:pt x="53" y="255"/>
                  </a:cubicBezTo>
                  <a:cubicBezTo>
                    <a:pt x="64" y="255"/>
                    <a:pt x="75" y="251"/>
                    <a:pt x="88" y="244"/>
                  </a:cubicBezTo>
                  <a:cubicBezTo>
                    <a:pt x="136" y="216"/>
                    <a:pt x="175" y="141"/>
                    <a:pt x="175" y="77"/>
                  </a:cubicBezTo>
                  <a:cubicBezTo>
                    <a:pt x="175" y="29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6595523" y="921900"/>
              <a:ext cx="16543" cy="23757"/>
            </a:xfrm>
            <a:custGeom>
              <a:avLst/>
              <a:gdLst/>
              <a:ahLst/>
              <a:cxnLst/>
              <a:rect l="l" t="t" r="r" b="b"/>
              <a:pathLst>
                <a:path w="133" h="191" extrusionOk="0">
                  <a:moveTo>
                    <a:pt x="93" y="0"/>
                  </a:moveTo>
                  <a:cubicBezTo>
                    <a:pt x="85" y="0"/>
                    <a:pt x="76" y="3"/>
                    <a:pt x="67" y="8"/>
                  </a:cubicBezTo>
                  <a:cubicBezTo>
                    <a:pt x="30" y="29"/>
                    <a:pt x="1" y="86"/>
                    <a:pt x="1" y="133"/>
                  </a:cubicBezTo>
                  <a:cubicBezTo>
                    <a:pt x="1" y="169"/>
                    <a:pt x="17" y="191"/>
                    <a:pt x="40" y="191"/>
                  </a:cubicBezTo>
                  <a:cubicBezTo>
                    <a:pt x="49" y="191"/>
                    <a:pt x="58" y="188"/>
                    <a:pt x="67" y="182"/>
                  </a:cubicBezTo>
                  <a:cubicBezTo>
                    <a:pt x="103" y="162"/>
                    <a:pt x="132" y="106"/>
                    <a:pt x="132" y="57"/>
                  </a:cubicBezTo>
                  <a:cubicBezTo>
                    <a:pt x="132" y="21"/>
                    <a:pt x="116" y="0"/>
                    <a:pt x="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6387555" y="992799"/>
              <a:ext cx="378752" cy="641441"/>
            </a:xfrm>
            <a:custGeom>
              <a:avLst/>
              <a:gdLst/>
              <a:ahLst/>
              <a:cxnLst/>
              <a:rect l="l" t="t" r="r" b="b"/>
              <a:pathLst>
                <a:path w="3045" h="5157" extrusionOk="0">
                  <a:moveTo>
                    <a:pt x="2954" y="1"/>
                  </a:moveTo>
                  <a:cubicBezTo>
                    <a:pt x="2959" y="82"/>
                    <a:pt x="2970" y="546"/>
                    <a:pt x="2827" y="1268"/>
                  </a:cubicBezTo>
                  <a:cubicBezTo>
                    <a:pt x="2818" y="1315"/>
                    <a:pt x="2808" y="1363"/>
                    <a:pt x="2797" y="1413"/>
                  </a:cubicBezTo>
                  <a:cubicBezTo>
                    <a:pt x="2773" y="1527"/>
                    <a:pt x="2744" y="1646"/>
                    <a:pt x="2711" y="1770"/>
                  </a:cubicBezTo>
                  <a:cubicBezTo>
                    <a:pt x="2678" y="1898"/>
                    <a:pt x="2640" y="2030"/>
                    <a:pt x="2596" y="2169"/>
                  </a:cubicBezTo>
                  <a:cubicBezTo>
                    <a:pt x="2536" y="2361"/>
                    <a:pt x="2465" y="2564"/>
                    <a:pt x="2384" y="2776"/>
                  </a:cubicBezTo>
                  <a:cubicBezTo>
                    <a:pt x="2205" y="3235"/>
                    <a:pt x="1973" y="3733"/>
                    <a:pt x="1667" y="4260"/>
                  </a:cubicBezTo>
                  <a:cubicBezTo>
                    <a:pt x="1513" y="4525"/>
                    <a:pt x="1339" y="4799"/>
                    <a:pt x="1145" y="5078"/>
                  </a:cubicBezTo>
                  <a:cubicBezTo>
                    <a:pt x="1030" y="5046"/>
                    <a:pt x="922" y="5005"/>
                    <a:pt x="820" y="4960"/>
                  </a:cubicBezTo>
                  <a:cubicBezTo>
                    <a:pt x="471" y="4806"/>
                    <a:pt x="205" y="4583"/>
                    <a:pt x="1" y="4329"/>
                  </a:cubicBezTo>
                  <a:lnTo>
                    <a:pt x="1" y="4329"/>
                  </a:lnTo>
                  <a:cubicBezTo>
                    <a:pt x="212" y="4616"/>
                    <a:pt x="496" y="4868"/>
                    <a:pt x="880" y="5038"/>
                  </a:cubicBezTo>
                  <a:cubicBezTo>
                    <a:pt x="981" y="5083"/>
                    <a:pt x="1089" y="5123"/>
                    <a:pt x="1204" y="5156"/>
                  </a:cubicBezTo>
                  <a:cubicBezTo>
                    <a:pt x="1399" y="4877"/>
                    <a:pt x="1573" y="4603"/>
                    <a:pt x="1727" y="4336"/>
                  </a:cubicBezTo>
                  <a:cubicBezTo>
                    <a:pt x="2033" y="3810"/>
                    <a:pt x="2265" y="3313"/>
                    <a:pt x="2444" y="2853"/>
                  </a:cubicBezTo>
                  <a:cubicBezTo>
                    <a:pt x="2525" y="2642"/>
                    <a:pt x="2596" y="2439"/>
                    <a:pt x="2656" y="2246"/>
                  </a:cubicBezTo>
                  <a:cubicBezTo>
                    <a:pt x="2700" y="2108"/>
                    <a:pt x="2737" y="1975"/>
                    <a:pt x="2771" y="1848"/>
                  </a:cubicBezTo>
                  <a:cubicBezTo>
                    <a:pt x="2803" y="1724"/>
                    <a:pt x="2833" y="1604"/>
                    <a:pt x="2857" y="1491"/>
                  </a:cubicBezTo>
                  <a:cubicBezTo>
                    <a:pt x="2867" y="1441"/>
                    <a:pt x="2878" y="1393"/>
                    <a:pt x="2887" y="1345"/>
                  </a:cubicBezTo>
                  <a:cubicBezTo>
                    <a:pt x="3044" y="550"/>
                    <a:pt x="3014" y="65"/>
                    <a:pt x="3014" y="65"/>
                  </a:cubicBezTo>
                  <a:lnTo>
                    <a:pt x="29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6338548" y="821275"/>
              <a:ext cx="357358" cy="208714"/>
            </a:xfrm>
            <a:custGeom>
              <a:avLst/>
              <a:gdLst/>
              <a:ahLst/>
              <a:cxnLst/>
              <a:rect l="l" t="t" r="r" b="b"/>
              <a:pathLst>
                <a:path w="2873" h="1678" extrusionOk="0">
                  <a:moveTo>
                    <a:pt x="2549" y="1"/>
                  </a:moveTo>
                  <a:lnTo>
                    <a:pt x="0" y="1471"/>
                  </a:lnTo>
                  <a:lnTo>
                    <a:pt x="325" y="1677"/>
                  </a:lnTo>
                  <a:lnTo>
                    <a:pt x="2873" y="207"/>
                  </a:lnTo>
                  <a:lnTo>
                    <a:pt x="2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6230459" y="1004242"/>
              <a:ext cx="148516" cy="270532"/>
            </a:xfrm>
            <a:custGeom>
              <a:avLst/>
              <a:gdLst/>
              <a:ahLst/>
              <a:cxnLst/>
              <a:rect l="l" t="t" r="r" b="b"/>
              <a:pathLst>
                <a:path w="1194" h="2175" extrusionOk="0">
                  <a:moveTo>
                    <a:pt x="869" y="0"/>
                  </a:moveTo>
                  <a:lnTo>
                    <a:pt x="0" y="1968"/>
                  </a:lnTo>
                  <a:lnTo>
                    <a:pt x="326" y="2175"/>
                  </a:lnTo>
                  <a:lnTo>
                    <a:pt x="1194" y="206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6312054" y="1079991"/>
              <a:ext cx="398281" cy="379242"/>
            </a:xfrm>
            <a:custGeom>
              <a:avLst/>
              <a:gdLst/>
              <a:ahLst/>
              <a:cxnLst/>
              <a:rect l="l" t="t" r="r" b="b"/>
              <a:pathLst>
                <a:path w="3202" h="3049" extrusionOk="0">
                  <a:moveTo>
                    <a:pt x="653" y="0"/>
                  </a:moveTo>
                  <a:lnTo>
                    <a:pt x="213" y="983"/>
                  </a:lnTo>
                  <a:lnTo>
                    <a:pt x="3" y="1453"/>
                  </a:lnTo>
                  <a:cubicBezTo>
                    <a:pt x="3" y="1453"/>
                    <a:pt x="1" y="1498"/>
                    <a:pt x="1" y="1576"/>
                  </a:cubicBezTo>
                  <a:lnTo>
                    <a:pt x="2551" y="3049"/>
                  </a:lnTo>
                  <a:cubicBezTo>
                    <a:pt x="2725" y="2708"/>
                    <a:pt x="2872" y="2382"/>
                    <a:pt x="2991" y="2075"/>
                  </a:cubicBezTo>
                  <a:cubicBezTo>
                    <a:pt x="3072" y="1865"/>
                    <a:pt x="3142" y="1664"/>
                    <a:pt x="3202" y="1472"/>
                  </a:cubicBezTo>
                  <a:lnTo>
                    <a:pt x="6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6312054" y="1275894"/>
              <a:ext cx="317431" cy="275632"/>
            </a:xfrm>
            <a:custGeom>
              <a:avLst/>
              <a:gdLst/>
              <a:ahLst/>
              <a:cxnLst/>
              <a:rect l="l" t="t" r="r" b="b"/>
              <a:pathLst>
                <a:path w="2552" h="2216" extrusionOk="0">
                  <a:moveTo>
                    <a:pt x="1" y="1"/>
                  </a:moveTo>
                  <a:cubicBezTo>
                    <a:pt x="2" y="190"/>
                    <a:pt x="19" y="577"/>
                    <a:pt x="130" y="1012"/>
                  </a:cubicBezTo>
                  <a:cubicBezTo>
                    <a:pt x="135" y="1030"/>
                    <a:pt x="140" y="1048"/>
                    <a:pt x="145" y="1066"/>
                  </a:cubicBezTo>
                  <a:lnTo>
                    <a:pt x="2136" y="2216"/>
                  </a:lnTo>
                  <a:cubicBezTo>
                    <a:pt x="2183" y="2138"/>
                    <a:pt x="2230" y="2060"/>
                    <a:pt x="2274" y="1984"/>
                  </a:cubicBezTo>
                  <a:cubicBezTo>
                    <a:pt x="2375" y="1810"/>
                    <a:pt x="2466" y="1640"/>
                    <a:pt x="2551" y="14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6393152" y="1012202"/>
              <a:ext cx="346412" cy="251004"/>
            </a:xfrm>
            <a:custGeom>
              <a:avLst/>
              <a:gdLst/>
              <a:ahLst/>
              <a:cxnLst/>
              <a:rect l="l" t="t" r="r" b="b"/>
              <a:pathLst>
                <a:path w="2785" h="2018" extrusionOk="0">
                  <a:moveTo>
                    <a:pt x="881" y="0"/>
                  </a:moveTo>
                  <a:lnTo>
                    <a:pt x="236" y="374"/>
                  </a:lnTo>
                  <a:lnTo>
                    <a:pt x="23" y="497"/>
                  </a:lnTo>
                  <a:lnTo>
                    <a:pt x="1" y="545"/>
                  </a:lnTo>
                  <a:lnTo>
                    <a:pt x="2550" y="2017"/>
                  </a:lnTo>
                  <a:cubicBezTo>
                    <a:pt x="2550" y="2016"/>
                    <a:pt x="2551" y="2014"/>
                    <a:pt x="2551" y="2013"/>
                  </a:cubicBezTo>
                  <a:cubicBezTo>
                    <a:pt x="2594" y="1875"/>
                    <a:pt x="2632" y="1742"/>
                    <a:pt x="2666" y="1615"/>
                  </a:cubicBezTo>
                  <a:cubicBezTo>
                    <a:pt x="2699" y="1490"/>
                    <a:pt x="2727" y="1371"/>
                    <a:pt x="2752" y="1257"/>
                  </a:cubicBezTo>
                  <a:cubicBezTo>
                    <a:pt x="2762" y="1209"/>
                    <a:pt x="2773" y="1159"/>
                    <a:pt x="2782" y="1113"/>
                  </a:cubicBezTo>
                  <a:cubicBezTo>
                    <a:pt x="2783" y="1108"/>
                    <a:pt x="2783" y="1104"/>
                    <a:pt x="2784" y="1099"/>
                  </a:cubicBezTo>
                  <a:lnTo>
                    <a:pt x="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6502857" y="910582"/>
              <a:ext cx="254119" cy="238441"/>
            </a:xfrm>
            <a:custGeom>
              <a:avLst/>
              <a:gdLst/>
              <a:ahLst/>
              <a:cxnLst/>
              <a:rect l="l" t="t" r="r" b="b"/>
              <a:pathLst>
                <a:path w="2043" h="1917" extrusionOk="0">
                  <a:moveTo>
                    <a:pt x="1415" y="1"/>
                  </a:moveTo>
                  <a:lnTo>
                    <a:pt x="1167" y="144"/>
                  </a:lnTo>
                  <a:lnTo>
                    <a:pt x="986" y="249"/>
                  </a:lnTo>
                  <a:lnTo>
                    <a:pt x="767" y="375"/>
                  </a:lnTo>
                  <a:lnTo>
                    <a:pt x="403" y="584"/>
                  </a:lnTo>
                  <a:lnTo>
                    <a:pt x="278" y="657"/>
                  </a:lnTo>
                  <a:lnTo>
                    <a:pt x="0" y="817"/>
                  </a:lnTo>
                  <a:lnTo>
                    <a:pt x="1902" y="1916"/>
                  </a:lnTo>
                  <a:cubicBezTo>
                    <a:pt x="2043" y="1202"/>
                    <a:pt x="2031" y="742"/>
                    <a:pt x="2027" y="662"/>
                  </a:cubicBezTo>
                  <a:lnTo>
                    <a:pt x="1415" y="1"/>
                  </a:lnTo>
                  <a:close/>
                </a:path>
              </a:pathLst>
            </a:custGeom>
            <a:solidFill>
              <a:srgbClr val="D1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6502857" y="910582"/>
              <a:ext cx="254119" cy="238441"/>
            </a:xfrm>
            <a:custGeom>
              <a:avLst/>
              <a:gdLst/>
              <a:ahLst/>
              <a:cxnLst/>
              <a:rect l="l" t="t" r="r" b="b"/>
              <a:pathLst>
                <a:path w="2043" h="1917" extrusionOk="0">
                  <a:moveTo>
                    <a:pt x="1415" y="1"/>
                  </a:moveTo>
                  <a:lnTo>
                    <a:pt x="1167" y="144"/>
                  </a:lnTo>
                  <a:lnTo>
                    <a:pt x="986" y="249"/>
                  </a:lnTo>
                  <a:lnTo>
                    <a:pt x="767" y="375"/>
                  </a:lnTo>
                  <a:lnTo>
                    <a:pt x="403" y="584"/>
                  </a:lnTo>
                  <a:lnTo>
                    <a:pt x="278" y="657"/>
                  </a:lnTo>
                  <a:lnTo>
                    <a:pt x="0" y="817"/>
                  </a:lnTo>
                  <a:lnTo>
                    <a:pt x="1902" y="1916"/>
                  </a:lnTo>
                  <a:cubicBezTo>
                    <a:pt x="2043" y="1202"/>
                    <a:pt x="2031" y="742"/>
                    <a:pt x="2027" y="662"/>
                  </a:cubicBezTo>
                  <a:lnTo>
                    <a:pt x="14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6329965" y="1408237"/>
              <a:ext cx="247775" cy="216301"/>
            </a:xfrm>
            <a:custGeom>
              <a:avLst/>
              <a:gdLst/>
              <a:ahLst/>
              <a:cxnLst/>
              <a:rect l="l" t="t" r="r" b="b"/>
              <a:pathLst>
                <a:path w="1992" h="1739" extrusionOk="0">
                  <a:moveTo>
                    <a:pt x="1" y="1"/>
                  </a:moveTo>
                  <a:lnTo>
                    <a:pt x="1" y="1"/>
                  </a:lnTo>
                  <a:cubicBezTo>
                    <a:pt x="90" y="328"/>
                    <a:pt x="233" y="679"/>
                    <a:pt x="464" y="989"/>
                  </a:cubicBezTo>
                  <a:cubicBezTo>
                    <a:pt x="668" y="1243"/>
                    <a:pt x="934" y="1466"/>
                    <a:pt x="1283" y="1620"/>
                  </a:cubicBezTo>
                  <a:cubicBezTo>
                    <a:pt x="1385" y="1665"/>
                    <a:pt x="1493" y="1706"/>
                    <a:pt x="1608" y="1738"/>
                  </a:cubicBezTo>
                  <a:cubicBezTo>
                    <a:pt x="1746" y="1540"/>
                    <a:pt x="1873" y="1344"/>
                    <a:pt x="1992" y="11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D1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6329965" y="1408237"/>
              <a:ext cx="247775" cy="216301"/>
            </a:xfrm>
            <a:custGeom>
              <a:avLst/>
              <a:gdLst/>
              <a:ahLst/>
              <a:cxnLst/>
              <a:rect l="l" t="t" r="r" b="b"/>
              <a:pathLst>
                <a:path w="1992" h="1739" extrusionOk="0">
                  <a:moveTo>
                    <a:pt x="1" y="1"/>
                  </a:moveTo>
                  <a:lnTo>
                    <a:pt x="1" y="1"/>
                  </a:lnTo>
                  <a:cubicBezTo>
                    <a:pt x="90" y="328"/>
                    <a:pt x="233" y="679"/>
                    <a:pt x="464" y="989"/>
                  </a:cubicBezTo>
                  <a:cubicBezTo>
                    <a:pt x="668" y="1243"/>
                    <a:pt x="934" y="1466"/>
                    <a:pt x="1283" y="1620"/>
                  </a:cubicBezTo>
                  <a:cubicBezTo>
                    <a:pt x="1385" y="1665"/>
                    <a:pt x="1493" y="1706"/>
                    <a:pt x="1608" y="1738"/>
                  </a:cubicBezTo>
                  <a:cubicBezTo>
                    <a:pt x="1746" y="1540"/>
                    <a:pt x="1873" y="1344"/>
                    <a:pt x="1992" y="11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6734831" y="1532495"/>
              <a:ext cx="715836" cy="1299673"/>
            </a:xfrm>
            <a:custGeom>
              <a:avLst/>
              <a:gdLst/>
              <a:ahLst/>
              <a:cxnLst/>
              <a:rect l="l" t="t" r="r" b="b"/>
              <a:pathLst>
                <a:path w="5755" h="10449" extrusionOk="0">
                  <a:moveTo>
                    <a:pt x="5001" y="1"/>
                  </a:moveTo>
                  <a:lnTo>
                    <a:pt x="5001" y="1"/>
                  </a:lnTo>
                  <a:cubicBezTo>
                    <a:pt x="5001" y="1"/>
                    <a:pt x="4128" y="12"/>
                    <a:pt x="3528" y="1224"/>
                  </a:cubicBezTo>
                  <a:cubicBezTo>
                    <a:pt x="2929" y="2434"/>
                    <a:pt x="2600" y="3353"/>
                    <a:pt x="2600" y="3353"/>
                  </a:cubicBezTo>
                  <a:cubicBezTo>
                    <a:pt x="2600" y="3353"/>
                    <a:pt x="1530" y="5729"/>
                    <a:pt x="1366" y="6273"/>
                  </a:cubicBezTo>
                  <a:cubicBezTo>
                    <a:pt x="1288" y="6533"/>
                    <a:pt x="1115" y="6891"/>
                    <a:pt x="917" y="7326"/>
                  </a:cubicBezTo>
                  <a:cubicBezTo>
                    <a:pt x="546" y="8138"/>
                    <a:pt x="89" y="9219"/>
                    <a:pt x="0" y="10446"/>
                  </a:cubicBezTo>
                  <a:cubicBezTo>
                    <a:pt x="11" y="10448"/>
                    <a:pt x="23" y="10448"/>
                    <a:pt x="35" y="10448"/>
                  </a:cubicBezTo>
                  <a:cubicBezTo>
                    <a:pt x="620" y="10448"/>
                    <a:pt x="2286" y="8532"/>
                    <a:pt x="2936" y="7819"/>
                  </a:cubicBezTo>
                  <a:cubicBezTo>
                    <a:pt x="3657" y="7026"/>
                    <a:pt x="3963" y="6727"/>
                    <a:pt x="4984" y="4050"/>
                  </a:cubicBezTo>
                  <a:cubicBezTo>
                    <a:pt x="5754" y="2033"/>
                    <a:pt x="5455" y="237"/>
                    <a:pt x="5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7171166" y="1553391"/>
              <a:ext cx="822558" cy="1399179"/>
            </a:xfrm>
            <a:custGeom>
              <a:avLst/>
              <a:gdLst/>
              <a:ahLst/>
              <a:cxnLst/>
              <a:rect l="l" t="t" r="r" b="b"/>
              <a:pathLst>
                <a:path w="6613" h="11249" extrusionOk="0">
                  <a:moveTo>
                    <a:pt x="2501" y="0"/>
                  </a:moveTo>
                  <a:cubicBezTo>
                    <a:pt x="2154" y="0"/>
                    <a:pt x="1795" y="54"/>
                    <a:pt x="1459" y="197"/>
                  </a:cubicBezTo>
                  <a:cubicBezTo>
                    <a:pt x="1459" y="197"/>
                    <a:pt x="799" y="847"/>
                    <a:pt x="303" y="2854"/>
                  </a:cubicBezTo>
                  <a:cubicBezTo>
                    <a:pt x="1" y="4074"/>
                    <a:pt x="219" y="9954"/>
                    <a:pt x="219" y="9954"/>
                  </a:cubicBezTo>
                  <a:cubicBezTo>
                    <a:pt x="219" y="9954"/>
                    <a:pt x="1375" y="11248"/>
                    <a:pt x="3482" y="11248"/>
                  </a:cubicBezTo>
                  <a:cubicBezTo>
                    <a:pt x="3531" y="11248"/>
                    <a:pt x="3580" y="11248"/>
                    <a:pt x="3630" y="11246"/>
                  </a:cubicBezTo>
                  <a:cubicBezTo>
                    <a:pt x="5165" y="11201"/>
                    <a:pt x="5895" y="10815"/>
                    <a:pt x="6154" y="10224"/>
                  </a:cubicBezTo>
                  <a:cubicBezTo>
                    <a:pt x="5904" y="8132"/>
                    <a:pt x="6613" y="3496"/>
                    <a:pt x="6485" y="2705"/>
                  </a:cubicBezTo>
                  <a:cubicBezTo>
                    <a:pt x="6355" y="1915"/>
                    <a:pt x="4415" y="445"/>
                    <a:pt x="4415" y="445"/>
                  </a:cubicBezTo>
                  <a:cubicBezTo>
                    <a:pt x="4415" y="445"/>
                    <a:pt x="3505" y="0"/>
                    <a:pt x="2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7132607" y="1318308"/>
              <a:ext cx="557494" cy="592683"/>
            </a:xfrm>
            <a:custGeom>
              <a:avLst/>
              <a:gdLst/>
              <a:ahLst/>
              <a:cxnLst/>
              <a:rect l="l" t="t" r="r" b="b"/>
              <a:pathLst>
                <a:path w="4482" h="4765" extrusionOk="0">
                  <a:moveTo>
                    <a:pt x="1603" y="1"/>
                  </a:moveTo>
                  <a:cubicBezTo>
                    <a:pt x="1075" y="1"/>
                    <a:pt x="514" y="122"/>
                    <a:pt x="271" y="580"/>
                  </a:cubicBezTo>
                  <a:cubicBezTo>
                    <a:pt x="271" y="580"/>
                    <a:pt x="0" y="1961"/>
                    <a:pt x="818" y="2876"/>
                  </a:cubicBezTo>
                  <a:cubicBezTo>
                    <a:pt x="1635" y="3789"/>
                    <a:pt x="2591" y="4764"/>
                    <a:pt x="2591" y="4764"/>
                  </a:cubicBezTo>
                  <a:cubicBezTo>
                    <a:pt x="2591" y="4764"/>
                    <a:pt x="3744" y="4349"/>
                    <a:pt x="4112" y="3393"/>
                  </a:cubicBezTo>
                  <a:cubicBezTo>
                    <a:pt x="4482" y="2437"/>
                    <a:pt x="2857" y="174"/>
                    <a:pt x="2748" y="151"/>
                  </a:cubicBezTo>
                  <a:cubicBezTo>
                    <a:pt x="2691" y="138"/>
                    <a:pt x="2167" y="1"/>
                    <a:pt x="1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7404383" y="1658992"/>
              <a:ext cx="229739" cy="251999"/>
            </a:xfrm>
            <a:custGeom>
              <a:avLst/>
              <a:gdLst/>
              <a:ahLst/>
              <a:cxnLst/>
              <a:rect l="l" t="t" r="r" b="b"/>
              <a:pathLst>
                <a:path w="1847" h="2026" extrusionOk="0">
                  <a:moveTo>
                    <a:pt x="1153" y="0"/>
                  </a:moveTo>
                  <a:cubicBezTo>
                    <a:pt x="1153" y="0"/>
                    <a:pt x="525" y="371"/>
                    <a:pt x="252" y="771"/>
                  </a:cubicBezTo>
                  <a:cubicBezTo>
                    <a:pt x="1" y="1138"/>
                    <a:pt x="406" y="2025"/>
                    <a:pt x="406" y="2025"/>
                  </a:cubicBezTo>
                  <a:cubicBezTo>
                    <a:pt x="1301" y="1899"/>
                    <a:pt x="1717" y="1145"/>
                    <a:pt x="1792" y="1145"/>
                  </a:cubicBezTo>
                  <a:cubicBezTo>
                    <a:pt x="1793" y="1145"/>
                    <a:pt x="1795" y="1145"/>
                    <a:pt x="1796" y="1146"/>
                  </a:cubicBezTo>
                  <a:cubicBezTo>
                    <a:pt x="1796" y="1146"/>
                    <a:pt x="1797" y="1146"/>
                    <a:pt x="1797" y="1146"/>
                  </a:cubicBezTo>
                  <a:cubicBezTo>
                    <a:pt x="1846" y="1146"/>
                    <a:pt x="1153" y="0"/>
                    <a:pt x="1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7461102" y="1417192"/>
              <a:ext cx="288946" cy="400512"/>
            </a:xfrm>
            <a:custGeom>
              <a:avLst/>
              <a:gdLst/>
              <a:ahLst/>
              <a:cxnLst/>
              <a:rect l="l" t="t" r="r" b="b"/>
              <a:pathLst>
                <a:path w="2323" h="3220" extrusionOk="0">
                  <a:moveTo>
                    <a:pt x="1899" y="1"/>
                  </a:moveTo>
                  <a:lnTo>
                    <a:pt x="212" y="1303"/>
                  </a:lnTo>
                  <a:lnTo>
                    <a:pt x="1" y="2796"/>
                  </a:lnTo>
                  <a:cubicBezTo>
                    <a:pt x="1" y="2796"/>
                    <a:pt x="401" y="3220"/>
                    <a:pt x="894" y="3220"/>
                  </a:cubicBezTo>
                  <a:cubicBezTo>
                    <a:pt x="1089" y="3220"/>
                    <a:pt x="1299" y="3153"/>
                    <a:pt x="1504" y="2967"/>
                  </a:cubicBezTo>
                  <a:cubicBezTo>
                    <a:pt x="2226" y="2310"/>
                    <a:pt x="2323" y="2015"/>
                    <a:pt x="2323" y="2015"/>
                  </a:cubicBezTo>
                  <a:lnTo>
                    <a:pt x="18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7215197" y="1104743"/>
              <a:ext cx="508735" cy="571289"/>
            </a:xfrm>
            <a:custGeom>
              <a:avLst/>
              <a:gdLst/>
              <a:ahLst/>
              <a:cxnLst/>
              <a:rect l="l" t="t" r="r" b="b"/>
              <a:pathLst>
                <a:path w="4090" h="4593" extrusionOk="0">
                  <a:moveTo>
                    <a:pt x="2119" y="1"/>
                  </a:moveTo>
                  <a:cubicBezTo>
                    <a:pt x="1483" y="1"/>
                    <a:pt x="793" y="328"/>
                    <a:pt x="483" y="1292"/>
                  </a:cubicBezTo>
                  <a:cubicBezTo>
                    <a:pt x="1" y="2797"/>
                    <a:pt x="1248" y="4592"/>
                    <a:pt x="2053" y="4592"/>
                  </a:cubicBezTo>
                  <a:cubicBezTo>
                    <a:pt x="2125" y="4592"/>
                    <a:pt x="2194" y="4578"/>
                    <a:pt x="2257" y="4548"/>
                  </a:cubicBezTo>
                  <a:cubicBezTo>
                    <a:pt x="2689" y="4343"/>
                    <a:pt x="3590" y="3631"/>
                    <a:pt x="3824" y="2770"/>
                  </a:cubicBezTo>
                  <a:cubicBezTo>
                    <a:pt x="4089" y="1799"/>
                    <a:pt x="3634" y="663"/>
                    <a:pt x="3133" y="304"/>
                  </a:cubicBezTo>
                  <a:cubicBezTo>
                    <a:pt x="2886" y="126"/>
                    <a:pt x="2513" y="1"/>
                    <a:pt x="2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7228506" y="1046034"/>
              <a:ext cx="539831" cy="403248"/>
            </a:xfrm>
            <a:custGeom>
              <a:avLst/>
              <a:gdLst/>
              <a:ahLst/>
              <a:cxnLst/>
              <a:rect l="l" t="t" r="r" b="b"/>
              <a:pathLst>
                <a:path w="4340" h="3242" extrusionOk="0">
                  <a:moveTo>
                    <a:pt x="2144" y="1"/>
                  </a:moveTo>
                  <a:cubicBezTo>
                    <a:pt x="2083" y="1"/>
                    <a:pt x="2020" y="4"/>
                    <a:pt x="1957" y="12"/>
                  </a:cubicBezTo>
                  <a:cubicBezTo>
                    <a:pt x="824" y="151"/>
                    <a:pt x="183" y="922"/>
                    <a:pt x="61" y="1576"/>
                  </a:cubicBezTo>
                  <a:cubicBezTo>
                    <a:pt x="0" y="1905"/>
                    <a:pt x="140" y="2167"/>
                    <a:pt x="262" y="2283"/>
                  </a:cubicBezTo>
                  <a:cubicBezTo>
                    <a:pt x="478" y="2492"/>
                    <a:pt x="772" y="2717"/>
                    <a:pt x="1287" y="2717"/>
                  </a:cubicBezTo>
                  <a:cubicBezTo>
                    <a:pt x="1411" y="2717"/>
                    <a:pt x="1548" y="2704"/>
                    <a:pt x="1700" y="2674"/>
                  </a:cubicBezTo>
                  <a:cubicBezTo>
                    <a:pt x="2338" y="2549"/>
                    <a:pt x="2790" y="2236"/>
                    <a:pt x="2790" y="2236"/>
                  </a:cubicBezTo>
                  <a:lnTo>
                    <a:pt x="2946" y="3092"/>
                  </a:lnTo>
                  <a:cubicBezTo>
                    <a:pt x="2946" y="3092"/>
                    <a:pt x="3073" y="3065"/>
                    <a:pt x="3169" y="3003"/>
                  </a:cubicBezTo>
                  <a:cubicBezTo>
                    <a:pt x="3172" y="2740"/>
                    <a:pt x="3242" y="2615"/>
                    <a:pt x="3361" y="2615"/>
                  </a:cubicBezTo>
                  <a:cubicBezTo>
                    <a:pt x="3397" y="2615"/>
                    <a:pt x="3436" y="2626"/>
                    <a:pt x="3480" y="2648"/>
                  </a:cubicBezTo>
                  <a:cubicBezTo>
                    <a:pt x="3695" y="2757"/>
                    <a:pt x="3717" y="3242"/>
                    <a:pt x="3717" y="3242"/>
                  </a:cubicBezTo>
                  <a:cubicBezTo>
                    <a:pt x="3717" y="3242"/>
                    <a:pt x="4339" y="2605"/>
                    <a:pt x="4095" y="1643"/>
                  </a:cubicBezTo>
                  <a:cubicBezTo>
                    <a:pt x="3951" y="1076"/>
                    <a:pt x="3185" y="1"/>
                    <a:pt x="2144" y="1"/>
                  </a:cubicBezTo>
                  <a:close/>
                </a:path>
              </a:pathLst>
            </a:custGeom>
            <a:solidFill>
              <a:srgbClr val="4740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7166315" y="1034591"/>
              <a:ext cx="621801" cy="876399"/>
            </a:xfrm>
            <a:custGeom>
              <a:avLst/>
              <a:gdLst/>
              <a:ahLst/>
              <a:cxnLst/>
              <a:rect l="l" t="t" r="r" b="b"/>
              <a:pathLst>
                <a:path w="4999" h="7046" extrusionOk="0">
                  <a:moveTo>
                    <a:pt x="2676" y="0"/>
                  </a:moveTo>
                  <a:cubicBezTo>
                    <a:pt x="1880" y="0"/>
                    <a:pt x="1002" y="517"/>
                    <a:pt x="750" y="817"/>
                  </a:cubicBezTo>
                  <a:cubicBezTo>
                    <a:pt x="0" y="1713"/>
                    <a:pt x="0" y="2861"/>
                    <a:pt x="0" y="2861"/>
                  </a:cubicBezTo>
                  <a:cubicBezTo>
                    <a:pt x="0" y="2861"/>
                    <a:pt x="146" y="2822"/>
                    <a:pt x="399" y="2822"/>
                  </a:cubicBezTo>
                  <a:cubicBezTo>
                    <a:pt x="733" y="2822"/>
                    <a:pt x="1253" y="2889"/>
                    <a:pt x="1878" y="3202"/>
                  </a:cubicBezTo>
                  <a:cubicBezTo>
                    <a:pt x="2904" y="3714"/>
                    <a:pt x="3382" y="5352"/>
                    <a:pt x="3301" y="5818"/>
                  </a:cubicBezTo>
                  <a:cubicBezTo>
                    <a:pt x="3138" y="6747"/>
                    <a:pt x="2320" y="7045"/>
                    <a:pt x="2320" y="7045"/>
                  </a:cubicBezTo>
                  <a:cubicBezTo>
                    <a:pt x="2320" y="7045"/>
                    <a:pt x="3422" y="6980"/>
                    <a:pt x="3991" y="6653"/>
                  </a:cubicBezTo>
                  <a:cubicBezTo>
                    <a:pt x="4560" y="6327"/>
                    <a:pt x="4916" y="5558"/>
                    <a:pt x="4916" y="4686"/>
                  </a:cubicBezTo>
                  <a:cubicBezTo>
                    <a:pt x="4916" y="4094"/>
                    <a:pt x="4999" y="3762"/>
                    <a:pt x="4916" y="2315"/>
                  </a:cubicBezTo>
                  <a:cubicBezTo>
                    <a:pt x="4872" y="1562"/>
                    <a:pt x="4094" y="435"/>
                    <a:pt x="3207" y="93"/>
                  </a:cubicBezTo>
                  <a:cubicBezTo>
                    <a:pt x="3041" y="28"/>
                    <a:pt x="2861" y="0"/>
                    <a:pt x="2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5429808" y="2223192"/>
              <a:ext cx="2729504" cy="1574931"/>
            </a:xfrm>
            <a:custGeom>
              <a:avLst/>
              <a:gdLst/>
              <a:ahLst/>
              <a:cxnLst/>
              <a:rect l="l" t="t" r="r" b="b"/>
              <a:pathLst>
                <a:path w="21944" h="12662" extrusionOk="0">
                  <a:moveTo>
                    <a:pt x="8982" y="0"/>
                  </a:moveTo>
                  <a:lnTo>
                    <a:pt x="1" y="5192"/>
                  </a:lnTo>
                  <a:lnTo>
                    <a:pt x="12958" y="12662"/>
                  </a:lnTo>
                  <a:lnTo>
                    <a:pt x="21944" y="7478"/>
                  </a:lnTo>
                  <a:lnTo>
                    <a:pt x="89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5429808" y="2868987"/>
              <a:ext cx="1611905" cy="993816"/>
            </a:xfrm>
            <a:custGeom>
              <a:avLst/>
              <a:gdLst/>
              <a:ahLst/>
              <a:cxnLst/>
              <a:rect l="l" t="t" r="r" b="b"/>
              <a:pathLst>
                <a:path w="12959" h="7990" extrusionOk="0">
                  <a:moveTo>
                    <a:pt x="1" y="0"/>
                  </a:moveTo>
                  <a:lnTo>
                    <a:pt x="1" y="520"/>
                  </a:lnTo>
                  <a:lnTo>
                    <a:pt x="12958" y="7990"/>
                  </a:lnTo>
                  <a:lnTo>
                    <a:pt x="12958" y="74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7041559" y="3153326"/>
              <a:ext cx="1117724" cy="709478"/>
            </a:xfrm>
            <a:custGeom>
              <a:avLst/>
              <a:gdLst/>
              <a:ahLst/>
              <a:cxnLst/>
              <a:rect l="l" t="t" r="r" b="b"/>
              <a:pathLst>
                <a:path w="8986" h="5704" extrusionOk="0">
                  <a:moveTo>
                    <a:pt x="8986" y="0"/>
                  </a:moveTo>
                  <a:lnTo>
                    <a:pt x="0" y="5184"/>
                  </a:lnTo>
                  <a:lnTo>
                    <a:pt x="0" y="5704"/>
                  </a:lnTo>
                  <a:lnTo>
                    <a:pt x="8986" y="521"/>
                  </a:lnTo>
                  <a:lnTo>
                    <a:pt x="8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6676744" y="2597086"/>
              <a:ext cx="718572" cy="413821"/>
            </a:xfrm>
            <a:custGeom>
              <a:avLst/>
              <a:gdLst/>
              <a:ahLst/>
              <a:cxnLst/>
              <a:rect l="l" t="t" r="r" b="b"/>
              <a:pathLst>
                <a:path w="5777" h="3327" extrusionOk="0">
                  <a:moveTo>
                    <a:pt x="1556" y="1"/>
                  </a:moveTo>
                  <a:lnTo>
                    <a:pt x="1" y="905"/>
                  </a:lnTo>
                  <a:lnTo>
                    <a:pt x="4228" y="3326"/>
                  </a:lnTo>
                  <a:lnTo>
                    <a:pt x="5776" y="2422"/>
                  </a:lnTo>
                  <a:lnTo>
                    <a:pt x="15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7202634" y="2898217"/>
              <a:ext cx="192797" cy="140055"/>
            </a:xfrm>
            <a:custGeom>
              <a:avLst/>
              <a:gdLst/>
              <a:ahLst/>
              <a:cxnLst/>
              <a:rect l="l" t="t" r="r" b="b"/>
              <a:pathLst>
                <a:path w="1550" h="1126" extrusionOk="0">
                  <a:moveTo>
                    <a:pt x="1548" y="1"/>
                  </a:moveTo>
                  <a:lnTo>
                    <a:pt x="0" y="905"/>
                  </a:lnTo>
                  <a:lnTo>
                    <a:pt x="1" y="1126"/>
                  </a:lnTo>
                  <a:lnTo>
                    <a:pt x="1549" y="219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6676744" y="2709528"/>
              <a:ext cx="526149" cy="328743"/>
            </a:xfrm>
            <a:custGeom>
              <a:avLst/>
              <a:gdLst/>
              <a:ahLst/>
              <a:cxnLst/>
              <a:rect l="l" t="t" r="r" b="b"/>
              <a:pathLst>
                <a:path w="4230" h="2643" extrusionOk="0">
                  <a:moveTo>
                    <a:pt x="1" y="1"/>
                  </a:moveTo>
                  <a:lnTo>
                    <a:pt x="1" y="208"/>
                  </a:lnTo>
                  <a:lnTo>
                    <a:pt x="4229" y="2643"/>
                  </a:lnTo>
                  <a:lnTo>
                    <a:pt x="4228" y="24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7124647" y="2853812"/>
              <a:ext cx="202872" cy="118039"/>
            </a:xfrm>
            <a:custGeom>
              <a:avLst/>
              <a:gdLst/>
              <a:ahLst/>
              <a:cxnLst/>
              <a:rect l="l" t="t" r="r" b="b"/>
              <a:pathLst>
                <a:path w="1631" h="949" extrusionOk="0">
                  <a:moveTo>
                    <a:pt x="1550" y="1"/>
                  </a:moveTo>
                  <a:lnTo>
                    <a:pt x="1" y="904"/>
                  </a:lnTo>
                  <a:lnTo>
                    <a:pt x="80" y="949"/>
                  </a:lnTo>
                  <a:lnTo>
                    <a:pt x="1630" y="45"/>
                  </a:lnTo>
                  <a:lnTo>
                    <a:pt x="15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7048151" y="2809905"/>
              <a:ext cx="202872" cy="118163"/>
            </a:xfrm>
            <a:custGeom>
              <a:avLst/>
              <a:gdLst/>
              <a:ahLst/>
              <a:cxnLst/>
              <a:rect l="l" t="t" r="r" b="b"/>
              <a:pathLst>
                <a:path w="1631" h="950" extrusionOk="0">
                  <a:moveTo>
                    <a:pt x="1549" y="0"/>
                  </a:moveTo>
                  <a:lnTo>
                    <a:pt x="0" y="904"/>
                  </a:lnTo>
                  <a:lnTo>
                    <a:pt x="79" y="950"/>
                  </a:lnTo>
                  <a:lnTo>
                    <a:pt x="1631" y="45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6971656" y="2765998"/>
              <a:ext cx="202872" cy="118288"/>
            </a:xfrm>
            <a:custGeom>
              <a:avLst/>
              <a:gdLst/>
              <a:ahLst/>
              <a:cxnLst/>
              <a:rect l="l" t="t" r="r" b="b"/>
              <a:pathLst>
                <a:path w="1631" h="951" extrusionOk="0">
                  <a:moveTo>
                    <a:pt x="1551" y="1"/>
                  </a:moveTo>
                  <a:lnTo>
                    <a:pt x="0" y="904"/>
                  </a:lnTo>
                  <a:lnTo>
                    <a:pt x="80" y="950"/>
                  </a:lnTo>
                  <a:lnTo>
                    <a:pt x="1631" y="46"/>
                  </a:lnTo>
                  <a:lnTo>
                    <a:pt x="15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6895658" y="2722340"/>
              <a:ext cx="202996" cy="118039"/>
            </a:xfrm>
            <a:custGeom>
              <a:avLst/>
              <a:gdLst/>
              <a:ahLst/>
              <a:cxnLst/>
              <a:rect l="l" t="t" r="r" b="b"/>
              <a:pathLst>
                <a:path w="1632" h="949" extrusionOk="0">
                  <a:moveTo>
                    <a:pt x="1551" y="0"/>
                  </a:moveTo>
                  <a:lnTo>
                    <a:pt x="1" y="904"/>
                  </a:lnTo>
                  <a:lnTo>
                    <a:pt x="81" y="949"/>
                  </a:lnTo>
                  <a:lnTo>
                    <a:pt x="1631" y="44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6832098" y="2613132"/>
              <a:ext cx="535726" cy="306976"/>
            </a:xfrm>
            <a:custGeom>
              <a:avLst/>
              <a:gdLst/>
              <a:ahLst/>
              <a:cxnLst/>
              <a:rect l="l" t="t" r="r" b="b"/>
              <a:pathLst>
                <a:path w="4307" h="2468" extrusionOk="0">
                  <a:moveTo>
                    <a:pt x="79" y="0"/>
                  </a:moveTo>
                  <a:lnTo>
                    <a:pt x="1" y="46"/>
                  </a:lnTo>
                  <a:lnTo>
                    <a:pt x="4228" y="2467"/>
                  </a:lnTo>
                  <a:lnTo>
                    <a:pt x="4307" y="2422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6793415" y="2635894"/>
              <a:ext cx="536348" cy="307474"/>
            </a:xfrm>
            <a:custGeom>
              <a:avLst/>
              <a:gdLst/>
              <a:ahLst/>
              <a:cxnLst/>
              <a:rect l="l" t="t" r="r" b="b"/>
              <a:pathLst>
                <a:path w="4312" h="2472" extrusionOk="0">
                  <a:moveTo>
                    <a:pt x="80" y="1"/>
                  </a:moveTo>
                  <a:lnTo>
                    <a:pt x="1" y="48"/>
                  </a:lnTo>
                  <a:lnTo>
                    <a:pt x="4234" y="2471"/>
                  </a:lnTo>
                  <a:lnTo>
                    <a:pt x="4311" y="2426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6754359" y="2658656"/>
              <a:ext cx="535851" cy="307100"/>
            </a:xfrm>
            <a:custGeom>
              <a:avLst/>
              <a:gdLst/>
              <a:ahLst/>
              <a:cxnLst/>
              <a:rect l="l" t="t" r="r" b="b"/>
              <a:pathLst>
                <a:path w="4308" h="2469" extrusionOk="0">
                  <a:moveTo>
                    <a:pt x="81" y="0"/>
                  </a:moveTo>
                  <a:lnTo>
                    <a:pt x="1" y="46"/>
                  </a:lnTo>
                  <a:lnTo>
                    <a:pt x="4229" y="2468"/>
                  </a:lnTo>
                  <a:lnTo>
                    <a:pt x="4308" y="2422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6714184" y="2682164"/>
              <a:ext cx="537468" cy="307474"/>
            </a:xfrm>
            <a:custGeom>
              <a:avLst/>
              <a:gdLst/>
              <a:ahLst/>
              <a:cxnLst/>
              <a:rect l="l" t="t" r="r" b="b"/>
              <a:pathLst>
                <a:path w="4321" h="2472" extrusionOk="0">
                  <a:moveTo>
                    <a:pt x="79" y="0"/>
                  </a:moveTo>
                  <a:lnTo>
                    <a:pt x="0" y="45"/>
                  </a:lnTo>
                  <a:lnTo>
                    <a:pt x="4234" y="2472"/>
                  </a:lnTo>
                  <a:lnTo>
                    <a:pt x="4320" y="243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6821153" y="2679303"/>
              <a:ext cx="202872" cy="118288"/>
            </a:xfrm>
            <a:custGeom>
              <a:avLst/>
              <a:gdLst/>
              <a:ahLst/>
              <a:cxnLst/>
              <a:rect l="l" t="t" r="r" b="b"/>
              <a:pathLst>
                <a:path w="1631" h="951" extrusionOk="0">
                  <a:moveTo>
                    <a:pt x="1550" y="1"/>
                  </a:moveTo>
                  <a:lnTo>
                    <a:pt x="1" y="904"/>
                  </a:lnTo>
                  <a:lnTo>
                    <a:pt x="80" y="950"/>
                  </a:lnTo>
                  <a:lnTo>
                    <a:pt x="1630" y="46"/>
                  </a:lnTo>
                  <a:lnTo>
                    <a:pt x="15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6747394" y="2637138"/>
              <a:ext cx="202872" cy="118288"/>
            </a:xfrm>
            <a:custGeom>
              <a:avLst/>
              <a:gdLst/>
              <a:ahLst/>
              <a:cxnLst/>
              <a:rect l="l" t="t" r="r" b="b"/>
              <a:pathLst>
                <a:path w="1631" h="951" extrusionOk="0">
                  <a:moveTo>
                    <a:pt x="1551" y="1"/>
                  </a:moveTo>
                  <a:lnTo>
                    <a:pt x="0" y="904"/>
                  </a:lnTo>
                  <a:lnTo>
                    <a:pt x="80" y="950"/>
                  </a:lnTo>
                  <a:lnTo>
                    <a:pt x="1631" y="46"/>
                  </a:lnTo>
                  <a:lnTo>
                    <a:pt x="15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6785206" y="2475813"/>
              <a:ext cx="223395" cy="245655"/>
            </a:xfrm>
            <a:custGeom>
              <a:avLst/>
              <a:gdLst/>
              <a:ahLst/>
              <a:cxnLst/>
              <a:rect l="l" t="t" r="r" b="b"/>
              <a:pathLst>
                <a:path w="1796" h="1975" extrusionOk="0">
                  <a:moveTo>
                    <a:pt x="632" y="0"/>
                  </a:moveTo>
                  <a:cubicBezTo>
                    <a:pt x="281" y="0"/>
                    <a:pt x="0" y="102"/>
                    <a:pt x="0" y="102"/>
                  </a:cubicBezTo>
                  <a:lnTo>
                    <a:pt x="76" y="1470"/>
                  </a:lnTo>
                  <a:cubicBezTo>
                    <a:pt x="76" y="1470"/>
                    <a:pt x="1043" y="1219"/>
                    <a:pt x="1210" y="1104"/>
                  </a:cubicBezTo>
                  <a:cubicBezTo>
                    <a:pt x="1233" y="1088"/>
                    <a:pt x="1252" y="1082"/>
                    <a:pt x="1268" y="1082"/>
                  </a:cubicBezTo>
                  <a:cubicBezTo>
                    <a:pt x="1364" y="1082"/>
                    <a:pt x="1327" y="1343"/>
                    <a:pt x="1327" y="1343"/>
                  </a:cubicBezTo>
                  <a:cubicBezTo>
                    <a:pt x="1327" y="1343"/>
                    <a:pt x="1242" y="1772"/>
                    <a:pt x="1473" y="1942"/>
                  </a:cubicBezTo>
                  <a:cubicBezTo>
                    <a:pt x="1504" y="1964"/>
                    <a:pt x="1527" y="1975"/>
                    <a:pt x="1546" y="1975"/>
                  </a:cubicBezTo>
                  <a:cubicBezTo>
                    <a:pt x="1625" y="1975"/>
                    <a:pt x="1618" y="1792"/>
                    <a:pt x="1660" y="1535"/>
                  </a:cubicBezTo>
                  <a:cubicBezTo>
                    <a:pt x="1713" y="1216"/>
                    <a:pt x="1795" y="686"/>
                    <a:pt x="1795" y="686"/>
                  </a:cubicBezTo>
                  <a:cubicBezTo>
                    <a:pt x="1520" y="131"/>
                    <a:pt x="1030" y="0"/>
                    <a:pt x="6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6812819" y="2326554"/>
              <a:ext cx="332854" cy="257721"/>
            </a:xfrm>
            <a:custGeom>
              <a:avLst/>
              <a:gdLst/>
              <a:ahLst/>
              <a:cxnLst/>
              <a:rect l="l" t="t" r="r" b="b"/>
              <a:pathLst>
                <a:path w="2676" h="2072" extrusionOk="0">
                  <a:moveTo>
                    <a:pt x="623" y="1"/>
                  </a:moveTo>
                  <a:cubicBezTo>
                    <a:pt x="63" y="1"/>
                    <a:pt x="0" y="1245"/>
                    <a:pt x="0" y="1245"/>
                  </a:cubicBezTo>
                  <a:cubicBezTo>
                    <a:pt x="0" y="1245"/>
                    <a:pt x="853" y="1464"/>
                    <a:pt x="1105" y="1598"/>
                  </a:cubicBezTo>
                  <a:cubicBezTo>
                    <a:pt x="1573" y="1849"/>
                    <a:pt x="1739" y="2071"/>
                    <a:pt x="1739" y="2071"/>
                  </a:cubicBezTo>
                  <a:lnTo>
                    <a:pt x="2676" y="1025"/>
                  </a:lnTo>
                  <a:cubicBezTo>
                    <a:pt x="2676" y="1025"/>
                    <a:pt x="1330" y="127"/>
                    <a:pt x="700" y="8"/>
                  </a:cubicBezTo>
                  <a:cubicBezTo>
                    <a:pt x="673" y="3"/>
                    <a:pt x="647" y="1"/>
                    <a:pt x="623" y="1"/>
                  </a:cubicBezTo>
                  <a:close/>
                </a:path>
              </a:pathLst>
            </a:custGeom>
            <a:solidFill>
              <a:srgbClr val="4740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5949479" y="1725910"/>
              <a:ext cx="987990" cy="1340470"/>
            </a:xfrm>
            <a:custGeom>
              <a:avLst/>
              <a:gdLst/>
              <a:ahLst/>
              <a:cxnLst/>
              <a:rect l="l" t="t" r="r" b="b"/>
              <a:pathLst>
                <a:path w="7943" h="10777" extrusionOk="0">
                  <a:moveTo>
                    <a:pt x="562" y="0"/>
                  </a:moveTo>
                  <a:cubicBezTo>
                    <a:pt x="269" y="0"/>
                    <a:pt x="1" y="236"/>
                    <a:pt x="1" y="563"/>
                  </a:cubicBezTo>
                  <a:lnTo>
                    <a:pt x="24" y="6327"/>
                  </a:lnTo>
                  <a:cubicBezTo>
                    <a:pt x="24" y="6527"/>
                    <a:pt x="132" y="6712"/>
                    <a:pt x="305" y="6811"/>
                  </a:cubicBezTo>
                  <a:lnTo>
                    <a:pt x="7103" y="10702"/>
                  </a:lnTo>
                  <a:cubicBezTo>
                    <a:pt x="7193" y="10753"/>
                    <a:pt x="7288" y="10776"/>
                    <a:pt x="7381" y="10776"/>
                  </a:cubicBezTo>
                  <a:cubicBezTo>
                    <a:pt x="7674" y="10776"/>
                    <a:pt x="7942" y="10542"/>
                    <a:pt x="7941" y="10214"/>
                  </a:cubicBezTo>
                  <a:lnTo>
                    <a:pt x="7919" y="4450"/>
                  </a:lnTo>
                  <a:cubicBezTo>
                    <a:pt x="7919" y="4249"/>
                    <a:pt x="7811" y="4066"/>
                    <a:pt x="7637" y="3966"/>
                  </a:cubicBezTo>
                  <a:lnTo>
                    <a:pt x="839" y="75"/>
                  </a:lnTo>
                  <a:cubicBezTo>
                    <a:pt x="750" y="24"/>
                    <a:pt x="655" y="0"/>
                    <a:pt x="5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6785206" y="2969737"/>
              <a:ext cx="120405" cy="123512"/>
            </a:xfrm>
            <a:custGeom>
              <a:avLst/>
              <a:gdLst/>
              <a:ahLst/>
              <a:cxnLst/>
              <a:rect l="l" t="t" r="r" b="b"/>
              <a:pathLst>
                <a:path w="968" h="993" extrusionOk="0">
                  <a:moveTo>
                    <a:pt x="867" y="0"/>
                  </a:moveTo>
                  <a:lnTo>
                    <a:pt x="0" y="535"/>
                  </a:lnTo>
                  <a:lnTo>
                    <a:pt x="441" y="992"/>
                  </a:lnTo>
                  <a:lnTo>
                    <a:pt x="968" y="685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5923234" y="1733746"/>
              <a:ext cx="80850" cy="38434"/>
            </a:xfrm>
            <a:custGeom>
              <a:avLst/>
              <a:gdLst/>
              <a:ahLst/>
              <a:cxnLst/>
              <a:rect l="l" t="t" r="r" b="b"/>
              <a:pathLst>
                <a:path w="650" h="309" extrusionOk="0">
                  <a:moveTo>
                    <a:pt x="512" y="1"/>
                  </a:moveTo>
                  <a:lnTo>
                    <a:pt x="1" y="299"/>
                  </a:lnTo>
                  <a:lnTo>
                    <a:pt x="649" y="30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rgbClr val="564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5888158" y="1761608"/>
              <a:ext cx="987866" cy="1340470"/>
            </a:xfrm>
            <a:custGeom>
              <a:avLst/>
              <a:gdLst/>
              <a:ahLst/>
              <a:cxnLst/>
              <a:rect l="l" t="t" r="r" b="b"/>
              <a:pathLst>
                <a:path w="7942" h="10777" extrusionOk="0">
                  <a:moveTo>
                    <a:pt x="562" y="0"/>
                  </a:moveTo>
                  <a:cubicBezTo>
                    <a:pt x="269" y="0"/>
                    <a:pt x="0" y="236"/>
                    <a:pt x="1" y="563"/>
                  </a:cubicBezTo>
                  <a:lnTo>
                    <a:pt x="23" y="6328"/>
                  </a:lnTo>
                  <a:cubicBezTo>
                    <a:pt x="24" y="6527"/>
                    <a:pt x="132" y="6712"/>
                    <a:pt x="305" y="6811"/>
                  </a:cubicBezTo>
                  <a:lnTo>
                    <a:pt x="7103" y="10702"/>
                  </a:lnTo>
                  <a:cubicBezTo>
                    <a:pt x="7193" y="10753"/>
                    <a:pt x="7288" y="10777"/>
                    <a:pt x="7381" y="10777"/>
                  </a:cubicBezTo>
                  <a:cubicBezTo>
                    <a:pt x="7674" y="10777"/>
                    <a:pt x="7942" y="10542"/>
                    <a:pt x="7941" y="10214"/>
                  </a:cubicBezTo>
                  <a:lnTo>
                    <a:pt x="7918" y="4450"/>
                  </a:lnTo>
                  <a:cubicBezTo>
                    <a:pt x="7918" y="4249"/>
                    <a:pt x="7810" y="4066"/>
                    <a:pt x="7637" y="3967"/>
                  </a:cubicBezTo>
                  <a:lnTo>
                    <a:pt x="839" y="75"/>
                  </a:lnTo>
                  <a:cubicBezTo>
                    <a:pt x="749" y="24"/>
                    <a:pt x="654" y="0"/>
                    <a:pt x="5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7376521" y="2926079"/>
              <a:ext cx="290812" cy="200878"/>
            </a:xfrm>
            <a:custGeom>
              <a:avLst/>
              <a:gdLst/>
              <a:ahLst/>
              <a:cxnLst/>
              <a:rect l="l" t="t" r="r" b="b"/>
              <a:pathLst>
                <a:path w="2338" h="1615" extrusionOk="0">
                  <a:moveTo>
                    <a:pt x="1315" y="1"/>
                  </a:moveTo>
                  <a:cubicBezTo>
                    <a:pt x="692" y="3"/>
                    <a:pt x="1" y="1113"/>
                    <a:pt x="1" y="1113"/>
                  </a:cubicBezTo>
                  <a:lnTo>
                    <a:pt x="883" y="1615"/>
                  </a:lnTo>
                  <a:lnTo>
                    <a:pt x="2337" y="634"/>
                  </a:lnTo>
                  <a:lnTo>
                    <a:pt x="2293" y="529"/>
                  </a:lnTo>
                  <a:lnTo>
                    <a:pt x="1426" y="34"/>
                  </a:lnTo>
                  <a:cubicBezTo>
                    <a:pt x="1395" y="13"/>
                    <a:pt x="1358" y="1"/>
                    <a:pt x="1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7485729" y="2988394"/>
              <a:ext cx="194538" cy="138562"/>
            </a:xfrm>
            <a:custGeom>
              <a:avLst/>
              <a:gdLst/>
              <a:ahLst/>
              <a:cxnLst/>
              <a:rect l="l" t="t" r="r" b="b"/>
              <a:pathLst>
                <a:path w="1564" h="1114" extrusionOk="0">
                  <a:moveTo>
                    <a:pt x="1315" y="1"/>
                  </a:moveTo>
                  <a:cubicBezTo>
                    <a:pt x="692" y="3"/>
                    <a:pt x="1" y="1114"/>
                    <a:pt x="1" y="1114"/>
                  </a:cubicBezTo>
                  <a:lnTo>
                    <a:pt x="1564" y="203"/>
                  </a:lnTo>
                  <a:cubicBezTo>
                    <a:pt x="1564" y="203"/>
                    <a:pt x="1481" y="1"/>
                    <a:pt x="1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7418812" y="3038147"/>
              <a:ext cx="48510" cy="56967"/>
            </a:xfrm>
            <a:custGeom>
              <a:avLst/>
              <a:gdLst/>
              <a:ahLst/>
              <a:cxnLst/>
              <a:rect l="l" t="t" r="r" b="b"/>
              <a:pathLst>
                <a:path w="390" h="458" extrusionOk="0">
                  <a:moveTo>
                    <a:pt x="295" y="1"/>
                  </a:moveTo>
                  <a:cubicBezTo>
                    <a:pt x="117" y="219"/>
                    <a:pt x="1" y="405"/>
                    <a:pt x="1" y="405"/>
                  </a:cubicBezTo>
                  <a:lnTo>
                    <a:pt x="93" y="458"/>
                  </a:lnTo>
                  <a:cubicBezTo>
                    <a:pt x="93" y="458"/>
                    <a:pt x="210" y="272"/>
                    <a:pt x="389" y="53"/>
                  </a:cubicBezTo>
                  <a:lnTo>
                    <a:pt x="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6084558" y="2543229"/>
              <a:ext cx="374274" cy="630495"/>
            </a:xfrm>
            <a:custGeom>
              <a:avLst/>
              <a:gdLst/>
              <a:ahLst/>
              <a:cxnLst/>
              <a:rect l="l" t="t" r="r" b="b"/>
              <a:pathLst>
                <a:path w="3009" h="5069" extrusionOk="0">
                  <a:moveTo>
                    <a:pt x="708" y="0"/>
                  </a:moveTo>
                  <a:lnTo>
                    <a:pt x="496" y="122"/>
                  </a:lnTo>
                  <a:lnTo>
                    <a:pt x="1" y="4280"/>
                  </a:lnTo>
                  <a:cubicBezTo>
                    <a:pt x="1" y="4773"/>
                    <a:pt x="225" y="5069"/>
                    <a:pt x="544" y="5069"/>
                  </a:cubicBezTo>
                  <a:cubicBezTo>
                    <a:pt x="654" y="5069"/>
                    <a:pt x="774" y="5034"/>
                    <a:pt x="901" y="4961"/>
                  </a:cubicBezTo>
                  <a:lnTo>
                    <a:pt x="3009" y="3744"/>
                  </a:lnTo>
                  <a:lnTo>
                    <a:pt x="3009" y="3462"/>
                  </a:lnTo>
                  <a:lnTo>
                    <a:pt x="901" y="4679"/>
                  </a:lnTo>
                  <a:cubicBezTo>
                    <a:pt x="804" y="4735"/>
                    <a:pt x="712" y="4761"/>
                    <a:pt x="628" y="4761"/>
                  </a:cubicBezTo>
                  <a:cubicBezTo>
                    <a:pt x="384" y="4761"/>
                    <a:pt x="213" y="4536"/>
                    <a:pt x="213" y="4159"/>
                  </a:cubicBezTo>
                  <a:lnTo>
                    <a:pt x="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6150730" y="2958916"/>
              <a:ext cx="626278" cy="385337"/>
            </a:xfrm>
            <a:custGeom>
              <a:avLst/>
              <a:gdLst/>
              <a:ahLst/>
              <a:cxnLst/>
              <a:rect l="l" t="t" r="r" b="b"/>
              <a:pathLst>
                <a:path w="5035" h="3098" extrusionOk="0">
                  <a:moveTo>
                    <a:pt x="2252" y="0"/>
                  </a:moveTo>
                  <a:lnTo>
                    <a:pt x="0" y="1280"/>
                  </a:lnTo>
                  <a:lnTo>
                    <a:pt x="2662" y="3097"/>
                  </a:lnTo>
                  <a:lnTo>
                    <a:pt x="5035" y="1611"/>
                  </a:lnTo>
                  <a:lnTo>
                    <a:pt x="22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6094633" y="2561264"/>
              <a:ext cx="369423" cy="790575"/>
            </a:xfrm>
            <a:custGeom>
              <a:avLst/>
              <a:gdLst/>
              <a:ahLst/>
              <a:cxnLst/>
              <a:rect l="l" t="t" r="r" b="b"/>
              <a:pathLst>
                <a:path w="2970" h="6356" extrusionOk="0">
                  <a:moveTo>
                    <a:pt x="480" y="1"/>
                  </a:moveTo>
                  <a:cubicBezTo>
                    <a:pt x="480" y="1"/>
                    <a:pt x="1" y="3423"/>
                    <a:pt x="36" y="3855"/>
                  </a:cubicBezTo>
                  <a:cubicBezTo>
                    <a:pt x="71" y="4287"/>
                    <a:pt x="254" y="4886"/>
                    <a:pt x="254" y="4886"/>
                  </a:cubicBezTo>
                  <a:lnTo>
                    <a:pt x="2795" y="6356"/>
                  </a:lnTo>
                  <a:cubicBezTo>
                    <a:pt x="2795" y="6356"/>
                    <a:pt x="2585" y="5742"/>
                    <a:pt x="2585" y="5314"/>
                  </a:cubicBezTo>
                  <a:cubicBezTo>
                    <a:pt x="2585" y="4888"/>
                    <a:pt x="2969" y="1468"/>
                    <a:pt x="2969" y="1468"/>
                  </a:cubicBezTo>
                  <a:lnTo>
                    <a:pt x="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6402854" y="2728559"/>
              <a:ext cx="374150" cy="630619"/>
            </a:xfrm>
            <a:custGeom>
              <a:avLst/>
              <a:gdLst/>
              <a:ahLst/>
              <a:cxnLst/>
              <a:rect l="l" t="t" r="r" b="b"/>
              <a:pathLst>
                <a:path w="3008" h="5070" extrusionOk="0">
                  <a:moveTo>
                    <a:pt x="703" y="0"/>
                  </a:moveTo>
                  <a:lnTo>
                    <a:pt x="491" y="123"/>
                  </a:lnTo>
                  <a:lnTo>
                    <a:pt x="0" y="4281"/>
                  </a:lnTo>
                  <a:cubicBezTo>
                    <a:pt x="0" y="4774"/>
                    <a:pt x="224" y="5069"/>
                    <a:pt x="544" y="5069"/>
                  </a:cubicBezTo>
                  <a:cubicBezTo>
                    <a:pt x="654" y="5069"/>
                    <a:pt x="774" y="5035"/>
                    <a:pt x="901" y="4961"/>
                  </a:cubicBezTo>
                  <a:lnTo>
                    <a:pt x="3008" y="3745"/>
                  </a:lnTo>
                  <a:lnTo>
                    <a:pt x="3008" y="3463"/>
                  </a:lnTo>
                  <a:lnTo>
                    <a:pt x="901" y="4679"/>
                  </a:lnTo>
                  <a:cubicBezTo>
                    <a:pt x="804" y="4735"/>
                    <a:pt x="712" y="4761"/>
                    <a:pt x="628" y="4761"/>
                  </a:cubicBezTo>
                  <a:cubicBezTo>
                    <a:pt x="384" y="4761"/>
                    <a:pt x="213" y="4536"/>
                    <a:pt x="213" y="4159"/>
                  </a:cubicBezTo>
                  <a:lnTo>
                    <a:pt x="7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6146252" y="2543229"/>
              <a:ext cx="344049" cy="200629"/>
            </a:xfrm>
            <a:custGeom>
              <a:avLst/>
              <a:gdLst/>
              <a:ahLst/>
              <a:cxnLst/>
              <a:rect l="l" t="t" r="r" b="b"/>
              <a:pathLst>
                <a:path w="2766" h="1613" extrusionOk="0">
                  <a:moveTo>
                    <a:pt x="212" y="0"/>
                  </a:moveTo>
                  <a:cubicBezTo>
                    <a:pt x="176" y="21"/>
                    <a:pt x="0" y="122"/>
                    <a:pt x="0" y="122"/>
                  </a:cubicBezTo>
                  <a:lnTo>
                    <a:pt x="2554" y="1613"/>
                  </a:lnTo>
                  <a:lnTo>
                    <a:pt x="2766" y="1490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6984965" y="2655671"/>
              <a:ext cx="500028" cy="278244"/>
            </a:xfrm>
            <a:custGeom>
              <a:avLst/>
              <a:gdLst/>
              <a:ahLst/>
              <a:cxnLst/>
              <a:rect l="l" t="t" r="r" b="b"/>
              <a:pathLst>
                <a:path w="4020" h="2237" extrusionOk="0">
                  <a:moveTo>
                    <a:pt x="1220" y="0"/>
                  </a:moveTo>
                  <a:cubicBezTo>
                    <a:pt x="944" y="0"/>
                    <a:pt x="647" y="19"/>
                    <a:pt x="577" y="34"/>
                  </a:cubicBezTo>
                  <a:cubicBezTo>
                    <a:pt x="463" y="60"/>
                    <a:pt x="508" y="191"/>
                    <a:pt x="708" y="288"/>
                  </a:cubicBezTo>
                  <a:cubicBezTo>
                    <a:pt x="787" y="325"/>
                    <a:pt x="1089" y="326"/>
                    <a:pt x="1121" y="326"/>
                  </a:cubicBezTo>
                  <a:cubicBezTo>
                    <a:pt x="1123" y="326"/>
                    <a:pt x="1124" y="326"/>
                    <a:pt x="1124" y="326"/>
                  </a:cubicBezTo>
                  <a:lnTo>
                    <a:pt x="1124" y="326"/>
                  </a:lnTo>
                  <a:cubicBezTo>
                    <a:pt x="1124" y="326"/>
                    <a:pt x="688" y="712"/>
                    <a:pt x="375" y="895"/>
                  </a:cubicBezTo>
                  <a:cubicBezTo>
                    <a:pt x="63" y="1076"/>
                    <a:pt x="0" y="1223"/>
                    <a:pt x="221" y="1258"/>
                  </a:cubicBezTo>
                  <a:cubicBezTo>
                    <a:pt x="229" y="1260"/>
                    <a:pt x="238" y="1260"/>
                    <a:pt x="247" y="1260"/>
                  </a:cubicBezTo>
                  <a:cubicBezTo>
                    <a:pt x="499" y="1260"/>
                    <a:pt x="1256" y="833"/>
                    <a:pt x="1256" y="833"/>
                  </a:cubicBezTo>
                  <a:lnTo>
                    <a:pt x="1256" y="833"/>
                  </a:lnTo>
                  <a:cubicBezTo>
                    <a:pt x="1256" y="833"/>
                    <a:pt x="793" y="1223"/>
                    <a:pt x="562" y="1362"/>
                  </a:cubicBezTo>
                  <a:cubicBezTo>
                    <a:pt x="374" y="1474"/>
                    <a:pt x="313" y="1547"/>
                    <a:pt x="377" y="1601"/>
                  </a:cubicBezTo>
                  <a:cubicBezTo>
                    <a:pt x="428" y="1645"/>
                    <a:pt x="525" y="1651"/>
                    <a:pt x="578" y="1651"/>
                  </a:cubicBezTo>
                  <a:cubicBezTo>
                    <a:pt x="601" y="1651"/>
                    <a:pt x="616" y="1650"/>
                    <a:pt x="616" y="1650"/>
                  </a:cubicBezTo>
                  <a:lnTo>
                    <a:pt x="616" y="1650"/>
                  </a:lnTo>
                  <a:cubicBezTo>
                    <a:pt x="616" y="1650"/>
                    <a:pt x="499" y="1765"/>
                    <a:pt x="653" y="1837"/>
                  </a:cubicBezTo>
                  <a:cubicBezTo>
                    <a:pt x="685" y="1852"/>
                    <a:pt x="721" y="1859"/>
                    <a:pt x="759" y="1859"/>
                  </a:cubicBezTo>
                  <a:cubicBezTo>
                    <a:pt x="972" y="1859"/>
                    <a:pt x="1261" y="1646"/>
                    <a:pt x="1458" y="1485"/>
                  </a:cubicBezTo>
                  <a:cubicBezTo>
                    <a:pt x="1598" y="1370"/>
                    <a:pt x="1764" y="1362"/>
                    <a:pt x="1812" y="1362"/>
                  </a:cubicBezTo>
                  <a:cubicBezTo>
                    <a:pt x="1821" y="1362"/>
                    <a:pt x="1825" y="1362"/>
                    <a:pt x="1825" y="1362"/>
                  </a:cubicBezTo>
                  <a:cubicBezTo>
                    <a:pt x="1825" y="1362"/>
                    <a:pt x="1544" y="1976"/>
                    <a:pt x="1524" y="2125"/>
                  </a:cubicBezTo>
                  <a:cubicBezTo>
                    <a:pt x="1513" y="2199"/>
                    <a:pt x="1583" y="2237"/>
                    <a:pt x="1672" y="2237"/>
                  </a:cubicBezTo>
                  <a:cubicBezTo>
                    <a:pt x="1764" y="2237"/>
                    <a:pt x="1876" y="2196"/>
                    <a:pt x="1938" y="2113"/>
                  </a:cubicBezTo>
                  <a:cubicBezTo>
                    <a:pt x="2061" y="1951"/>
                    <a:pt x="2124" y="1678"/>
                    <a:pt x="2324" y="1593"/>
                  </a:cubicBezTo>
                  <a:cubicBezTo>
                    <a:pt x="2526" y="1508"/>
                    <a:pt x="3346" y="1597"/>
                    <a:pt x="3682" y="1449"/>
                  </a:cubicBezTo>
                  <a:cubicBezTo>
                    <a:pt x="4019" y="1300"/>
                    <a:pt x="3385" y="24"/>
                    <a:pt x="3385" y="24"/>
                  </a:cubicBezTo>
                  <a:cubicBezTo>
                    <a:pt x="3385" y="24"/>
                    <a:pt x="2727" y="45"/>
                    <a:pt x="2210" y="45"/>
                  </a:cubicBezTo>
                  <a:cubicBezTo>
                    <a:pt x="1951" y="45"/>
                    <a:pt x="1728" y="40"/>
                    <a:pt x="1640" y="24"/>
                  </a:cubicBezTo>
                  <a:cubicBezTo>
                    <a:pt x="1541" y="7"/>
                    <a:pt x="1384" y="0"/>
                    <a:pt x="12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7329754" y="1782131"/>
              <a:ext cx="740961" cy="1072675"/>
            </a:xfrm>
            <a:custGeom>
              <a:avLst/>
              <a:gdLst/>
              <a:ahLst/>
              <a:cxnLst/>
              <a:rect l="l" t="t" r="r" b="b"/>
              <a:pathLst>
                <a:path w="5957" h="8624" extrusionOk="0">
                  <a:moveTo>
                    <a:pt x="4532" y="0"/>
                  </a:moveTo>
                  <a:cubicBezTo>
                    <a:pt x="3946" y="0"/>
                    <a:pt x="3623" y="1198"/>
                    <a:pt x="3603" y="2356"/>
                  </a:cubicBezTo>
                  <a:cubicBezTo>
                    <a:pt x="3591" y="2987"/>
                    <a:pt x="3638" y="4852"/>
                    <a:pt x="3639" y="5691"/>
                  </a:cubicBezTo>
                  <a:cubicBezTo>
                    <a:pt x="2583" y="5982"/>
                    <a:pt x="1" y="7047"/>
                    <a:pt x="1" y="7047"/>
                  </a:cubicBezTo>
                  <a:cubicBezTo>
                    <a:pt x="1" y="7047"/>
                    <a:pt x="346" y="7108"/>
                    <a:pt x="527" y="7558"/>
                  </a:cubicBezTo>
                  <a:cubicBezTo>
                    <a:pt x="770" y="8162"/>
                    <a:pt x="775" y="8616"/>
                    <a:pt x="775" y="8616"/>
                  </a:cubicBezTo>
                  <a:cubicBezTo>
                    <a:pt x="775" y="8616"/>
                    <a:pt x="983" y="8623"/>
                    <a:pt x="1296" y="8623"/>
                  </a:cubicBezTo>
                  <a:cubicBezTo>
                    <a:pt x="1881" y="8623"/>
                    <a:pt x="2832" y="8597"/>
                    <a:pt x="3481" y="8443"/>
                  </a:cubicBezTo>
                  <a:cubicBezTo>
                    <a:pt x="5225" y="8032"/>
                    <a:pt x="5497" y="7456"/>
                    <a:pt x="5497" y="7456"/>
                  </a:cubicBezTo>
                  <a:cubicBezTo>
                    <a:pt x="5686" y="7337"/>
                    <a:pt x="5689" y="6569"/>
                    <a:pt x="5772" y="6010"/>
                  </a:cubicBezTo>
                  <a:cubicBezTo>
                    <a:pt x="5808" y="5762"/>
                    <a:pt x="5956" y="2880"/>
                    <a:pt x="5853" y="1949"/>
                  </a:cubicBezTo>
                  <a:cubicBezTo>
                    <a:pt x="5692" y="507"/>
                    <a:pt x="5170" y="88"/>
                    <a:pt x="4596" y="5"/>
                  </a:cubicBezTo>
                  <a:cubicBezTo>
                    <a:pt x="4574" y="2"/>
                    <a:pt x="4553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6264913" y="2215978"/>
              <a:ext cx="153491" cy="239063"/>
            </a:xfrm>
            <a:custGeom>
              <a:avLst/>
              <a:gdLst/>
              <a:ahLst/>
              <a:cxnLst/>
              <a:rect l="l" t="t" r="r" b="b"/>
              <a:pathLst>
                <a:path w="1234" h="1922" extrusionOk="0">
                  <a:moveTo>
                    <a:pt x="212" y="0"/>
                  </a:moveTo>
                  <a:cubicBezTo>
                    <a:pt x="56" y="0"/>
                    <a:pt x="32" y="142"/>
                    <a:pt x="32" y="307"/>
                  </a:cubicBezTo>
                  <a:cubicBezTo>
                    <a:pt x="32" y="578"/>
                    <a:pt x="0" y="707"/>
                    <a:pt x="33" y="1029"/>
                  </a:cubicBezTo>
                  <a:cubicBezTo>
                    <a:pt x="53" y="1242"/>
                    <a:pt x="133" y="1396"/>
                    <a:pt x="224" y="1455"/>
                  </a:cubicBezTo>
                  <a:lnTo>
                    <a:pt x="617" y="1681"/>
                  </a:lnTo>
                  <a:lnTo>
                    <a:pt x="1011" y="1907"/>
                  </a:lnTo>
                  <a:cubicBezTo>
                    <a:pt x="1030" y="1917"/>
                    <a:pt x="1049" y="1922"/>
                    <a:pt x="1066" y="1922"/>
                  </a:cubicBezTo>
                  <a:cubicBezTo>
                    <a:pt x="1133" y="1922"/>
                    <a:pt x="1186" y="1851"/>
                    <a:pt x="1202" y="1702"/>
                  </a:cubicBezTo>
                  <a:cubicBezTo>
                    <a:pt x="1233" y="1415"/>
                    <a:pt x="1202" y="1252"/>
                    <a:pt x="1200" y="979"/>
                  </a:cubicBezTo>
                  <a:cubicBezTo>
                    <a:pt x="1200" y="721"/>
                    <a:pt x="1155" y="464"/>
                    <a:pt x="615" y="153"/>
                  </a:cubicBezTo>
                  <a:cubicBezTo>
                    <a:pt x="427" y="44"/>
                    <a:pt x="299" y="0"/>
                    <a:pt x="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6376111" y="2439867"/>
              <a:ext cx="14677" cy="27862"/>
            </a:xfrm>
            <a:custGeom>
              <a:avLst/>
              <a:gdLst/>
              <a:ahLst/>
              <a:cxnLst/>
              <a:rect l="l" t="t" r="r" b="b"/>
              <a:pathLst>
                <a:path w="118" h="224" extrusionOk="0">
                  <a:moveTo>
                    <a:pt x="0" y="0"/>
                  </a:moveTo>
                  <a:lnTo>
                    <a:pt x="0" y="156"/>
                  </a:lnTo>
                  <a:lnTo>
                    <a:pt x="117" y="223"/>
                  </a:lnTo>
                  <a:lnTo>
                    <a:pt x="117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6348499" y="2423821"/>
              <a:ext cx="14677" cy="27862"/>
            </a:xfrm>
            <a:custGeom>
              <a:avLst/>
              <a:gdLst/>
              <a:ahLst/>
              <a:cxnLst/>
              <a:rect l="l" t="t" r="r" b="b"/>
              <a:pathLst>
                <a:path w="118" h="224" extrusionOk="0">
                  <a:moveTo>
                    <a:pt x="0" y="1"/>
                  </a:moveTo>
                  <a:lnTo>
                    <a:pt x="0" y="156"/>
                  </a:lnTo>
                  <a:lnTo>
                    <a:pt x="117" y="224"/>
                  </a:lnTo>
                  <a:lnTo>
                    <a:pt x="116" y="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6320761" y="2407900"/>
              <a:ext cx="14677" cy="27862"/>
            </a:xfrm>
            <a:custGeom>
              <a:avLst/>
              <a:gdLst/>
              <a:ahLst/>
              <a:cxnLst/>
              <a:rect l="l" t="t" r="r" b="b"/>
              <a:pathLst>
                <a:path w="118" h="224" extrusionOk="0">
                  <a:moveTo>
                    <a:pt x="0" y="0"/>
                  </a:moveTo>
                  <a:lnTo>
                    <a:pt x="0" y="157"/>
                  </a:lnTo>
                  <a:lnTo>
                    <a:pt x="118" y="223"/>
                  </a:lnTo>
                  <a:lnTo>
                    <a:pt x="118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6362056" y="2460390"/>
              <a:ext cx="14677" cy="27862"/>
            </a:xfrm>
            <a:custGeom>
              <a:avLst/>
              <a:gdLst/>
              <a:ahLst/>
              <a:cxnLst/>
              <a:rect l="l" t="t" r="r" b="b"/>
              <a:pathLst>
                <a:path w="118" h="224" extrusionOk="0">
                  <a:moveTo>
                    <a:pt x="1" y="1"/>
                  </a:moveTo>
                  <a:lnTo>
                    <a:pt x="1" y="157"/>
                  </a:lnTo>
                  <a:lnTo>
                    <a:pt x="118" y="224"/>
                  </a:lnTo>
                  <a:lnTo>
                    <a:pt x="118" y="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6334443" y="2444593"/>
              <a:ext cx="14677" cy="27862"/>
            </a:xfrm>
            <a:custGeom>
              <a:avLst/>
              <a:gdLst/>
              <a:ahLst/>
              <a:cxnLst/>
              <a:rect l="l" t="t" r="r" b="b"/>
              <a:pathLst>
                <a:path w="118" h="224" extrusionOk="0">
                  <a:moveTo>
                    <a:pt x="1" y="0"/>
                  </a:moveTo>
                  <a:lnTo>
                    <a:pt x="1" y="156"/>
                  </a:lnTo>
                  <a:lnTo>
                    <a:pt x="118" y="223"/>
                  </a:lnTo>
                  <a:lnTo>
                    <a:pt x="117" y="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6306706" y="2428672"/>
              <a:ext cx="14677" cy="27862"/>
            </a:xfrm>
            <a:custGeom>
              <a:avLst/>
              <a:gdLst/>
              <a:ahLst/>
              <a:cxnLst/>
              <a:rect l="l" t="t" r="r" b="b"/>
              <a:pathLst>
                <a:path w="118" h="224" extrusionOk="0">
                  <a:moveTo>
                    <a:pt x="1" y="0"/>
                  </a:moveTo>
                  <a:lnTo>
                    <a:pt x="1" y="156"/>
                  </a:lnTo>
                  <a:lnTo>
                    <a:pt x="118" y="223"/>
                  </a:lnTo>
                  <a:lnTo>
                    <a:pt x="118" y="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6293148" y="2392104"/>
              <a:ext cx="14677" cy="27862"/>
            </a:xfrm>
            <a:custGeom>
              <a:avLst/>
              <a:gdLst/>
              <a:ahLst/>
              <a:cxnLst/>
              <a:rect l="l" t="t" r="r" b="b"/>
              <a:pathLst>
                <a:path w="118" h="224" extrusionOk="0">
                  <a:moveTo>
                    <a:pt x="1" y="0"/>
                  </a:moveTo>
                  <a:lnTo>
                    <a:pt x="1" y="156"/>
                  </a:lnTo>
                  <a:lnTo>
                    <a:pt x="118" y="223"/>
                  </a:lnTo>
                  <a:lnTo>
                    <a:pt x="118" y="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6359693" y="2333395"/>
              <a:ext cx="36072" cy="60326"/>
            </a:xfrm>
            <a:custGeom>
              <a:avLst/>
              <a:gdLst/>
              <a:ahLst/>
              <a:cxnLst/>
              <a:rect l="l" t="t" r="r" b="b"/>
              <a:pathLst>
                <a:path w="290" h="485" extrusionOk="0">
                  <a:moveTo>
                    <a:pt x="61" y="0"/>
                  </a:moveTo>
                  <a:cubicBezTo>
                    <a:pt x="9" y="0"/>
                    <a:pt x="0" y="69"/>
                    <a:pt x="0" y="187"/>
                  </a:cubicBezTo>
                  <a:cubicBezTo>
                    <a:pt x="2" y="345"/>
                    <a:pt x="53" y="397"/>
                    <a:pt x="136" y="443"/>
                  </a:cubicBezTo>
                  <a:cubicBezTo>
                    <a:pt x="171" y="463"/>
                    <a:pt x="205" y="484"/>
                    <a:pt x="231" y="484"/>
                  </a:cubicBezTo>
                  <a:cubicBezTo>
                    <a:pt x="267" y="484"/>
                    <a:pt x="290" y="448"/>
                    <a:pt x="290" y="327"/>
                  </a:cubicBezTo>
                  <a:cubicBezTo>
                    <a:pt x="289" y="206"/>
                    <a:pt x="267" y="103"/>
                    <a:pt x="131" y="25"/>
                  </a:cubicBezTo>
                  <a:cubicBezTo>
                    <a:pt x="101" y="8"/>
                    <a:pt x="78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6286805" y="2292598"/>
              <a:ext cx="36072" cy="59206"/>
            </a:xfrm>
            <a:custGeom>
              <a:avLst/>
              <a:gdLst/>
              <a:ahLst/>
              <a:cxnLst/>
              <a:rect l="l" t="t" r="r" b="b"/>
              <a:pathLst>
                <a:path w="290" h="476" extrusionOk="0">
                  <a:moveTo>
                    <a:pt x="69" y="0"/>
                  </a:moveTo>
                  <a:cubicBezTo>
                    <a:pt x="12" y="0"/>
                    <a:pt x="1" y="65"/>
                    <a:pt x="1" y="152"/>
                  </a:cubicBezTo>
                  <a:cubicBezTo>
                    <a:pt x="1" y="364"/>
                    <a:pt x="73" y="398"/>
                    <a:pt x="155" y="446"/>
                  </a:cubicBezTo>
                  <a:cubicBezTo>
                    <a:pt x="186" y="463"/>
                    <a:pt x="212" y="475"/>
                    <a:pt x="234" y="475"/>
                  </a:cubicBezTo>
                  <a:cubicBezTo>
                    <a:pt x="269" y="475"/>
                    <a:pt x="289" y="442"/>
                    <a:pt x="289" y="343"/>
                  </a:cubicBezTo>
                  <a:cubicBezTo>
                    <a:pt x="289" y="185"/>
                    <a:pt x="275" y="99"/>
                    <a:pt x="159" y="32"/>
                  </a:cubicBezTo>
                  <a:cubicBezTo>
                    <a:pt x="120" y="10"/>
                    <a:pt x="91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6329468" y="2368471"/>
              <a:ext cx="24504" cy="39678"/>
            </a:xfrm>
            <a:custGeom>
              <a:avLst/>
              <a:gdLst/>
              <a:ahLst/>
              <a:cxnLst/>
              <a:rect l="l" t="t" r="r" b="b"/>
              <a:pathLst>
                <a:path w="197" h="319" extrusionOk="0">
                  <a:moveTo>
                    <a:pt x="79" y="1"/>
                  </a:moveTo>
                  <a:cubicBezTo>
                    <a:pt x="27" y="1"/>
                    <a:pt x="0" y="127"/>
                    <a:pt x="0" y="177"/>
                  </a:cubicBezTo>
                  <a:cubicBezTo>
                    <a:pt x="0" y="232"/>
                    <a:pt x="72" y="277"/>
                    <a:pt x="98" y="292"/>
                  </a:cubicBezTo>
                  <a:cubicBezTo>
                    <a:pt x="114" y="301"/>
                    <a:pt x="147" y="319"/>
                    <a:pt x="170" y="319"/>
                  </a:cubicBezTo>
                  <a:cubicBezTo>
                    <a:pt x="185" y="319"/>
                    <a:pt x="196" y="311"/>
                    <a:pt x="196" y="289"/>
                  </a:cubicBezTo>
                  <a:cubicBezTo>
                    <a:pt x="196" y="234"/>
                    <a:pt x="162" y="44"/>
                    <a:pt x="98" y="7"/>
                  </a:cubicBezTo>
                  <a:cubicBezTo>
                    <a:pt x="91" y="3"/>
                    <a:pt x="85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6306706" y="2445588"/>
              <a:ext cx="70029" cy="51246"/>
            </a:xfrm>
            <a:custGeom>
              <a:avLst/>
              <a:gdLst/>
              <a:ahLst/>
              <a:cxnLst/>
              <a:rect l="l" t="t" r="r" b="b"/>
              <a:pathLst>
                <a:path w="563" h="412" extrusionOk="0">
                  <a:moveTo>
                    <a:pt x="1" y="0"/>
                  </a:moveTo>
                  <a:lnTo>
                    <a:pt x="1" y="0"/>
                  </a:lnTo>
                  <a:cubicBezTo>
                    <a:pt x="2" y="67"/>
                    <a:pt x="31" y="139"/>
                    <a:pt x="68" y="159"/>
                  </a:cubicBezTo>
                  <a:lnTo>
                    <a:pt x="496" y="406"/>
                  </a:lnTo>
                  <a:cubicBezTo>
                    <a:pt x="503" y="410"/>
                    <a:pt x="510" y="412"/>
                    <a:pt x="516" y="412"/>
                  </a:cubicBezTo>
                  <a:cubicBezTo>
                    <a:pt x="543" y="412"/>
                    <a:pt x="563" y="377"/>
                    <a:pt x="563" y="32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6170507" y="2101546"/>
              <a:ext cx="89682" cy="149632"/>
            </a:xfrm>
            <a:custGeom>
              <a:avLst/>
              <a:gdLst/>
              <a:ahLst/>
              <a:cxnLst/>
              <a:rect l="l" t="t" r="r" b="b"/>
              <a:pathLst>
                <a:path w="721" h="1203" extrusionOk="0">
                  <a:moveTo>
                    <a:pt x="191" y="0"/>
                  </a:moveTo>
                  <a:cubicBezTo>
                    <a:pt x="173" y="0"/>
                    <a:pt x="159" y="7"/>
                    <a:pt x="150" y="19"/>
                  </a:cubicBezTo>
                  <a:cubicBezTo>
                    <a:pt x="94" y="94"/>
                    <a:pt x="158" y="184"/>
                    <a:pt x="170" y="220"/>
                  </a:cubicBezTo>
                  <a:cubicBezTo>
                    <a:pt x="152" y="205"/>
                    <a:pt x="107" y="158"/>
                    <a:pt x="68" y="158"/>
                  </a:cubicBezTo>
                  <a:cubicBezTo>
                    <a:pt x="54" y="158"/>
                    <a:pt x="41" y="164"/>
                    <a:pt x="29" y="179"/>
                  </a:cubicBezTo>
                  <a:cubicBezTo>
                    <a:pt x="0" y="218"/>
                    <a:pt x="8" y="345"/>
                    <a:pt x="90" y="469"/>
                  </a:cubicBezTo>
                  <a:cubicBezTo>
                    <a:pt x="157" y="570"/>
                    <a:pt x="227" y="592"/>
                    <a:pt x="278" y="592"/>
                  </a:cubicBezTo>
                  <a:cubicBezTo>
                    <a:pt x="291" y="592"/>
                    <a:pt x="303" y="591"/>
                    <a:pt x="313" y="589"/>
                  </a:cubicBezTo>
                  <a:lnTo>
                    <a:pt x="721" y="1202"/>
                  </a:lnTo>
                  <a:lnTo>
                    <a:pt x="720" y="898"/>
                  </a:lnTo>
                  <a:lnTo>
                    <a:pt x="420" y="446"/>
                  </a:lnTo>
                  <a:cubicBezTo>
                    <a:pt x="431" y="378"/>
                    <a:pt x="436" y="251"/>
                    <a:pt x="351" y="124"/>
                  </a:cubicBezTo>
                  <a:cubicBezTo>
                    <a:pt x="294" y="36"/>
                    <a:pt x="233" y="0"/>
                    <a:pt x="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6170631" y="2317599"/>
              <a:ext cx="89682" cy="82466"/>
            </a:xfrm>
            <a:custGeom>
              <a:avLst/>
              <a:gdLst/>
              <a:ahLst/>
              <a:cxnLst/>
              <a:rect l="l" t="t" r="r" b="b"/>
              <a:pathLst>
                <a:path w="721" h="663" extrusionOk="0">
                  <a:moveTo>
                    <a:pt x="720" y="0"/>
                  </a:moveTo>
                  <a:lnTo>
                    <a:pt x="314" y="147"/>
                  </a:lnTo>
                  <a:cubicBezTo>
                    <a:pt x="272" y="88"/>
                    <a:pt x="197" y="3"/>
                    <a:pt x="122" y="3"/>
                  </a:cubicBezTo>
                  <a:cubicBezTo>
                    <a:pt x="111" y="3"/>
                    <a:pt x="101" y="4"/>
                    <a:pt x="90" y="8"/>
                  </a:cubicBezTo>
                  <a:cubicBezTo>
                    <a:pt x="8" y="37"/>
                    <a:pt x="0" y="154"/>
                    <a:pt x="31" y="230"/>
                  </a:cubicBezTo>
                  <a:cubicBezTo>
                    <a:pt x="73" y="335"/>
                    <a:pt x="147" y="342"/>
                    <a:pt x="171" y="350"/>
                  </a:cubicBezTo>
                  <a:cubicBezTo>
                    <a:pt x="159" y="372"/>
                    <a:pt x="95" y="388"/>
                    <a:pt x="152" y="528"/>
                  </a:cubicBezTo>
                  <a:cubicBezTo>
                    <a:pt x="178" y="593"/>
                    <a:pt x="247" y="662"/>
                    <a:pt x="317" y="662"/>
                  </a:cubicBezTo>
                  <a:cubicBezTo>
                    <a:pt x="329" y="662"/>
                    <a:pt x="341" y="660"/>
                    <a:pt x="353" y="656"/>
                  </a:cubicBezTo>
                  <a:cubicBezTo>
                    <a:pt x="437" y="625"/>
                    <a:pt x="433" y="492"/>
                    <a:pt x="421" y="412"/>
                  </a:cubicBezTo>
                  <a:lnTo>
                    <a:pt x="721" y="304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6422631" y="2262248"/>
              <a:ext cx="89682" cy="82466"/>
            </a:xfrm>
            <a:custGeom>
              <a:avLst/>
              <a:gdLst/>
              <a:ahLst/>
              <a:cxnLst/>
              <a:rect l="l" t="t" r="r" b="b"/>
              <a:pathLst>
                <a:path w="721" h="663" extrusionOk="0">
                  <a:moveTo>
                    <a:pt x="404" y="1"/>
                  </a:moveTo>
                  <a:cubicBezTo>
                    <a:pt x="392" y="1"/>
                    <a:pt x="380" y="3"/>
                    <a:pt x="368" y="7"/>
                  </a:cubicBezTo>
                  <a:cubicBezTo>
                    <a:pt x="284" y="38"/>
                    <a:pt x="288" y="170"/>
                    <a:pt x="300" y="250"/>
                  </a:cubicBezTo>
                  <a:lnTo>
                    <a:pt x="0" y="358"/>
                  </a:lnTo>
                  <a:lnTo>
                    <a:pt x="1" y="662"/>
                  </a:lnTo>
                  <a:lnTo>
                    <a:pt x="407" y="516"/>
                  </a:lnTo>
                  <a:cubicBezTo>
                    <a:pt x="449" y="574"/>
                    <a:pt x="524" y="660"/>
                    <a:pt x="599" y="660"/>
                  </a:cubicBezTo>
                  <a:cubicBezTo>
                    <a:pt x="610" y="660"/>
                    <a:pt x="620" y="658"/>
                    <a:pt x="631" y="655"/>
                  </a:cubicBezTo>
                  <a:cubicBezTo>
                    <a:pt x="713" y="625"/>
                    <a:pt x="721" y="508"/>
                    <a:pt x="690" y="433"/>
                  </a:cubicBezTo>
                  <a:cubicBezTo>
                    <a:pt x="648" y="328"/>
                    <a:pt x="574" y="320"/>
                    <a:pt x="550" y="312"/>
                  </a:cubicBezTo>
                  <a:cubicBezTo>
                    <a:pt x="562" y="292"/>
                    <a:pt x="626" y="275"/>
                    <a:pt x="569" y="134"/>
                  </a:cubicBezTo>
                  <a:cubicBezTo>
                    <a:pt x="543" y="71"/>
                    <a:pt x="474" y="1"/>
                    <a:pt x="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6422755" y="2411134"/>
              <a:ext cx="89806" cy="149632"/>
            </a:xfrm>
            <a:custGeom>
              <a:avLst/>
              <a:gdLst/>
              <a:ahLst/>
              <a:cxnLst/>
              <a:rect l="l" t="t" r="r" b="b"/>
              <a:pathLst>
                <a:path w="722" h="1203" extrusionOk="0">
                  <a:moveTo>
                    <a:pt x="0" y="0"/>
                  </a:moveTo>
                  <a:lnTo>
                    <a:pt x="1" y="304"/>
                  </a:lnTo>
                  <a:lnTo>
                    <a:pt x="301" y="757"/>
                  </a:lnTo>
                  <a:cubicBezTo>
                    <a:pt x="290" y="825"/>
                    <a:pt x="285" y="952"/>
                    <a:pt x="370" y="1079"/>
                  </a:cubicBezTo>
                  <a:cubicBezTo>
                    <a:pt x="427" y="1167"/>
                    <a:pt x="488" y="1202"/>
                    <a:pt x="530" y="1202"/>
                  </a:cubicBezTo>
                  <a:cubicBezTo>
                    <a:pt x="548" y="1202"/>
                    <a:pt x="562" y="1196"/>
                    <a:pt x="571" y="1184"/>
                  </a:cubicBezTo>
                  <a:cubicBezTo>
                    <a:pt x="627" y="1108"/>
                    <a:pt x="564" y="1018"/>
                    <a:pt x="551" y="982"/>
                  </a:cubicBezTo>
                  <a:lnTo>
                    <a:pt x="551" y="982"/>
                  </a:lnTo>
                  <a:cubicBezTo>
                    <a:pt x="569" y="998"/>
                    <a:pt x="614" y="1044"/>
                    <a:pt x="653" y="1044"/>
                  </a:cubicBezTo>
                  <a:cubicBezTo>
                    <a:pt x="667" y="1044"/>
                    <a:pt x="680" y="1039"/>
                    <a:pt x="692" y="1024"/>
                  </a:cubicBezTo>
                  <a:cubicBezTo>
                    <a:pt x="722" y="985"/>
                    <a:pt x="713" y="857"/>
                    <a:pt x="631" y="733"/>
                  </a:cubicBezTo>
                  <a:cubicBezTo>
                    <a:pt x="565" y="634"/>
                    <a:pt x="495" y="611"/>
                    <a:pt x="445" y="611"/>
                  </a:cubicBezTo>
                  <a:cubicBezTo>
                    <a:pt x="431" y="611"/>
                    <a:pt x="418" y="613"/>
                    <a:pt x="408" y="6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7849300" y="2906426"/>
              <a:ext cx="495301" cy="1175290"/>
            </a:xfrm>
            <a:custGeom>
              <a:avLst/>
              <a:gdLst/>
              <a:ahLst/>
              <a:cxnLst/>
              <a:rect l="l" t="t" r="r" b="b"/>
              <a:pathLst>
                <a:path w="3982" h="9449" extrusionOk="0">
                  <a:moveTo>
                    <a:pt x="698" y="1"/>
                  </a:moveTo>
                  <a:cubicBezTo>
                    <a:pt x="635" y="1"/>
                    <a:pt x="573" y="13"/>
                    <a:pt x="516" y="36"/>
                  </a:cubicBezTo>
                  <a:cubicBezTo>
                    <a:pt x="509" y="38"/>
                    <a:pt x="441" y="74"/>
                    <a:pt x="423" y="87"/>
                  </a:cubicBezTo>
                  <a:lnTo>
                    <a:pt x="0" y="310"/>
                  </a:lnTo>
                  <a:lnTo>
                    <a:pt x="186" y="699"/>
                  </a:lnTo>
                  <a:cubicBezTo>
                    <a:pt x="186" y="710"/>
                    <a:pt x="184" y="720"/>
                    <a:pt x="184" y="731"/>
                  </a:cubicBezTo>
                  <a:lnTo>
                    <a:pt x="184" y="7065"/>
                  </a:lnTo>
                  <a:cubicBezTo>
                    <a:pt x="184" y="7238"/>
                    <a:pt x="277" y="7399"/>
                    <a:pt x="428" y="7485"/>
                  </a:cubicBezTo>
                  <a:lnTo>
                    <a:pt x="1837" y="8289"/>
                  </a:lnTo>
                  <a:lnTo>
                    <a:pt x="1837" y="8375"/>
                  </a:lnTo>
                  <a:lnTo>
                    <a:pt x="3132" y="9113"/>
                  </a:lnTo>
                  <a:lnTo>
                    <a:pt x="3027" y="9165"/>
                  </a:lnTo>
                  <a:lnTo>
                    <a:pt x="3285" y="9449"/>
                  </a:lnTo>
                  <a:lnTo>
                    <a:pt x="3733" y="9188"/>
                  </a:lnTo>
                  <a:cubicBezTo>
                    <a:pt x="3739" y="9184"/>
                    <a:pt x="3743" y="9182"/>
                    <a:pt x="3749" y="9179"/>
                  </a:cubicBezTo>
                  <a:lnTo>
                    <a:pt x="3769" y="9166"/>
                  </a:lnTo>
                  <a:lnTo>
                    <a:pt x="3769" y="9163"/>
                  </a:lnTo>
                  <a:cubicBezTo>
                    <a:pt x="3894" y="9078"/>
                    <a:pt x="3982" y="8939"/>
                    <a:pt x="3982" y="8765"/>
                  </a:cubicBezTo>
                  <a:lnTo>
                    <a:pt x="3982" y="2111"/>
                  </a:lnTo>
                  <a:cubicBezTo>
                    <a:pt x="3982" y="1927"/>
                    <a:pt x="3877" y="1758"/>
                    <a:pt x="3710" y="1677"/>
                  </a:cubicBezTo>
                  <a:lnTo>
                    <a:pt x="909" y="50"/>
                  </a:lnTo>
                  <a:cubicBezTo>
                    <a:pt x="840" y="16"/>
                    <a:pt x="768" y="1"/>
                    <a:pt x="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7818578" y="2937024"/>
              <a:ext cx="472539" cy="1151409"/>
            </a:xfrm>
            <a:custGeom>
              <a:avLst/>
              <a:gdLst/>
              <a:ahLst/>
              <a:cxnLst/>
              <a:rect l="l" t="t" r="r" b="b"/>
              <a:pathLst>
                <a:path w="3799" h="9257" extrusionOk="0">
                  <a:moveTo>
                    <a:pt x="484" y="1"/>
                  </a:moveTo>
                  <a:cubicBezTo>
                    <a:pt x="230" y="1"/>
                    <a:pt x="0" y="204"/>
                    <a:pt x="0" y="485"/>
                  </a:cubicBezTo>
                  <a:lnTo>
                    <a:pt x="0" y="7157"/>
                  </a:lnTo>
                  <a:cubicBezTo>
                    <a:pt x="0" y="7330"/>
                    <a:pt x="94" y="7491"/>
                    <a:pt x="245" y="7577"/>
                  </a:cubicBezTo>
                  <a:lnTo>
                    <a:pt x="2084" y="8626"/>
                  </a:lnTo>
                  <a:lnTo>
                    <a:pt x="3076" y="9192"/>
                  </a:lnTo>
                  <a:cubicBezTo>
                    <a:pt x="3153" y="9236"/>
                    <a:pt x="3235" y="9256"/>
                    <a:pt x="3315" y="9256"/>
                  </a:cubicBezTo>
                  <a:cubicBezTo>
                    <a:pt x="3567" y="9256"/>
                    <a:pt x="3799" y="9054"/>
                    <a:pt x="3799" y="8772"/>
                  </a:cubicBezTo>
                  <a:lnTo>
                    <a:pt x="3799" y="2117"/>
                  </a:lnTo>
                  <a:cubicBezTo>
                    <a:pt x="3799" y="1932"/>
                    <a:pt x="3694" y="1763"/>
                    <a:pt x="3527" y="1682"/>
                  </a:cubicBezTo>
                  <a:lnTo>
                    <a:pt x="696" y="50"/>
                  </a:lnTo>
                  <a:cubicBezTo>
                    <a:pt x="627" y="16"/>
                    <a:pt x="555" y="1"/>
                    <a:pt x="4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8039979" y="3078821"/>
              <a:ext cx="26370" cy="34951"/>
            </a:xfrm>
            <a:custGeom>
              <a:avLst/>
              <a:gdLst/>
              <a:ahLst/>
              <a:cxnLst/>
              <a:rect l="l" t="t" r="r" b="b"/>
              <a:pathLst>
                <a:path w="212" h="281" extrusionOk="0">
                  <a:moveTo>
                    <a:pt x="101" y="0"/>
                  </a:moveTo>
                  <a:cubicBezTo>
                    <a:pt x="99" y="0"/>
                    <a:pt x="98" y="0"/>
                    <a:pt x="96" y="0"/>
                  </a:cubicBezTo>
                  <a:cubicBezTo>
                    <a:pt x="41" y="5"/>
                    <a:pt x="1" y="70"/>
                    <a:pt x="5" y="148"/>
                  </a:cubicBezTo>
                  <a:cubicBezTo>
                    <a:pt x="11" y="222"/>
                    <a:pt x="57" y="281"/>
                    <a:pt x="110" y="281"/>
                  </a:cubicBezTo>
                  <a:cubicBezTo>
                    <a:pt x="111" y="281"/>
                    <a:pt x="113" y="281"/>
                    <a:pt x="114" y="281"/>
                  </a:cubicBezTo>
                  <a:cubicBezTo>
                    <a:pt x="170" y="277"/>
                    <a:pt x="211" y="212"/>
                    <a:pt x="206" y="134"/>
                  </a:cubicBezTo>
                  <a:cubicBezTo>
                    <a:pt x="201" y="59"/>
                    <a:pt x="154" y="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7873928" y="3039516"/>
              <a:ext cx="358478" cy="945680"/>
            </a:xfrm>
            <a:custGeom>
              <a:avLst/>
              <a:gdLst/>
              <a:ahLst/>
              <a:cxnLst/>
              <a:rect l="l" t="t" r="r" b="b"/>
              <a:pathLst>
                <a:path w="2882" h="7603" extrusionOk="0">
                  <a:moveTo>
                    <a:pt x="0" y="1"/>
                  </a:moveTo>
                  <a:lnTo>
                    <a:pt x="0" y="5931"/>
                  </a:lnTo>
                  <a:lnTo>
                    <a:pt x="2882" y="7603"/>
                  </a:lnTo>
                  <a:lnTo>
                    <a:pt x="2882" y="16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7970822" y="3880840"/>
              <a:ext cx="114310" cy="83212"/>
            </a:xfrm>
            <a:custGeom>
              <a:avLst/>
              <a:gdLst/>
              <a:ahLst/>
              <a:cxnLst/>
              <a:rect l="l" t="t" r="r" b="b"/>
              <a:pathLst>
                <a:path w="919" h="669" extrusionOk="0">
                  <a:moveTo>
                    <a:pt x="80" y="1"/>
                  </a:moveTo>
                  <a:cubicBezTo>
                    <a:pt x="38" y="1"/>
                    <a:pt x="8" y="28"/>
                    <a:pt x="5" y="76"/>
                  </a:cubicBezTo>
                  <a:cubicBezTo>
                    <a:pt x="0" y="149"/>
                    <a:pt x="59" y="243"/>
                    <a:pt x="136" y="287"/>
                  </a:cubicBezTo>
                  <a:lnTo>
                    <a:pt x="766" y="646"/>
                  </a:lnTo>
                  <a:cubicBezTo>
                    <a:pt x="792" y="661"/>
                    <a:pt x="817" y="668"/>
                    <a:pt x="838" y="668"/>
                  </a:cubicBezTo>
                  <a:cubicBezTo>
                    <a:pt x="881" y="668"/>
                    <a:pt x="911" y="641"/>
                    <a:pt x="914" y="594"/>
                  </a:cubicBezTo>
                  <a:cubicBezTo>
                    <a:pt x="918" y="520"/>
                    <a:pt x="860" y="426"/>
                    <a:pt x="783" y="382"/>
                  </a:cubicBezTo>
                  <a:lnTo>
                    <a:pt x="151" y="23"/>
                  </a:lnTo>
                  <a:cubicBezTo>
                    <a:pt x="126" y="8"/>
                    <a:pt x="101" y="1"/>
                    <a:pt x="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8013361" y="3390897"/>
              <a:ext cx="88935" cy="165553"/>
            </a:xfrm>
            <a:custGeom>
              <a:avLst/>
              <a:gdLst/>
              <a:ahLst/>
              <a:cxnLst/>
              <a:rect l="l" t="t" r="r" b="b"/>
              <a:pathLst>
                <a:path w="715" h="1331" extrusionOk="0">
                  <a:moveTo>
                    <a:pt x="173" y="125"/>
                  </a:moveTo>
                  <a:cubicBezTo>
                    <a:pt x="179" y="125"/>
                    <a:pt x="193" y="135"/>
                    <a:pt x="203" y="154"/>
                  </a:cubicBezTo>
                  <a:cubicBezTo>
                    <a:pt x="237" y="229"/>
                    <a:pt x="250" y="301"/>
                    <a:pt x="256" y="332"/>
                  </a:cubicBezTo>
                  <a:lnTo>
                    <a:pt x="263" y="372"/>
                  </a:lnTo>
                  <a:cubicBezTo>
                    <a:pt x="270" y="409"/>
                    <a:pt x="277" y="446"/>
                    <a:pt x="286" y="482"/>
                  </a:cubicBezTo>
                  <a:cubicBezTo>
                    <a:pt x="326" y="663"/>
                    <a:pt x="402" y="780"/>
                    <a:pt x="461" y="874"/>
                  </a:cubicBezTo>
                  <a:cubicBezTo>
                    <a:pt x="489" y="917"/>
                    <a:pt x="513" y="955"/>
                    <a:pt x="530" y="992"/>
                  </a:cubicBezTo>
                  <a:cubicBezTo>
                    <a:pt x="590" y="1123"/>
                    <a:pt x="586" y="1173"/>
                    <a:pt x="580" y="1193"/>
                  </a:cubicBezTo>
                  <a:cubicBezTo>
                    <a:pt x="576" y="1199"/>
                    <a:pt x="572" y="1204"/>
                    <a:pt x="565" y="1207"/>
                  </a:cubicBezTo>
                  <a:cubicBezTo>
                    <a:pt x="561" y="1209"/>
                    <a:pt x="558" y="1210"/>
                    <a:pt x="554" y="1210"/>
                  </a:cubicBezTo>
                  <a:cubicBezTo>
                    <a:pt x="525" y="1210"/>
                    <a:pt x="486" y="1170"/>
                    <a:pt x="433" y="1092"/>
                  </a:cubicBezTo>
                  <a:cubicBezTo>
                    <a:pt x="407" y="1053"/>
                    <a:pt x="368" y="985"/>
                    <a:pt x="345" y="928"/>
                  </a:cubicBezTo>
                  <a:cubicBezTo>
                    <a:pt x="318" y="867"/>
                    <a:pt x="297" y="808"/>
                    <a:pt x="277" y="741"/>
                  </a:cubicBezTo>
                  <a:cubicBezTo>
                    <a:pt x="241" y="621"/>
                    <a:pt x="215" y="497"/>
                    <a:pt x="192" y="382"/>
                  </a:cubicBezTo>
                  <a:cubicBezTo>
                    <a:pt x="189" y="365"/>
                    <a:pt x="185" y="349"/>
                    <a:pt x="181" y="332"/>
                  </a:cubicBezTo>
                  <a:cubicBezTo>
                    <a:pt x="172" y="291"/>
                    <a:pt x="163" y="248"/>
                    <a:pt x="161" y="211"/>
                  </a:cubicBezTo>
                  <a:cubicBezTo>
                    <a:pt x="158" y="140"/>
                    <a:pt x="174" y="125"/>
                    <a:pt x="173" y="125"/>
                  </a:cubicBezTo>
                  <a:close/>
                  <a:moveTo>
                    <a:pt x="144" y="1"/>
                  </a:moveTo>
                  <a:cubicBezTo>
                    <a:pt x="123" y="1"/>
                    <a:pt x="105" y="9"/>
                    <a:pt x="90" y="24"/>
                  </a:cubicBezTo>
                  <a:cubicBezTo>
                    <a:pt x="1" y="121"/>
                    <a:pt x="126" y="576"/>
                    <a:pt x="183" y="766"/>
                  </a:cubicBezTo>
                  <a:cubicBezTo>
                    <a:pt x="209" y="850"/>
                    <a:pt x="375" y="1291"/>
                    <a:pt x="541" y="1328"/>
                  </a:cubicBezTo>
                  <a:cubicBezTo>
                    <a:pt x="548" y="1330"/>
                    <a:pt x="556" y="1330"/>
                    <a:pt x="564" y="1330"/>
                  </a:cubicBezTo>
                  <a:cubicBezTo>
                    <a:pt x="589" y="1330"/>
                    <a:pt x="618" y="1322"/>
                    <a:pt x="645" y="1292"/>
                  </a:cubicBezTo>
                  <a:cubicBezTo>
                    <a:pt x="715" y="1213"/>
                    <a:pt x="656" y="1057"/>
                    <a:pt x="636" y="1012"/>
                  </a:cubicBezTo>
                  <a:cubicBezTo>
                    <a:pt x="611" y="956"/>
                    <a:pt x="580" y="905"/>
                    <a:pt x="549" y="856"/>
                  </a:cubicBezTo>
                  <a:cubicBezTo>
                    <a:pt x="526" y="818"/>
                    <a:pt x="501" y="778"/>
                    <a:pt x="480" y="738"/>
                  </a:cubicBezTo>
                  <a:cubicBezTo>
                    <a:pt x="429" y="633"/>
                    <a:pt x="390" y="537"/>
                    <a:pt x="377" y="481"/>
                  </a:cubicBezTo>
                  <a:cubicBezTo>
                    <a:pt x="368" y="442"/>
                    <a:pt x="359" y="402"/>
                    <a:pt x="351" y="364"/>
                  </a:cubicBezTo>
                  <a:cubicBezTo>
                    <a:pt x="313" y="184"/>
                    <a:pt x="280" y="27"/>
                    <a:pt x="162" y="2"/>
                  </a:cubicBezTo>
                  <a:cubicBezTo>
                    <a:pt x="156" y="1"/>
                    <a:pt x="150" y="1"/>
                    <a:pt x="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7998684" y="3341766"/>
              <a:ext cx="132346" cy="266303"/>
            </a:xfrm>
            <a:custGeom>
              <a:avLst/>
              <a:gdLst/>
              <a:ahLst/>
              <a:cxnLst/>
              <a:rect l="l" t="t" r="r" b="b"/>
              <a:pathLst>
                <a:path w="1064" h="2141" extrusionOk="0">
                  <a:moveTo>
                    <a:pt x="183" y="0"/>
                  </a:moveTo>
                  <a:cubicBezTo>
                    <a:pt x="169" y="0"/>
                    <a:pt x="156" y="3"/>
                    <a:pt x="142" y="8"/>
                  </a:cubicBezTo>
                  <a:cubicBezTo>
                    <a:pt x="77" y="33"/>
                    <a:pt x="38" y="115"/>
                    <a:pt x="25" y="246"/>
                  </a:cubicBezTo>
                  <a:cubicBezTo>
                    <a:pt x="1" y="539"/>
                    <a:pt x="82" y="1050"/>
                    <a:pt x="171" y="1383"/>
                  </a:cubicBezTo>
                  <a:cubicBezTo>
                    <a:pt x="228" y="1600"/>
                    <a:pt x="257" y="1608"/>
                    <a:pt x="273" y="1612"/>
                  </a:cubicBezTo>
                  <a:lnTo>
                    <a:pt x="294" y="1616"/>
                  </a:lnTo>
                  <a:lnTo>
                    <a:pt x="307" y="1602"/>
                  </a:lnTo>
                  <a:cubicBezTo>
                    <a:pt x="318" y="1591"/>
                    <a:pt x="338" y="1571"/>
                    <a:pt x="281" y="1366"/>
                  </a:cubicBezTo>
                  <a:cubicBezTo>
                    <a:pt x="182" y="1019"/>
                    <a:pt x="140" y="721"/>
                    <a:pt x="122" y="529"/>
                  </a:cubicBezTo>
                  <a:cubicBezTo>
                    <a:pt x="109" y="449"/>
                    <a:pt x="128" y="312"/>
                    <a:pt x="149" y="210"/>
                  </a:cubicBezTo>
                  <a:cubicBezTo>
                    <a:pt x="154" y="190"/>
                    <a:pt x="166" y="155"/>
                    <a:pt x="196" y="149"/>
                  </a:cubicBezTo>
                  <a:cubicBezTo>
                    <a:pt x="199" y="148"/>
                    <a:pt x="202" y="148"/>
                    <a:pt x="205" y="148"/>
                  </a:cubicBezTo>
                  <a:cubicBezTo>
                    <a:pt x="236" y="148"/>
                    <a:pt x="285" y="173"/>
                    <a:pt x="338" y="249"/>
                  </a:cubicBezTo>
                  <a:cubicBezTo>
                    <a:pt x="409" y="348"/>
                    <a:pt x="449" y="495"/>
                    <a:pt x="514" y="739"/>
                  </a:cubicBezTo>
                  <a:cubicBezTo>
                    <a:pt x="558" y="904"/>
                    <a:pt x="650" y="1093"/>
                    <a:pt x="731" y="1260"/>
                  </a:cubicBezTo>
                  <a:cubicBezTo>
                    <a:pt x="749" y="1297"/>
                    <a:pt x="767" y="1334"/>
                    <a:pt x="784" y="1369"/>
                  </a:cubicBezTo>
                  <a:cubicBezTo>
                    <a:pt x="895" y="1602"/>
                    <a:pt x="964" y="1902"/>
                    <a:pt x="890" y="1975"/>
                  </a:cubicBezTo>
                  <a:cubicBezTo>
                    <a:pt x="879" y="1986"/>
                    <a:pt x="863" y="1990"/>
                    <a:pt x="846" y="1990"/>
                  </a:cubicBezTo>
                  <a:cubicBezTo>
                    <a:pt x="813" y="1990"/>
                    <a:pt x="774" y="1975"/>
                    <a:pt x="741" y="1959"/>
                  </a:cubicBezTo>
                  <a:cubicBezTo>
                    <a:pt x="604" y="1892"/>
                    <a:pt x="508" y="1679"/>
                    <a:pt x="430" y="1486"/>
                  </a:cubicBezTo>
                  <a:cubicBezTo>
                    <a:pt x="416" y="1452"/>
                    <a:pt x="400" y="1414"/>
                    <a:pt x="372" y="1414"/>
                  </a:cubicBezTo>
                  <a:cubicBezTo>
                    <a:pt x="368" y="1414"/>
                    <a:pt x="363" y="1415"/>
                    <a:pt x="359" y="1416"/>
                  </a:cubicBezTo>
                  <a:cubicBezTo>
                    <a:pt x="326" y="1429"/>
                    <a:pt x="332" y="1468"/>
                    <a:pt x="350" y="1525"/>
                  </a:cubicBezTo>
                  <a:cubicBezTo>
                    <a:pt x="434" y="1793"/>
                    <a:pt x="629" y="2094"/>
                    <a:pt x="807" y="2136"/>
                  </a:cubicBezTo>
                  <a:cubicBezTo>
                    <a:pt x="821" y="2139"/>
                    <a:pt x="835" y="2141"/>
                    <a:pt x="850" y="2141"/>
                  </a:cubicBezTo>
                  <a:cubicBezTo>
                    <a:pt x="896" y="2141"/>
                    <a:pt x="940" y="2121"/>
                    <a:pt x="976" y="2083"/>
                  </a:cubicBezTo>
                  <a:cubicBezTo>
                    <a:pt x="1052" y="2004"/>
                    <a:pt x="1064" y="1835"/>
                    <a:pt x="1007" y="1633"/>
                  </a:cubicBezTo>
                  <a:cubicBezTo>
                    <a:pt x="961" y="1467"/>
                    <a:pt x="889" y="1326"/>
                    <a:pt x="812" y="1178"/>
                  </a:cubicBezTo>
                  <a:cubicBezTo>
                    <a:pt x="735" y="1025"/>
                    <a:pt x="654" y="867"/>
                    <a:pt x="603" y="680"/>
                  </a:cubicBezTo>
                  <a:cubicBezTo>
                    <a:pt x="585" y="592"/>
                    <a:pt x="550" y="459"/>
                    <a:pt x="502" y="351"/>
                  </a:cubicBezTo>
                  <a:cubicBezTo>
                    <a:pt x="470" y="279"/>
                    <a:pt x="406" y="147"/>
                    <a:pt x="332" y="76"/>
                  </a:cubicBezTo>
                  <a:cubicBezTo>
                    <a:pt x="278" y="26"/>
                    <a:pt x="228" y="0"/>
                    <a:pt x="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8004654" y="3310048"/>
              <a:ext cx="56346" cy="44031"/>
            </a:xfrm>
            <a:custGeom>
              <a:avLst/>
              <a:gdLst/>
              <a:ahLst/>
              <a:cxnLst/>
              <a:rect l="l" t="t" r="r" b="b"/>
              <a:pathLst>
                <a:path w="453" h="354" extrusionOk="0">
                  <a:moveTo>
                    <a:pt x="153" y="0"/>
                  </a:moveTo>
                  <a:cubicBezTo>
                    <a:pt x="145" y="0"/>
                    <a:pt x="137" y="1"/>
                    <a:pt x="129" y="3"/>
                  </a:cubicBezTo>
                  <a:cubicBezTo>
                    <a:pt x="84" y="14"/>
                    <a:pt x="55" y="53"/>
                    <a:pt x="34" y="90"/>
                  </a:cubicBezTo>
                  <a:cubicBezTo>
                    <a:pt x="14" y="122"/>
                    <a:pt x="1" y="168"/>
                    <a:pt x="17" y="195"/>
                  </a:cubicBezTo>
                  <a:lnTo>
                    <a:pt x="31" y="215"/>
                  </a:lnTo>
                  <a:lnTo>
                    <a:pt x="51" y="217"/>
                  </a:lnTo>
                  <a:cubicBezTo>
                    <a:pt x="73" y="217"/>
                    <a:pt x="92" y="199"/>
                    <a:pt x="116" y="158"/>
                  </a:cubicBezTo>
                  <a:cubicBezTo>
                    <a:pt x="135" y="127"/>
                    <a:pt x="155" y="111"/>
                    <a:pt x="175" y="111"/>
                  </a:cubicBezTo>
                  <a:lnTo>
                    <a:pt x="177" y="111"/>
                  </a:lnTo>
                  <a:cubicBezTo>
                    <a:pt x="198" y="111"/>
                    <a:pt x="260" y="130"/>
                    <a:pt x="359" y="306"/>
                  </a:cubicBezTo>
                  <a:cubicBezTo>
                    <a:pt x="373" y="329"/>
                    <a:pt x="386" y="354"/>
                    <a:pt x="407" y="354"/>
                  </a:cubicBezTo>
                  <a:cubicBezTo>
                    <a:pt x="412" y="354"/>
                    <a:pt x="416" y="353"/>
                    <a:pt x="422" y="351"/>
                  </a:cubicBezTo>
                  <a:cubicBezTo>
                    <a:pt x="453" y="337"/>
                    <a:pt x="440" y="304"/>
                    <a:pt x="431" y="281"/>
                  </a:cubicBezTo>
                  <a:cubicBezTo>
                    <a:pt x="396" y="187"/>
                    <a:pt x="314" y="76"/>
                    <a:pt x="246" y="33"/>
                  </a:cubicBezTo>
                  <a:cubicBezTo>
                    <a:pt x="212" y="11"/>
                    <a:pt x="181" y="0"/>
                    <a:pt x="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7975797" y="3283928"/>
              <a:ext cx="167173" cy="361704"/>
            </a:xfrm>
            <a:custGeom>
              <a:avLst/>
              <a:gdLst/>
              <a:ahLst/>
              <a:cxnLst/>
              <a:rect l="l" t="t" r="r" b="b"/>
              <a:pathLst>
                <a:path w="1344" h="2908" extrusionOk="0">
                  <a:moveTo>
                    <a:pt x="262" y="1"/>
                  </a:moveTo>
                  <a:cubicBezTo>
                    <a:pt x="235" y="1"/>
                    <a:pt x="208" y="34"/>
                    <a:pt x="185" y="62"/>
                  </a:cubicBezTo>
                  <a:cubicBezTo>
                    <a:pt x="1" y="284"/>
                    <a:pt x="55" y="749"/>
                    <a:pt x="102" y="1160"/>
                  </a:cubicBezTo>
                  <a:cubicBezTo>
                    <a:pt x="114" y="1258"/>
                    <a:pt x="125" y="1352"/>
                    <a:pt x="132" y="1440"/>
                  </a:cubicBezTo>
                  <a:cubicBezTo>
                    <a:pt x="164" y="1823"/>
                    <a:pt x="213" y="2169"/>
                    <a:pt x="491" y="2527"/>
                  </a:cubicBezTo>
                  <a:cubicBezTo>
                    <a:pt x="638" y="2717"/>
                    <a:pt x="858" y="2907"/>
                    <a:pt x="1052" y="2907"/>
                  </a:cubicBezTo>
                  <a:cubicBezTo>
                    <a:pt x="1094" y="2907"/>
                    <a:pt x="1135" y="2898"/>
                    <a:pt x="1173" y="2878"/>
                  </a:cubicBezTo>
                  <a:cubicBezTo>
                    <a:pt x="1257" y="2834"/>
                    <a:pt x="1311" y="2741"/>
                    <a:pt x="1329" y="2606"/>
                  </a:cubicBezTo>
                  <a:cubicBezTo>
                    <a:pt x="1332" y="2577"/>
                    <a:pt x="1343" y="2491"/>
                    <a:pt x="1291" y="2481"/>
                  </a:cubicBezTo>
                  <a:cubicBezTo>
                    <a:pt x="1289" y="2480"/>
                    <a:pt x="1286" y="2480"/>
                    <a:pt x="1284" y="2480"/>
                  </a:cubicBezTo>
                  <a:cubicBezTo>
                    <a:pt x="1261" y="2480"/>
                    <a:pt x="1230" y="2499"/>
                    <a:pt x="1208" y="2582"/>
                  </a:cubicBezTo>
                  <a:cubicBezTo>
                    <a:pt x="1184" y="2671"/>
                    <a:pt x="1142" y="2731"/>
                    <a:pt x="1083" y="2755"/>
                  </a:cubicBezTo>
                  <a:cubicBezTo>
                    <a:pt x="1063" y="2764"/>
                    <a:pt x="1040" y="2768"/>
                    <a:pt x="1016" y="2768"/>
                  </a:cubicBezTo>
                  <a:cubicBezTo>
                    <a:pt x="972" y="2768"/>
                    <a:pt x="922" y="2754"/>
                    <a:pt x="868" y="2725"/>
                  </a:cubicBezTo>
                  <a:cubicBezTo>
                    <a:pt x="616" y="2589"/>
                    <a:pt x="361" y="2213"/>
                    <a:pt x="288" y="1868"/>
                  </a:cubicBezTo>
                  <a:cubicBezTo>
                    <a:pt x="232" y="1604"/>
                    <a:pt x="212" y="1334"/>
                    <a:pt x="191" y="1073"/>
                  </a:cubicBezTo>
                  <a:lnTo>
                    <a:pt x="186" y="996"/>
                  </a:lnTo>
                  <a:cubicBezTo>
                    <a:pt x="168" y="772"/>
                    <a:pt x="132" y="305"/>
                    <a:pt x="273" y="106"/>
                  </a:cubicBezTo>
                  <a:cubicBezTo>
                    <a:pt x="275" y="102"/>
                    <a:pt x="321" y="37"/>
                    <a:pt x="284" y="9"/>
                  </a:cubicBezTo>
                  <a:cubicBezTo>
                    <a:pt x="276" y="3"/>
                    <a:pt x="269" y="1"/>
                    <a:pt x="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7960871" y="3377090"/>
              <a:ext cx="32216" cy="157717"/>
            </a:xfrm>
            <a:custGeom>
              <a:avLst/>
              <a:gdLst/>
              <a:ahLst/>
              <a:cxnLst/>
              <a:rect l="l" t="t" r="r" b="b"/>
              <a:pathLst>
                <a:path w="259" h="1268" extrusionOk="0">
                  <a:moveTo>
                    <a:pt x="68" y="1"/>
                  </a:moveTo>
                  <a:cubicBezTo>
                    <a:pt x="51" y="2"/>
                    <a:pt x="25" y="9"/>
                    <a:pt x="21" y="64"/>
                  </a:cubicBezTo>
                  <a:cubicBezTo>
                    <a:pt x="1" y="362"/>
                    <a:pt x="46" y="871"/>
                    <a:pt x="171" y="1229"/>
                  </a:cubicBezTo>
                  <a:cubicBezTo>
                    <a:pt x="181" y="1261"/>
                    <a:pt x="199" y="1268"/>
                    <a:pt x="211" y="1268"/>
                  </a:cubicBezTo>
                  <a:cubicBezTo>
                    <a:pt x="216" y="1268"/>
                    <a:pt x="219" y="1266"/>
                    <a:pt x="221" y="1266"/>
                  </a:cubicBezTo>
                  <a:cubicBezTo>
                    <a:pt x="234" y="1262"/>
                    <a:pt x="258" y="1248"/>
                    <a:pt x="244" y="1192"/>
                  </a:cubicBezTo>
                  <a:cubicBezTo>
                    <a:pt x="203" y="1036"/>
                    <a:pt x="194" y="923"/>
                    <a:pt x="185" y="815"/>
                  </a:cubicBezTo>
                  <a:cubicBezTo>
                    <a:pt x="181" y="751"/>
                    <a:pt x="175" y="690"/>
                    <a:pt x="165" y="623"/>
                  </a:cubicBezTo>
                  <a:cubicBezTo>
                    <a:pt x="128" y="401"/>
                    <a:pt x="122" y="236"/>
                    <a:pt x="122" y="93"/>
                  </a:cubicBezTo>
                  <a:cubicBezTo>
                    <a:pt x="122" y="49"/>
                    <a:pt x="103" y="2"/>
                    <a:pt x="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7975424" y="3230692"/>
              <a:ext cx="157471" cy="296403"/>
            </a:xfrm>
            <a:custGeom>
              <a:avLst/>
              <a:gdLst/>
              <a:ahLst/>
              <a:cxnLst/>
              <a:rect l="l" t="t" r="r" b="b"/>
              <a:pathLst>
                <a:path w="1266" h="2383" extrusionOk="0">
                  <a:moveTo>
                    <a:pt x="350" y="0"/>
                  </a:moveTo>
                  <a:cubicBezTo>
                    <a:pt x="181" y="0"/>
                    <a:pt x="49" y="169"/>
                    <a:pt x="7" y="437"/>
                  </a:cubicBezTo>
                  <a:cubicBezTo>
                    <a:pt x="1" y="477"/>
                    <a:pt x="13" y="506"/>
                    <a:pt x="38" y="510"/>
                  </a:cubicBezTo>
                  <a:cubicBezTo>
                    <a:pt x="40" y="510"/>
                    <a:pt x="42" y="511"/>
                    <a:pt x="45" y="511"/>
                  </a:cubicBezTo>
                  <a:cubicBezTo>
                    <a:pt x="58" y="511"/>
                    <a:pt x="77" y="504"/>
                    <a:pt x="85" y="467"/>
                  </a:cubicBezTo>
                  <a:cubicBezTo>
                    <a:pt x="126" y="288"/>
                    <a:pt x="200" y="174"/>
                    <a:pt x="306" y="129"/>
                  </a:cubicBezTo>
                  <a:cubicBezTo>
                    <a:pt x="320" y="124"/>
                    <a:pt x="334" y="121"/>
                    <a:pt x="349" y="121"/>
                  </a:cubicBezTo>
                  <a:cubicBezTo>
                    <a:pt x="420" y="121"/>
                    <a:pt x="498" y="185"/>
                    <a:pt x="554" y="296"/>
                  </a:cubicBezTo>
                  <a:cubicBezTo>
                    <a:pt x="615" y="419"/>
                    <a:pt x="659" y="560"/>
                    <a:pt x="688" y="726"/>
                  </a:cubicBezTo>
                  <a:cubicBezTo>
                    <a:pt x="691" y="747"/>
                    <a:pt x="838" y="1458"/>
                    <a:pt x="869" y="1585"/>
                  </a:cubicBezTo>
                  <a:cubicBezTo>
                    <a:pt x="934" y="1865"/>
                    <a:pt x="1068" y="2153"/>
                    <a:pt x="1168" y="2345"/>
                  </a:cubicBezTo>
                  <a:cubicBezTo>
                    <a:pt x="1184" y="2375"/>
                    <a:pt x="1201" y="2383"/>
                    <a:pt x="1213" y="2383"/>
                  </a:cubicBezTo>
                  <a:cubicBezTo>
                    <a:pt x="1220" y="2383"/>
                    <a:pt x="1225" y="2380"/>
                    <a:pt x="1229" y="2378"/>
                  </a:cubicBezTo>
                  <a:cubicBezTo>
                    <a:pt x="1242" y="2374"/>
                    <a:pt x="1265" y="2355"/>
                    <a:pt x="1240" y="2293"/>
                  </a:cubicBezTo>
                  <a:cubicBezTo>
                    <a:pt x="1208" y="2210"/>
                    <a:pt x="1174" y="2136"/>
                    <a:pt x="1142" y="2065"/>
                  </a:cubicBezTo>
                  <a:cubicBezTo>
                    <a:pt x="1043" y="1843"/>
                    <a:pt x="959" y="1652"/>
                    <a:pt x="913" y="1329"/>
                  </a:cubicBezTo>
                  <a:cubicBezTo>
                    <a:pt x="896" y="1204"/>
                    <a:pt x="794" y="730"/>
                    <a:pt x="773" y="636"/>
                  </a:cubicBezTo>
                  <a:cubicBezTo>
                    <a:pt x="762" y="585"/>
                    <a:pt x="707" y="394"/>
                    <a:pt x="665" y="304"/>
                  </a:cubicBezTo>
                  <a:cubicBezTo>
                    <a:pt x="601" y="168"/>
                    <a:pt x="508" y="11"/>
                    <a:pt x="370" y="1"/>
                  </a:cubicBezTo>
                  <a:cubicBezTo>
                    <a:pt x="363" y="1"/>
                    <a:pt x="357" y="0"/>
                    <a:pt x="3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8047069" y="3237782"/>
              <a:ext cx="119907" cy="434966"/>
            </a:xfrm>
            <a:custGeom>
              <a:avLst/>
              <a:gdLst/>
              <a:ahLst/>
              <a:cxnLst/>
              <a:rect l="l" t="t" r="r" b="b"/>
              <a:pathLst>
                <a:path w="964" h="3497" extrusionOk="0">
                  <a:moveTo>
                    <a:pt x="54" y="1"/>
                  </a:moveTo>
                  <a:cubicBezTo>
                    <a:pt x="48" y="1"/>
                    <a:pt x="42" y="3"/>
                    <a:pt x="36" y="6"/>
                  </a:cubicBezTo>
                  <a:cubicBezTo>
                    <a:pt x="0" y="26"/>
                    <a:pt x="26" y="75"/>
                    <a:pt x="47" y="113"/>
                  </a:cubicBezTo>
                  <a:cubicBezTo>
                    <a:pt x="315" y="614"/>
                    <a:pt x="537" y="1251"/>
                    <a:pt x="641" y="1820"/>
                  </a:cubicBezTo>
                  <a:cubicBezTo>
                    <a:pt x="676" y="2011"/>
                    <a:pt x="702" y="2209"/>
                    <a:pt x="726" y="2399"/>
                  </a:cubicBezTo>
                  <a:cubicBezTo>
                    <a:pt x="736" y="2478"/>
                    <a:pt x="748" y="2557"/>
                    <a:pt x="758" y="2635"/>
                  </a:cubicBezTo>
                  <a:cubicBezTo>
                    <a:pt x="821" y="3080"/>
                    <a:pt x="774" y="3313"/>
                    <a:pt x="601" y="3413"/>
                  </a:cubicBezTo>
                  <a:cubicBezTo>
                    <a:pt x="586" y="3422"/>
                    <a:pt x="579" y="3440"/>
                    <a:pt x="584" y="3460"/>
                  </a:cubicBezTo>
                  <a:cubicBezTo>
                    <a:pt x="589" y="3478"/>
                    <a:pt x="605" y="3497"/>
                    <a:pt x="627" y="3497"/>
                  </a:cubicBezTo>
                  <a:cubicBezTo>
                    <a:pt x="702" y="3495"/>
                    <a:pt x="761" y="3467"/>
                    <a:pt x="806" y="3415"/>
                  </a:cubicBezTo>
                  <a:cubicBezTo>
                    <a:pt x="964" y="3229"/>
                    <a:pt x="895" y="2758"/>
                    <a:pt x="841" y="2380"/>
                  </a:cubicBezTo>
                  <a:cubicBezTo>
                    <a:pt x="829" y="2299"/>
                    <a:pt x="818" y="2223"/>
                    <a:pt x="810" y="2156"/>
                  </a:cubicBezTo>
                  <a:cubicBezTo>
                    <a:pt x="729" y="1455"/>
                    <a:pt x="445" y="595"/>
                    <a:pt x="122" y="62"/>
                  </a:cubicBezTo>
                  <a:cubicBezTo>
                    <a:pt x="103" y="33"/>
                    <a:pt x="80" y="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7978534" y="3549609"/>
              <a:ext cx="197897" cy="151498"/>
            </a:xfrm>
            <a:custGeom>
              <a:avLst/>
              <a:gdLst/>
              <a:ahLst/>
              <a:cxnLst/>
              <a:rect l="l" t="t" r="r" b="b"/>
              <a:pathLst>
                <a:path w="1591" h="1218" extrusionOk="0">
                  <a:moveTo>
                    <a:pt x="73" y="1"/>
                  </a:moveTo>
                  <a:cubicBezTo>
                    <a:pt x="66" y="1"/>
                    <a:pt x="60" y="5"/>
                    <a:pt x="53" y="10"/>
                  </a:cubicBezTo>
                  <a:cubicBezTo>
                    <a:pt x="32" y="26"/>
                    <a:pt x="0" y="48"/>
                    <a:pt x="316" y="485"/>
                  </a:cubicBezTo>
                  <a:cubicBezTo>
                    <a:pt x="572" y="842"/>
                    <a:pt x="949" y="1217"/>
                    <a:pt x="1249" y="1217"/>
                  </a:cubicBezTo>
                  <a:cubicBezTo>
                    <a:pt x="1256" y="1217"/>
                    <a:pt x="1264" y="1217"/>
                    <a:pt x="1271" y="1216"/>
                  </a:cubicBezTo>
                  <a:cubicBezTo>
                    <a:pt x="1339" y="1213"/>
                    <a:pt x="1402" y="1177"/>
                    <a:pt x="1453" y="1114"/>
                  </a:cubicBezTo>
                  <a:cubicBezTo>
                    <a:pt x="1551" y="994"/>
                    <a:pt x="1590" y="796"/>
                    <a:pt x="1560" y="584"/>
                  </a:cubicBezTo>
                  <a:cubicBezTo>
                    <a:pt x="1555" y="552"/>
                    <a:pt x="1535" y="537"/>
                    <a:pt x="1518" y="537"/>
                  </a:cubicBezTo>
                  <a:cubicBezTo>
                    <a:pt x="1516" y="537"/>
                    <a:pt x="1514" y="537"/>
                    <a:pt x="1513" y="537"/>
                  </a:cubicBezTo>
                  <a:cubicBezTo>
                    <a:pt x="1495" y="538"/>
                    <a:pt x="1477" y="554"/>
                    <a:pt x="1478" y="586"/>
                  </a:cubicBezTo>
                  <a:cubicBezTo>
                    <a:pt x="1485" y="840"/>
                    <a:pt x="1427" y="1009"/>
                    <a:pt x="1316" y="1061"/>
                  </a:cubicBezTo>
                  <a:cubicBezTo>
                    <a:pt x="1291" y="1072"/>
                    <a:pt x="1264" y="1078"/>
                    <a:pt x="1235" y="1078"/>
                  </a:cubicBezTo>
                  <a:cubicBezTo>
                    <a:pt x="1141" y="1078"/>
                    <a:pt x="1024" y="1020"/>
                    <a:pt x="897" y="909"/>
                  </a:cubicBezTo>
                  <a:cubicBezTo>
                    <a:pt x="664" y="705"/>
                    <a:pt x="456" y="479"/>
                    <a:pt x="263" y="216"/>
                  </a:cubicBezTo>
                  <a:cubicBezTo>
                    <a:pt x="134" y="40"/>
                    <a:pt x="96" y="1"/>
                    <a:pt x="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7932263" y="3204074"/>
              <a:ext cx="105603" cy="213938"/>
            </a:xfrm>
            <a:custGeom>
              <a:avLst/>
              <a:gdLst/>
              <a:ahLst/>
              <a:cxnLst/>
              <a:rect l="l" t="t" r="r" b="b"/>
              <a:pathLst>
                <a:path w="849" h="1720" extrusionOk="0">
                  <a:moveTo>
                    <a:pt x="570" y="0"/>
                  </a:moveTo>
                  <a:cubicBezTo>
                    <a:pt x="520" y="0"/>
                    <a:pt x="474" y="13"/>
                    <a:pt x="430" y="37"/>
                  </a:cubicBezTo>
                  <a:cubicBezTo>
                    <a:pt x="1" y="280"/>
                    <a:pt x="62" y="1602"/>
                    <a:pt x="65" y="1659"/>
                  </a:cubicBezTo>
                  <a:cubicBezTo>
                    <a:pt x="66" y="1691"/>
                    <a:pt x="90" y="1718"/>
                    <a:pt x="117" y="1719"/>
                  </a:cubicBezTo>
                  <a:lnTo>
                    <a:pt x="118" y="1719"/>
                  </a:lnTo>
                  <a:cubicBezTo>
                    <a:pt x="136" y="1719"/>
                    <a:pt x="156" y="1706"/>
                    <a:pt x="160" y="1678"/>
                  </a:cubicBezTo>
                  <a:cubicBezTo>
                    <a:pt x="169" y="1581"/>
                    <a:pt x="174" y="1474"/>
                    <a:pt x="181" y="1363"/>
                  </a:cubicBezTo>
                  <a:cubicBezTo>
                    <a:pt x="209" y="908"/>
                    <a:pt x="243" y="341"/>
                    <a:pt x="483" y="182"/>
                  </a:cubicBezTo>
                  <a:cubicBezTo>
                    <a:pt x="528" y="152"/>
                    <a:pt x="580" y="137"/>
                    <a:pt x="638" y="137"/>
                  </a:cubicBezTo>
                  <a:cubicBezTo>
                    <a:pt x="686" y="137"/>
                    <a:pt x="738" y="147"/>
                    <a:pt x="796" y="168"/>
                  </a:cubicBezTo>
                  <a:lnTo>
                    <a:pt x="826" y="176"/>
                  </a:lnTo>
                  <a:lnTo>
                    <a:pt x="840" y="150"/>
                  </a:lnTo>
                  <a:cubicBezTo>
                    <a:pt x="849" y="132"/>
                    <a:pt x="841" y="104"/>
                    <a:pt x="823" y="91"/>
                  </a:cubicBezTo>
                  <a:cubicBezTo>
                    <a:pt x="732" y="31"/>
                    <a:pt x="647" y="0"/>
                    <a:pt x="5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7975175" y="3183675"/>
              <a:ext cx="215559" cy="449145"/>
            </a:xfrm>
            <a:custGeom>
              <a:avLst/>
              <a:gdLst/>
              <a:ahLst/>
              <a:cxnLst/>
              <a:rect l="l" t="t" r="r" b="b"/>
              <a:pathLst>
                <a:path w="1733" h="3611" extrusionOk="0">
                  <a:moveTo>
                    <a:pt x="229" y="0"/>
                  </a:moveTo>
                  <a:cubicBezTo>
                    <a:pt x="162" y="0"/>
                    <a:pt x="99" y="18"/>
                    <a:pt x="40" y="52"/>
                  </a:cubicBezTo>
                  <a:cubicBezTo>
                    <a:pt x="13" y="68"/>
                    <a:pt x="0" y="101"/>
                    <a:pt x="13" y="125"/>
                  </a:cubicBezTo>
                  <a:cubicBezTo>
                    <a:pt x="14" y="129"/>
                    <a:pt x="26" y="147"/>
                    <a:pt x="52" y="147"/>
                  </a:cubicBezTo>
                  <a:cubicBezTo>
                    <a:pt x="61" y="147"/>
                    <a:pt x="71" y="145"/>
                    <a:pt x="83" y="140"/>
                  </a:cubicBezTo>
                  <a:cubicBezTo>
                    <a:pt x="124" y="123"/>
                    <a:pt x="168" y="114"/>
                    <a:pt x="212" y="114"/>
                  </a:cubicBezTo>
                  <a:cubicBezTo>
                    <a:pt x="269" y="114"/>
                    <a:pt x="327" y="128"/>
                    <a:pt x="387" y="155"/>
                  </a:cubicBezTo>
                  <a:cubicBezTo>
                    <a:pt x="750" y="325"/>
                    <a:pt x="1101" y="970"/>
                    <a:pt x="1271" y="1499"/>
                  </a:cubicBezTo>
                  <a:cubicBezTo>
                    <a:pt x="1475" y="2135"/>
                    <a:pt x="1605" y="2889"/>
                    <a:pt x="1616" y="3516"/>
                  </a:cubicBezTo>
                  <a:cubicBezTo>
                    <a:pt x="1617" y="3570"/>
                    <a:pt x="1646" y="3611"/>
                    <a:pt x="1680" y="3611"/>
                  </a:cubicBezTo>
                  <a:cubicBezTo>
                    <a:pt x="1696" y="3611"/>
                    <a:pt x="1732" y="3602"/>
                    <a:pt x="1732" y="3529"/>
                  </a:cubicBezTo>
                  <a:cubicBezTo>
                    <a:pt x="1728" y="2891"/>
                    <a:pt x="1589" y="1852"/>
                    <a:pt x="1212" y="1021"/>
                  </a:cubicBezTo>
                  <a:cubicBezTo>
                    <a:pt x="1034" y="627"/>
                    <a:pt x="703" y="129"/>
                    <a:pt x="357" y="21"/>
                  </a:cubicBezTo>
                  <a:cubicBezTo>
                    <a:pt x="313" y="7"/>
                    <a:pt x="270" y="0"/>
                    <a:pt x="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7936492" y="3429207"/>
              <a:ext cx="228122" cy="299016"/>
            </a:xfrm>
            <a:custGeom>
              <a:avLst/>
              <a:gdLst/>
              <a:ahLst/>
              <a:cxnLst/>
              <a:rect l="l" t="t" r="r" b="b"/>
              <a:pathLst>
                <a:path w="1834" h="2404" extrusionOk="0">
                  <a:moveTo>
                    <a:pt x="102" y="1"/>
                  </a:moveTo>
                  <a:lnTo>
                    <a:pt x="40" y="4"/>
                  </a:lnTo>
                  <a:lnTo>
                    <a:pt x="38" y="33"/>
                  </a:lnTo>
                  <a:cubicBezTo>
                    <a:pt x="1" y="423"/>
                    <a:pt x="83" y="790"/>
                    <a:pt x="298" y="1190"/>
                  </a:cubicBezTo>
                  <a:cubicBezTo>
                    <a:pt x="612" y="1773"/>
                    <a:pt x="851" y="1993"/>
                    <a:pt x="953" y="2087"/>
                  </a:cubicBezTo>
                  <a:cubicBezTo>
                    <a:pt x="1176" y="2293"/>
                    <a:pt x="1404" y="2404"/>
                    <a:pt x="1589" y="2404"/>
                  </a:cubicBezTo>
                  <a:cubicBezTo>
                    <a:pt x="1665" y="2404"/>
                    <a:pt x="1732" y="2386"/>
                    <a:pt x="1791" y="2348"/>
                  </a:cubicBezTo>
                  <a:cubicBezTo>
                    <a:pt x="1811" y="2336"/>
                    <a:pt x="1834" y="2302"/>
                    <a:pt x="1823" y="2273"/>
                  </a:cubicBezTo>
                  <a:cubicBezTo>
                    <a:pt x="1819" y="2263"/>
                    <a:pt x="1807" y="2243"/>
                    <a:pt x="1774" y="2243"/>
                  </a:cubicBezTo>
                  <a:cubicBezTo>
                    <a:pt x="1768" y="2243"/>
                    <a:pt x="1762" y="2244"/>
                    <a:pt x="1755" y="2245"/>
                  </a:cubicBezTo>
                  <a:lnTo>
                    <a:pt x="1721" y="2251"/>
                  </a:lnTo>
                  <a:cubicBezTo>
                    <a:pt x="1658" y="2261"/>
                    <a:pt x="1604" y="2271"/>
                    <a:pt x="1548" y="2271"/>
                  </a:cubicBezTo>
                  <a:cubicBezTo>
                    <a:pt x="1427" y="2271"/>
                    <a:pt x="1303" y="2226"/>
                    <a:pt x="1087" y="2052"/>
                  </a:cubicBezTo>
                  <a:cubicBezTo>
                    <a:pt x="874" y="1881"/>
                    <a:pt x="669" y="1612"/>
                    <a:pt x="440" y="1206"/>
                  </a:cubicBezTo>
                  <a:cubicBezTo>
                    <a:pt x="198" y="778"/>
                    <a:pt x="150" y="451"/>
                    <a:pt x="109" y="36"/>
                  </a:cubicBezTo>
                  <a:lnTo>
                    <a:pt x="1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7909750" y="3215517"/>
              <a:ext cx="281483" cy="559846"/>
            </a:xfrm>
            <a:custGeom>
              <a:avLst/>
              <a:gdLst/>
              <a:ahLst/>
              <a:cxnLst/>
              <a:rect l="l" t="t" r="r" b="b"/>
              <a:pathLst>
                <a:path w="2263" h="4501" extrusionOk="0">
                  <a:moveTo>
                    <a:pt x="352" y="0"/>
                  </a:moveTo>
                  <a:lnTo>
                    <a:pt x="336" y="25"/>
                  </a:lnTo>
                  <a:cubicBezTo>
                    <a:pt x="113" y="354"/>
                    <a:pt x="0" y="961"/>
                    <a:pt x="34" y="1649"/>
                  </a:cubicBezTo>
                  <a:cubicBezTo>
                    <a:pt x="66" y="2321"/>
                    <a:pt x="217" y="2892"/>
                    <a:pt x="494" y="3393"/>
                  </a:cubicBezTo>
                  <a:cubicBezTo>
                    <a:pt x="610" y="3604"/>
                    <a:pt x="762" y="3801"/>
                    <a:pt x="909" y="3991"/>
                  </a:cubicBezTo>
                  <a:cubicBezTo>
                    <a:pt x="941" y="4032"/>
                    <a:pt x="971" y="4071"/>
                    <a:pt x="1000" y="4109"/>
                  </a:cubicBezTo>
                  <a:cubicBezTo>
                    <a:pt x="1143" y="4297"/>
                    <a:pt x="1307" y="4419"/>
                    <a:pt x="1486" y="4472"/>
                  </a:cubicBezTo>
                  <a:cubicBezTo>
                    <a:pt x="1549" y="4490"/>
                    <a:pt x="1611" y="4500"/>
                    <a:pt x="1670" y="4500"/>
                  </a:cubicBezTo>
                  <a:cubicBezTo>
                    <a:pt x="1765" y="4500"/>
                    <a:pt x="1855" y="4476"/>
                    <a:pt x="1934" y="4430"/>
                  </a:cubicBezTo>
                  <a:cubicBezTo>
                    <a:pt x="2087" y="4342"/>
                    <a:pt x="2197" y="4178"/>
                    <a:pt x="2251" y="3955"/>
                  </a:cubicBezTo>
                  <a:cubicBezTo>
                    <a:pt x="2263" y="3911"/>
                    <a:pt x="2263" y="3842"/>
                    <a:pt x="2221" y="3830"/>
                  </a:cubicBezTo>
                  <a:cubicBezTo>
                    <a:pt x="2217" y="3829"/>
                    <a:pt x="2213" y="3828"/>
                    <a:pt x="2209" y="3828"/>
                  </a:cubicBezTo>
                  <a:cubicBezTo>
                    <a:pt x="2174" y="3828"/>
                    <a:pt x="2159" y="3878"/>
                    <a:pt x="2154" y="3895"/>
                  </a:cubicBezTo>
                  <a:cubicBezTo>
                    <a:pt x="2090" y="4098"/>
                    <a:pt x="1995" y="4234"/>
                    <a:pt x="1869" y="4301"/>
                  </a:cubicBezTo>
                  <a:cubicBezTo>
                    <a:pt x="1811" y="4331"/>
                    <a:pt x="1747" y="4346"/>
                    <a:pt x="1677" y="4346"/>
                  </a:cubicBezTo>
                  <a:cubicBezTo>
                    <a:pt x="1618" y="4346"/>
                    <a:pt x="1554" y="4335"/>
                    <a:pt x="1487" y="4313"/>
                  </a:cubicBezTo>
                  <a:cubicBezTo>
                    <a:pt x="1271" y="4244"/>
                    <a:pt x="1127" y="4051"/>
                    <a:pt x="959" y="3828"/>
                  </a:cubicBezTo>
                  <a:cubicBezTo>
                    <a:pt x="931" y="3792"/>
                    <a:pt x="904" y="3755"/>
                    <a:pt x="874" y="3716"/>
                  </a:cubicBezTo>
                  <a:cubicBezTo>
                    <a:pt x="698" y="3487"/>
                    <a:pt x="553" y="3288"/>
                    <a:pt x="445" y="3004"/>
                  </a:cubicBezTo>
                  <a:cubicBezTo>
                    <a:pt x="264" y="2528"/>
                    <a:pt x="173" y="2050"/>
                    <a:pt x="156" y="1496"/>
                  </a:cubicBezTo>
                  <a:cubicBezTo>
                    <a:pt x="140" y="971"/>
                    <a:pt x="231" y="438"/>
                    <a:pt x="401" y="71"/>
                  </a:cubicBezTo>
                  <a:cubicBezTo>
                    <a:pt x="413" y="50"/>
                    <a:pt x="400" y="24"/>
                    <a:pt x="383" y="15"/>
                  </a:cubicBez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7891217" y="3706083"/>
              <a:ext cx="308226" cy="280109"/>
            </a:xfrm>
            <a:custGeom>
              <a:avLst/>
              <a:gdLst/>
              <a:ahLst/>
              <a:cxnLst/>
              <a:rect l="l" t="t" r="r" b="b"/>
              <a:pathLst>
                <a:path w="2478" h="2252" extrusionOk="0">
                  <a:moveTo>
                    <a:pt x="286" y="0"/>
                  </a:moveTo>
                  <a:cubicBezTo>
                    <a:pt x="119" y="0"/>
                    <a:pt x="1" y="155"/>
                    <a:pt x="1" y="411"/>
                  </a:cubicBezTo>
                  <a:cubicBezTo>
                    <a:pt x="1" y="755"/>
                    <a:pt x="213" y="1160"/>
                    <a:pt x="470" y="1308"/>
                  </a:cubicBezTo>
                  <a:lnTo>
                    <a:pt x="2007" y="2196"/>
                  </a:lnTo>
                  <a:cubicBezTo>
                    <a:pt x="2073" y="2234"/>
                    <a:pt x="2136" y="2252"/>
                    <a:pt x="2193" y="2252"/>
                  </a:cubicBezTo>
                  <a:cubicBezTo>
                    <a:pt x="2360" y="2252"/>
                    <a:pt x="2477" y="2098"/>
                    <a:pt x="2477" y="1841"/>
                  </a:cubicBezTo>
                  <a:cubicBezTo>
                    <a:pt x="2477" y="1496"/>
                    <a:pt x="2265" y="1093"/>
                    <a:pt x="2007" y="943"/>
                  </a:cubicBezTo>
                  <a:lnTo>
                    <a:pt x="470" y="56"/>
                  </a:lnTo>
                  <a:cubicBezTo>
                    <a:pt x="405" y="18"/>
                    <a:pt x="342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8144460" y="3973257"/>
              <a:ext cx="34703" cy="23881"/>
            </a:xfrm>
            <a:custGeom>
              <a:avLst/>
              <a:gdLst/>
              <a:ahLst/>
              <a:cxnLst/>
              <a:rect l="l" t="t" r="r" b="b"/>
              <a:pathLst>
                <a:path w="279" h="192" extrusionOk="0">
                  <a:moveTo>
                    <a:pt x="1" y="0"/>
                  </a:moveTo>
                  <a:lnTo>
                    <a:pt x="66" y="192"/>
                  </a:lnTo>
                  <a:lnTo>
                    <a:pt x="279" y="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1F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7885247" y="3708943"/>
              <a:ext cx="28733" cy="30101"/>
            </a:xfrm>
            <a:custGeom>
              <a:avLst/>
              <a:gdLst/>
              <a:ahLst/>
              <a:cxnLst/>
              <a:rect l="l" t="t" r="r" b="b"/>
              <a:pathLst>
                <a:path w="231" h="242" extrusionOk="0">
                  <a:moveTo>
                    <a:pt x="230" y="0"/>
                  </a:moveTo>
                  <a:lnTo>
                    <a:pt x="0" y="136"/>
                  </a:lnTo>
                  <a:lnTo>
                    <a:pt x="230" y="24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91F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7866092" y="3721008"/>
              <a:ext cx="308102" cy="280109"/>
            </a:xfrm>
            <a:custGeom>
              <a:avLst/>
              <a:gdLst/>
              <a:ahLst/>
              <a:cxnLst/>
              <a:rect l="l" t="t" r="r" b="b"/>
              <a:pathLst>
                <a:path w="2477" h="2252" extrusionOk="0">
                  <a:moveTo>
                    <a:pt x="284" y="0"/>
                  </a:moveTo>
                  <a:cubicBezTo>
                    <a:pt x="117" y="0"/>
                    <a:pt x="0" y="155"/>
                    <a:pt x="0" y="411"/>
                  </a:cubicBezTo>
                  <a:cubicBezTo>
                    <a:pt x="0" y="756"/>
                    <a:pt x="211" y="1159"/>
                    <a:pt x="470" y="1308"/>
                  </a:cubicBezTo>
                  <a:lnTo>
                    <a:pt x="2007" y="2196"/>
                  </a:lnTo>
                  <a:cubicBezTo>
                    <a:pt x="2072" y="2234"/>
                    <a:pt x="2135" y="2252"/>
                    <a:pt x="2192" y="2252"/>
                  </a:cubicBezTo>
                  <a:cubicBezTo>
                    <a:pt x="2359" y="2252"/>
                    <a:pt x="2476" y="2098"/>
                    <a:pt x="2476" y="1841"/>
                  </a:cubicBezTo>
                  <a:cubicBezTo>
                    <a:pt x="2476" y="1497"/>
                    <a:pt x="2265" y="1093"/>
                    <a:pt x="2007" y="944"/>
                  </a:cubicBezTo>
                  <a:lnTo>
                    <a:pt x="470" y="57"/>
                  </a:lnTo>
                  <a:cubicBezTo>
                    <a:pt x="404" y="18"/>
                    <a:pt x="341" y="0"/>
                    <a:pt x="2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7924054" y="3762055"/>
              <a:ext cx="44779" cy="111944"/>
            </a:xfrm>
            <a:custGeom>
              <a:avLst/>
              <a:gdLst/>
              <a:ahLst/>
              <a:cxnLst/>
              <a:rect l="l" t="t" r="r" b="b"/>
              <a:pathLst>
                <a:path w="360" h="900" extrusionOk="0">
                  <a:moveTo>
                    <a:pt x="0" y="0"/>
                  </a:moveTo>
                  <a:lnTo>
                    <a:pt x="0" y="693"/>
                  </a:lnTo>
                  <a:lnTo>
                    <a:pt x="103" y="751"/>
                  </a:lnTo>
                  <a:lnTo>
                    <a:pt x="103" y="463"/>
                  </a:lnTo>
                  <a:lnTo>
                    <a:pt x="258" y="552"/>
                  </a:lnTo>
                  <a:lnTo>
                    <a:pt x="258" y="841"/>
                  </a:lnTo>
                  <a:lnTo>
                    <a:pt x="360" y="900"/>
                  </a:lnTo>
                  <a:lnTo>
                    <a:pt x="360" y="207"/>
                  </a:lnTo>
                  <a:lnTo>
                    <a:pt x="258" y="149"/>
                  </a:lnTo>
                  <a:lnTo>
                    <a:pt x="258" y="415"/>
                  </a:lnTo>
                  <a:lnTo>
                    <a:pt x="103" y="326"/>
                  </a:lnTo>
                  <a:lnTo>
                    <a:pt x="103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7974553" y="3801360"/>
              <a:ext cx="50500" cy="105103"/>
            </a:xfrm>
            <a:custGeom>
              <a:avLst/>
              <a:gdLst/>
              <a:ahLst/>
              <a:cxnLst/>
              <a:rect l="l" t="t" r="r" b="b"/>
              <a:pathLst>
                <a:path w="406" h="845" extrusionOk="0">
                  <a:moveTo>
                    <a:pt x="199" y="151"/>
                  </a:moveTo>
                  <a:lnTo>
                    <a:pt x="201" y="154"/>
                  </a:lnTo>
                  <a:cubicBezTo>
                    <a:pt x="214" y="233"/>
                    <a:pt x="225" y="322"/>
                    <a:pt x="238" y="397"/>
                  </a:cubicBezTo>
                  <a:lnTo>
                    <a:pt x="249" y="468"/>
                  </a:lnTo>
                  <a:lnTo>
                    <a:pt x="249" y="468"/>
                  </a:lnTo>
                  <a:lnTo>
                    <a:pt x="153" y="412"/>
                  </a:lnTo>
                  <a:lnTo>
                    <a:pt x="163" y="354"/>
                  </a:lnTo>
                  <a:cubicBezTo>
                    <a:pt x="175" y="292"/>
                    <a:pt x="188" y="219"/>
                    <a:pt x="199" y="151"/>
                  </a:cubicBezTo>
                  <a:close/>
                  <a:moveTo>
                    <a:pt x="142" y="1"/>
                  </a:moveTo>
                  <a:lnTo>
                    <a:pt x="1" y="611"/>
                  </a:lnTo>
                  <a:lnTo>
                    <a:pt x="104" y="671"/>
                  </a:lnTo>
                  <a:lnTo>
                    <a:pt x="131" y="522"/>
                  </a:lnTo>
                  <a:lnTo>
                    <a:pt x="270" y="602"/>
                  </a:lnTo>
                  <a:lnTo>
                    <a:pt x="297" y="782"/>
                  </a:lnTo>
                  <a:lnTo>
                    <a:pt x="405" y="844"/>
                  </a:lnTo>
                  <a:lnTo>
                    <a:pt x="263" y="70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8027167" y="3832455"/>
              <a:ext cx="44157" cy="94531"/>
            </a:xfrm>
            <a:custGeom>
              <a:avLst/>
              <a:gdLst/>
              <a:ahLst/>
              <a:cxnLst/>
              <a:rect l="l" t="t" r="r" b="b"/>
              <a:pathLst>
                <a:path w="355" h="760" extrusionOk="0">
                  <a:moveTo>
                    <a:pt x="139" y="0"/>
                  </a:moveTo>
                  <a:cubicBezTo>
                    <a:pt x="59" y="0"/>
                    <a:pt x="0" y="86"/>
                    <a:pt x="0" y="263"/>
                  </a:cubicBezTo>
                  <a:cubicBezTo>
                    <a:pt x="0" y="496"/>
                    <a:pt x="96" y="673"/>
                    <a:pt x="212" y="740"/>
                  </a:cubicBezTo>
                  <a:cubicBezTo>
                    <a:pt x="235" y="753"/>
                    <a:pt x="257" y="760"/>
                    <a:pt x="278" y="760"/>
                  </a:cubicBezTo>
                  <a:cubicBezTo>
                    <a:pt x="307" y="760"/>
                    <a:pt x="333" y="747"/>
                    <a:pt x="355" y="720"/>
                  </a:cubicBezTo>
                  <a:lnTo>
                    <a:pt x="299" y="594"/>
                  </a:lnTo>
                  <a:cubicBezTo>
                    <a:pt x="285" y="608"/>
                    <a:pt x="270" y="618"/>
                    <a:pt x="252" y="618"/>
                  </a:cubicBezTo>
                  <a:cubicBezTo>
                    <a:pt x="240" y="618"/>
                    <a:pt x="227" y="614"/>
                    <a:pt x="213" y="605"/>
                  </a:cubicBezTo>
                  <a:cubicBezTo>
                    <a:pt x="148" y="568"/>
                    <a:pt x="105" y="460"/>
                    <a:pt x="105" y="318"/>
                  </a:cubicBezTo>
                  <a:cubicBezTo>
                    <a:pt x="105" y="206"/>
                    <a:pt x="136" y="149"/>
                    <a:pt x="181" y="149"/>
                  </a:cubicBezTo>
                  <a:cubicBezTo>
                    <a:pt x="192" y="149"/>
                    <a:pt x="204" y="152"/>
                    <a:pt x="216" y="159"/>
                  </a:cubicBezTo>
                  <a:cubicBezTo>
                    <a:pt x="248" y="177"/>
                    <a:pt x="269" y="210"/>
                    <a:pt x="292" y="255"/>
                  </a:cubicBezTo>
                  <a:lnTo>
                    <a:pt x="348" y="191"/>
                  </a:lnTo>
                  <a:cubicBezTo>
                    <a:pt x="318" y="126"/>
                    <a:pt x="270" y="56"/>
                    <a:pt x="215" y="23"/>
                  </a:cubicBezTo>
                  <a:cubicBezTo>
                    <a:pt x="188" y="8"/>
                    <a:pt x="163" y="0"/>
                    <a:pt x="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8079532" y="3851735"/>
              <a:ext cx="46769" cy="113188"/>
            </a:xfrm>
            <a:custGeom>
              <a:avLst/>
              <a:gdLst/>
              <a:ahLst/>
              <a:cxnLst/>
              <a:rect l="l" t="t" r="r" b="b"/>
              <a:pathLst>
                <a:path w="376" h="910" extrusionOk="0">
                  <a:moveTo>
                    <a:pt x="0" y="1"/>
                  </a:moveTo>
                  <a:lnTo>
                    <a:pt x="0" y="694"/>
                  </a:lnTo>
                  <a:lnTo>
                    <a:pt x="103" y="752"/>
                  </a:lnTo>
                  <a:lnTo>
                    <a:pt x="103" y="566"/>
                  </a:lnTo>
                  <a:lnTo>
                    <a:pt x="156" y="490"/>
                  </a:lnTo>
                  <a:lnTo>
                    <a:pt x="264" y="846"/>
                  </a:lnTo>
                  <a:lnTo>
                    <a:pt x="375" y="910"/>
                  </a:lnTo>
                  <a:lnTo>
                    <a:pt x="214" y="401"/>
                  </a:lnTo>
                  <a:lnTo>
                    <a:pt x="350" y="203"/>
                  </a:lnTo>
                  <a:lnTo>
                    <a:pt x="239" y="138"/>
                  </a:lnTo>
                  <a:lnTo>
                    <a:pt x="105" y="344"/>
                  </a:lnTo>
                  <a:lnTo>
                    <a:pt x="103" y="343"/>
                  </a:lnTo>
                  <a:lnTo>
                    <a:pt x="103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53" name="Google Shape;353;p28"/>
          <p:cNvGrpSpPr/>
          <p:nvPr/>
        </p:nvGrpSpPr>
        <p:grpSpPr>
          <a:xfrm>
            <a:off x="5079307" y="1543763"/>
            <a:ext cx="557496" cy="1104693"/>
            <a:chOff x="331179" y="148675"/>
            <a:chExt cx="557496" cy="1104693"/>
          </a:xfrm>
        </p:grpSpPr>
        <p:sp>
          <p:nvSpPr>
            <p:cNvPr id="354" name="Google Shape;354;p28"/>
            <p:cNvSpPr/>
            <p:nvPr/>
          </p:nvSpPr>
          <p:spPr>
            <a:xfrm flipH="1">
              <a:off x="331179" y="457561"/>
              <a:ext cx="456019" cy="737621"/>
            </a:xfrm>
            <a:custGeom>
              <a:avLst/>
              <a:gdLst/>
              <a:ahLst/>
              <a:cxnLst/>
              <a:rect l="l" t="t" r="r" b="b"/>
              <a:pathLst>
                <a:path w="3276" h="5299" extrusionOk="0">
                  <a:moveTo>
                    <a:pt x="276" y="1"/>
                  </a:moveTo>
                  <a:cubicBezTo>
                    <a:pt x="114" y="1"/>
                    <a:pt x="1" y="151"/>
                    <a:pt x="1" y="400"/>
                  </a:cubicBezTo>
                  <a:lnTo>
                    <a:pt x="1" y="1975"/>
                  </a:lnTo>
                  <a:cubicBezTo>
                    <a:pt x="1" y="3178"/>
                    <a:pt x="735" y="4581"/>
                    <a:pt x="1638" y="5103"/>
                  </a:cubicBezTo>
                  <a:cubicBezTo>
                    <a:pt x="1868" y="5236"/>
                    <a:pt x="2088" y="5299"/>
                    <a:pt x="2287" y="5299"/>
                  </a:cubicBezTo>
                  <a:cubicBezTo>
                    <a:pt x="2868" y="5299"/>
                    <a:pt x="3275" y="4762"/>
                    <a:pt x="3275" y="3864"/>
                  </a:cubicBezTo>
                  <a:lnTo>
                    <a:pt x="3275" y="2291"/>
                  </a:lnTo>
                  <a:cubicBezTo>
                    <a:pt x="3275" y="1955"/>
                    <a:pt x="3070" y="1564"/>
                    <a:pt x="2818" y="1418"/>
                  </a:cubicBezTo>
                  <a:lnTo>
                    <a:pt x="458" y="56"/>
                  </a:lnTo>
                  <a:cubicBezTo>
                    <a:pt x="394" y="18"/>
                    <a:pt x="332" y="1"/>
                    <a:pt x="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5" name="Google Shape;355;p28"/>
            <p:cNvSpPr/>
            <p:nvPr/>
          </p:nvSpPr>
          <p:spPr>
            <a:xfrm flipH="1">
              <a:off x="393122" y="1102618"/>
              <a:ext cx="134467" cy="138226"/>
            </a:xfrm>
            <a:custGeom>
              <a:avLst/>
              <a:gdLst/>
              <a:ahLst/>
              <a:cxnLst/>
              <a:rect l="l" t="t" r="r" b="b"/>
              <a:pathLst>
                <a:path w="966" h="993" extrusionOk="0">
                  <a:moveTo>
                    <a:pt x="966" y="0"/>
                  </a:moveTo>
                  <a:lnTo>
                    <a:pt x="1" y="709"/>
                  </a:lnTo>
                  <a:lnTo>
                    <a:pt x="77" y="992"/>
                  </a:lnTo>
                  <a:lnTo>
                    <a:pt x="819" y="568"/>
                  </a:lnTo>
                  <a:lnTo>
                    <a:pt x="966" y="0"/>
                  </a:lnTo>
                  <a:close/>
                </a:path>
              </a:pathLst>
            </a:custGeom>
            <a:solidFill>
              <a:srgbClr val="4740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6" name="Google Shape;356;p28"/>
            <p:cNvSpPr/>
            <p:nvPr/>
          </p:nvSpPr>
          <p:spPr>
            <a:xfrm flipH="1">
              <a:off x="713840" y="459789"/>
              <a:ext cx="149083" cy="136138"/>
            </a:xfrm>
            <a:custGeom>
              <a:avLst/>
              <a:gdLst/>
              <a:ahLst/>
              <a:cxnLst/>
              <a:rect l="l" t="t" r="r" b="b"/>
              <a:pathLst>
                <a:path w="1071" h="978" extrusionOk="0">
                  <a:moveTo>
                    <a:pt x="736" y="0"/>
                  </a:moveTo>
                  <a:lnTo>
                    <a:pt x="1" y="422"/>
                  </a:lnTo>
                  <a:lnTo>
                    <a:pt x="830" y="978"/>
                  </a:lnTo>
                  <a:lnTo>
                    <a:pt x="1071" y="293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4740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7" name="Google Shape;357;p28"/>
            <p:cNvSpPr/>
            <p:nvPr/>
          </p:nvSpPr>
          <p:spPr>
            <a:xfrm flipH="1">
              <a:off x="432795" y="515887"/>
              <a:ext cx="455880" cy="737482"/>
            </a:xfrm>
            <a:custGeom>
              <a:avLst/>
              <a:gdLst/>
              <a:ahLst/>
              <a:cxnLst/>
              <a:rect l="l" t="t" r="r" b="b"/>
              <a:pathLst>
                <a:path w="3275" h="5298" extrusionOk="0">
                  <a:moveTo>
                    <a:pt x="277" y="0"/>
                  </a:moveTo>
                  <a:cubicBezTo>
                    <a:pt x="114" y="0"/>
                    <a:pt x="0" y="150"/>
                    <a:pt x="0" y="400"/>
                  </a:cubicBezTo>
                  <a:lnTo>
                    <a:pt x="0" y="1973"/>
                  </a:lnTo>
                  <a:cubicBezTo>
                    <a:pt x="0" y="3177"/>
                    <a:pt x="734" y="4580"/>
                    <a:pt x="1637" y="5102"/>
                  </a:cubicBezTo>
                  <a:cubicBezTo>
                    <a:pt x="1868" y="5235"/>
                    <a:pt x="2087" y="5298"/>
                    <a:pt x="2286" y="5298"/>
                  </a:cubicBezTo>
                  <a:cubicBezTo>
                    <a:pt x="2867" y="5298"/>
                    <a:pt x="3275" y="4761"/>
                    <a:pt x="3275" y="3864"/>
                  </a:cubicBezTo>
                  <a:lnTo>
                    <a:pt x="3275" y="2291"/>
                  </a:lnTo>
                  <a:cubicBezTo>
                    <a:pt x="3275" y="1954"/>
                    <a:pt x="3069" y="1562"/>
                    <a:pt x="2818" y="1417"/>
                  </a:cubicBezTo>
                  <a:lnTo>
                    <a:pt x="457" y="55"/>
                  </a:lnTo>
                  <a:cubicBezTo>
                    <a:pt x="393" y="18"/>
                    <a:pt x="332" y="0"/>
                    <a:pt x="2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8" name="Google Shape;358;p28"/>
            <p:cNvSpPr/>
            <p:nvPr/>
          </p:nvSpPr>
          <p:spPr>
            <a:xfrm flipH="1">
              <a:off x="458686" y="553610"/>
              <a:ext cx="404237" cy="662035"/>
            </a:xfrm>
            <a:custGeom>
              <a:avLst/>
              <a:gdLst/>
              <a:ahLst/>
              <a:cxnLst/>
              <a:rect l="l" t="t" r="r" b="b"/>
              <a:pathLst>
                <a:path w="2904" h="4756" extrusionOk="0">
                  <a:moveTo>
                    <a:pt x="165" y="0"/>
                  </a:moveTo>
                  <a:cubicBezTo>
                    <a:pt x="66" y="0"/>
                    <a:pt x="1" y="92"/>
                    <a:pt x="1" y="236"/>
                  </a:cubicBezTo>
                  <a:lnTo>
                    <a:pt x="1" y="1810"/>
                  </a:lnTo>
                  <a:cubicBezTo>
                    <a:pt x="1" y="2814"/>
                    <a:pt x="589" y="4000"/>
                    <a:pt x="1340" y="4511"/>
                  </a:cubicBezTo>
                  <a:cubicBezTo>
                    <a:pt x="1377" y="4536"/>
                    <a:pt x="1414" y="4561"/>
                    <a:pt x="1452" y="4583"/>
                  </a:cubicBezTo>
                  <a:cubicBezTo>
                    <a:pt x="1603" y="4671"/>
                    <a:pt x="1754" y="4726"/>
                    <a:pt x="1899" y="4746"/>
                  </a:cubicBezTo>
                  <a:cubicBezTo>
                    <a:pt x="1943" y="4753"/>
                    <a:pt x="1986" y="4756"/>
                    <a:pt x="2028" y="4756"/>
                  </a:cubicBezTo>
                  <a:cubicBezTo>
                    <a:pt x="2166" y="4756"/>
                    <a:pt x="2294" y="4721"/>
                    <a:pt x="2410" y="4653"/>
                  </a:cubicBezTo>
                  <a:cubicBezTo>
                    <a:pt x="2475" y="4613"/>
                    <a:pt x="2535" y="4565"/>
                    <a:pt x="2588" y="4507"/>
                  </a:cubicBezTo>
                  <a:cubicBezTo>
                    <a:pt x="2618" y="4474"/>
                    <a:pt x="2649" y="4433"/>
                    <a:pt x="2679" y="4388"/>
                  </a:cubicBezTo>
                  <a:cubicBezTo>
                    <a:pt x="2734" y="4302"/>
                    <a:pt x="2780" y="4203"/>
                    <a:pt x="2816" y="4091"/>
                  </a:cubicBezTo>
                  <a:cubicBezTo>
                    <a:pt x="2875" y="3911"/>
                    <a:pt x="2904" y="3707"/>
                    <a:pt x="2904" y="3486"/>
                  </a:cubicBezTo>
                  <a:lnTo>
                    <a:pt x="2904" y="1913"/>
                  </a:lnTo>
                  <a:cubicBezTo>
                    <a:pt x="2904" y="1714"/>
                    <a:pt x="2782" y="1481"/>
                    <a:pt x="2633" y="1394"/>
                  </a:cubicBezTo>
                  <a:lnTo>
                    <a:pt x="272" y="31"/>
                  </a:lnTo>
                  <a:cubicBezTo>
                    <a:pt x="242" y="14"/>
                    <a:pt x="213" y="4"/>
                    <a:pt x="182" y="1"/>
                  </a:cubicBezTo>
                  <a:cubicBezTo>
                    <a:pt x="176" y="0"/>
                    <a:pt x="171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9" name="Google Shape;359;p28"/>
            <p:cNvSpPr/>
            <p:nvPr/>
          </p:nvSpPr>
          <p:spPr>
            <a:xfrm flipH="1">
              <a:off x="469126" y="568783"/>
              <a:ext cx="383218" cy="631690"/>
            </a:xfrm>
            <a:custGeom>
              <a:avLst/>
              <a:gdLst/>
              <a:ahLst/>
              <a:cxnLst/>
              <a:rect l="l" t="t" r="r" b="b"/>
              <a:pathLst>
                <a:path w="2753" h="4538" extrusionOk="0">
                  <a:moveTo>
                    <a:pt x="119" y="1"/>
                  </a:moveTo>
                  <a:cubicBezTo>
                    <a:pt x="50" y="1"/>
                    <a:pt x="0" y="64"/>
                    <a:pt x="0" y="171"/>
                  </a:cubicBezTo>
                  <a:lnTo>
                    <a:pt x="0" y="1744"/>
                  </a:lnTo>
                  <a:cubicBezTo>
                    <a:pt x="0" y="2709"/>
                    <a:pt x="560" y="3822"/>
                    <a:pt x="1269" y="4304"/>
                  </a:cubicBezTo>
                  <a:cubicBezTo>
                    <a:pt x="1304" y="4329"/>
                    <a:pt x="1340" y="4352"/>
                    <a:pt x="1376" y="4374"/>
                  </a:cubicBezTo>
                  <a:cubicBezTo>
                    <a:pt x="1524" y="4458"/>
                    <a:pt x="1666" y="4509"/>
                    <a:pt x="1800" y="4528"/>
                  </a:cubicBezTo>
                  <a:cubicBezTo>
                    <a:pt x="1841" y="4534"/>
                    <a:pt x="1882" y="4537"/>
                    <a:pt x="1922" y="4537"/>
                  </a:cubicBezTo>
                  <a:cubicBezTo>
                    <a:pt x="2054" y="4537"/>
                    <a:pt x="2177" y="4503"/>
                    <a:pt x="2284" y="4439"/>
                  </a:cubicBezTo>
                  <a:cubicBezTo>
                    <a:pt x="2345" y="4403"/>
                    <a:pt x="2401" y="4357"/>
                    <a:pt x="2452" y="4302"/>
                  </a:cubicBezTo>
                  <a:cubicBezTo>
                    <a:pt x="2483" y="4268"/>
                    <a:pt x="2512" y="4229"/>
                    <a:pt x="2539" y="4188"/>
                  </a:cubicBezTo>
                  <a:cubicBezTo>
                    <a:pt x="2591" y="4107"/>
                    <a:pt x="2635" y="4013"/>
                    <a:pt x="2669" y="3907"/>
                  </a:cubicBezTo>
                  <a:cubicBezTo>
                    <a:pt x="2722" y="3743"/>
                    <a:pt x="2752" y="3552"/>
                    <a:pt x="2752" y="3333"/>
                  </a:cubicBezTo>
                  <a:lnTo>
                    <a:pt x="2752" y="1760"/>
                  </a:lnTo>
                  <a:cubicBezTo>
                    <a:pt x="2752" y="1616"/>
                    <a:pt x="2665" y="1448"/>
                    <a:pt x="2557" y="1386"/>
                  </a:cubicBezTo>
                  <a:lnTo>
                    <a:pt x="1903" y="1009"/>
                  </a:lnTo>
                  <a:lnTo>
                    <a:pt x="1661" y="869"/>
                  </a:lnTo>
                  <a:lnTo>
                    <a:pt x="1524" y="789"/>
                  </a:lnTo>
                  <a:lnTo>
                    <a:pt x="1282" y="650"/>
                  </a:lnTo>
                  <a:lnTo>
                    <a:pt x="684" y="305"/>
                  </a:lnTo>
                  <a:lnTo>
                    <a:pt x="196" y="24"/>
                  </a:lnTo>
                  <a:cubicBezTo>
                    <a:pt x="173" y="10"/>
                    <a:pt x="151" y="3"/>
                    <a:pt x="131" y="1"/>
                  </a:cubicBezTo>
                  <a:cubicBezTo>
                    <a:pt x="127" y="1"/>
                    <a:pt x="123" y="1"/>
                    <a:pt x="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0" name="Google Shape;360;p28"/>
            <p:cNvSpPr/>
            <p:nvPr/>
          </p:nvSpPr>
          <p:spPr>
            <a:xfrm flipH="1">
              <a:off x="552507" y="835770"/>
              <a:ext cx="215203" cy="312504"/>
            </a:xfrm>
            <a:custGeom>
              <a:avLst/>
              <a:gdLst/>
              <a:ahLst/>
              <a:cxnLst/>
              <a:rect l="l" t="t" r="r" b="b"/>
              <a:pathLst>
                <a:path w="1546" h="2245" extrusionOk="0">
                  <a:moveTo>
                    <a:pt x="466" y="0"/>
                  </a:moveTo>
                  <a:cubicBezTo>
                    <a:pt x="192" y="0"/>
                    <a:pt x="0" y="253"/>
                    <a:pt x="0" y="676"/>
                  </a:cubicBezTo>
                  <a:cubicBezTo>
                    <a:pt x="0" y="1245"/>
                    <a:pt x="346" y="1906"/>
                    <a:pt x="773" y="2153"/>
                  </a:cubicBezTo>
                  <a:cubicBezTo>
                    <a:pt x="881" y="2215"/>
                    <a:pt x="985" y="2245"/>
                    <a:pt x="1079" y="2245"/>
                  </a:cubicBezTo>
                  <a:cubicBezTo>
                    <a:pt x="1353" y="2245"/>
                    <a:pt x="1545" y="1992"/>
                    <a:pt x="1545" y="1568"/>
                  </a:cubicBezTo>
                  <a:cubicBezTo>
                    <a:pt x="1545" y="1000"/>
                    <a:pt x="1200" y="339"/>
                    <a:pt x="773" y="93"/>
                  </a:cubicBezTo>
                  <a:cubicBezTo>
                    <a:pt x="664" y="30"/>
                    <a:pt x="560" y="0"/>
                    <a:pt x="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1" name="Google Shape;361;p28"/>
            <p:cNvSpPr/>
            <p:nvPr/>
          </p:nvSpPr>
          <p:spPr>
            <a:xfrm flipH="1">
              <a:off x="621967" y="886996"/>
              <a:ext cx="85190" cy="123749"/>
            </a:xfrm>
            <a:custGeom>
              <a:avLst/>
              <a:gdLst/>
              <a:ahLst/>
              <a:cxnLst/>
              <a:rect l="l" t="t" r="r" b="b"/>
              <a:pathLst>
                <a:path w="612" h="889" extrusionOk="0">
                  <a:moveTo>
                    <a:pt x="184" y="1"/>
                  </a:moveTo>
                  <a:cubicBezTo>
                    <a:pt x="76" y="1"/>
                    <a:pt x="0" y="100"/>
                    <a:pt x="0" y="268"/>
                  </a:cubicBezTo>
                  <a:cubicBezTo>
                    <a:pt x="0" y="493"/>
                    <a:pt x="136" y="754"/>
                    <a:pt x="305" y="852"/>
                  </a:cubicBezTo>
                  <a:cubicBezTo>
                    <a:pt x="348" y="877"/>
                    <a:pt x="390" y="889"/>
                    <a:pt x="427" y="889"/>
                  </a:cubicBezTo>
                  <a:cubicBezTo>
                    <a:pt x="535" y="889"/>
                    <a:pt x="612" y="789"/>
                    <a:pt x="612" y="622"/>
                  </a:cubicBezTo>
                  <a:cubicBezTo>
                    <a:pt x="612" y="396"/>
                    <a:pt x="474" y="135"/>
                    <a:pt x="305" y="37"/>
                  </a:cubicBezTo>
                  <a:cubicBezTo>
                    <a:pt x="262" y="12"/>
                    <a:pt x="221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2" name="Google Shape;362;p28"/>
            <p:cNvSpPr/>
            <p:nvPr/>
          </p:nvSpPr>
          <p:spPr>
            <a:xfrm flipH="1">
              <a:off x="789564" y="615554"/>
              <a:ext cx="36888" cy="53731"/>
            </a:xfrm>
            <a:custGeom>
              <a:avLst/>
              <a:gdLst/>
              <a:ahLst/>
              <a:cxnLst/>
              <a:rect l="l" t="t" r="r" b="b"/>
              <a:pathLst>
                <a:path w="265" h="386" extrusionOk="0">
                  <a:moveTo>
                    <a:pt x="81" y="1"/>
                  </a:moveTo>
                  <a:cubicBezTo>
                    <a:pt x="33" y="1"/>
                    <a:pt x="0" y="44"/>
                    <a:pt x="0" y="117"/>
                  </a:cubicBezTo>
                  <a:cubicBezTo>
                    <a:pt x="0" y="215"/>
                    <a:pt x="60" y="327"/>
                    <a:pt x="133" y="370"/>
                  </a:cubicBezTo>
                  <a:cubicBezTo>
                    <a:pt x="151" y="381"/>
                    <a:pt x="169" y="386"/>
                    <a:pt x="185" y="386"/>
                  </a:cubicBezTo>
                  <a:cubicBezTo>
                    <a:pt x="232" y="386"/>
                    <a:pt x="265" y="343"/>
                    <a:pt x="265" y="270"/>
                  </a:cubicBezTo>
                  <a:cubicBezTo>
                    <a:pt x="265" y="173"/>
                    <a:pt x="205" y="59"/>
                    <a:pt x="133" y="16"/>
                  </a:cubicBezTo>
                  <a:cubicBezTo>
                    <a:pt x="115" y="6"/>
                    <a:pt x="97" y="1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3" name="Google Shape;363;p28"/>
            <p:cNvSpPr/>
            <p:nvPr/>
          </p:nvSpPr>
          <p:spPr>
            <a:xfrm flipH="1">
              <a:off x="498496" y="782177"/>
              <a:ext cx="36888" cy="53731"/>
            </a:xfrm>
            <a:custGeom>
              <a:avLst/>
              <a:gdLst/>
              <a:ahLst/>
              <a:cxnLst/>
              <a:rect l="l" t="t" r="r" b="b"/>
              <a:pathLst>
                <a:path w="265" h="386" extrusionOk="0">
                  <a:moveTo>
                    <a:pt x="80" y="0"/>
                  </a:moveTo>
                  <a:cubicBezTo>
                    <a:pt x="33" y="0"/>
                    <a:pt x="0" y="44"/>
                    <a:pt x="0" y="117"/>
                  </a:cubicBezTo>
                  <a:cubicBezTo>
                    <a:pt x="0" y="214"/>
                    <a:pt x="60" y="327"/>
                    <a:pt x="133" y="369"/>
                  </a:cubicBezTo>
                  <a:cubicBezTo>
                    <a:pt x="152" y="380"/>
                    <a:pt x="169" y="385"/>
                    <a:pt x="185" y="385"/>
                  </a:cubicBezTo>
                  <a:cubicBezTo>
                    <a:pt x="232" y="385"/>
                    <a:pt x="265" y="342"/>
                    <a:pt x="265" y="270"/>
                  </a:cubicBezTo>
                  <a:cubicBezTo>
                    <a:pt x="265" y="172"/>
                    <a:pt x="206" y="58"/>
                    <a:pt x="133" y="16"/>
                  </a:cubicBezTo>
                  <a:cubicBezTo>
                    <a:pt x="114" y="5"/>
                    <a:pt x="96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4" name="Google Shape;364;p28"/>
            <p:cNvSpPr/>
            <p:nvPr/>
          </p:nvSpPr>
          <p:spPr>
            <a:xfrm flipH="1">
              <a:off x="640898" y="943929"/>
              <a:ext cx="46354" cy="153120"/>
            </a:xfrm>
            <a:custGeom>
              <a:avLst/>
              <a:gdLst/>
              <a:ahLst/>
              <a:cxnLst/>
              <a:rect l="l" t="t" r="r" b="b"/>
              <a:pathLst>
                <a:path w="333" h="1100" extrusionOk="0">
                  <a:moveTo>
                    <a:pt x="72" y="1"/>
                  </a:moveTo>
                  <a:lnTo>
                    <a:pt x="0" y="908"/>
                  </a:lnTo>
                  <a:lnTo>
                    <a:pt x="167" y="1004"/>
                  </a:lnTo>
                  <a:lnTo>
                    <a:pt x="332" y="1100"/>
                  </a:lnTo>
                  <a:lnTo>
                    <a:pt x="261" y="110"/>
                  </a:lnTo>
                  <a:lnTo>
                    <a:pt x="167" y="55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5" name="Google Shape;365;p28"/>
            <p:cNvSpPr/>
            <p:nvPr/>
          </p:nvSpPr>
          <p:spPr>
            <a:xfrm flipH="1">
              <a:off x="709802" y="160925"/>
              <a:ext cx="36749" cy="20602"/>
            </a:xfrm>
            <a:custGeom>
              <a:avLst/>
              <a:gdLst/>
              <a:ahLst/>
              <a:cxnLst/>
              <a:rect l="l" t="t" r="r" b="b"/>
              <a:pathLst>
                <a:path w="264" h="148" extrusionOk="0">
                  <a:moveTo>
                    <a:pt x="236" y="0"/>
                  </a:moveTo>
                  <a:lnTo>
                    <a:pt x="0" y="148"/>
                  </a:lnTo>
                  <a:lnTo>
                    <a:pt x="264" y="14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6" name="Google Shape;366;p28"/>
            <p:cNvSpPr/>
            <p:nvPr/>
          </p:nvSpPr>
          <p:spPr>
            <a:xfrm flipH="1">
              <a:off x="446297" y="148675"/>
              <a:ext cx="320578" cy="529795"/>
            </a:xfrm>
            <a:custGeom>
              <a:avLst/>
              <a:gdLst/>
              <a:ahLst/>
              <a:cxnLst/>
              <a:rect l="l" t="t" r="r" b="b"/>
              <a:pathLst>
                <a:path w="2303" h="3806" extrusionOk="0">
                  <a:moveTo>
                    <a:pt x="695" y="1"/>
                  </a:moveTo>
                  <a:cubicBezTo>
                    <a:pt x="286" y="1"/>
                    <a:pt x="0" y="378"/>
                    <a:pt x="0" y="1009"/>
                  </a:cubicBezTo>
                  <a:lnTo>
                    <a:pt x="0" y="2569"/>
                  </a:lnTo>
                  <a:lnTo>
                    <a:pt x="308" y="2691"/>
                  </a:lnTo>
                  <a:lnTo>
                    <a:pt x="308" y="1186"/>
                  </a:lnTo>
                  <a:cubicBezTo>
                    <a:pt x="308" y="724"/>
                    <a:pt x="518" y="447"/>
                    <a:pt x="817" y="447"/>
                  </a:cubicBezTo>
                  <a:cubicBezTo>
                    <a:pt x="920" y="447"/>
                    <a:pt x="1032" y="479"/>
                    <a:pt x="1151" y="547"/>
                  </a:cubicBezTo>
                  <a:cubicBezTo>
                    <a:pt x="1617" y="817"/>
                    <a:pt x="1995" y="1540"/>
                    <a:pt x="1995" y="2161"/>
                  </a:cubicBezTo>
                  <a:lnTo>
                    <a:pt x="1995" y="3667"/>
                  </a:lnTo>
                  <a:lnTo>
                    <a:pt x="2301" y="3805"/>
                  </a:lnTo>
                  <a:lnTo>
                    <a:pt x="2303" y="2338"/>
                  </a:lnTo>
                  <a:cubicBezTo>
                    <a:pt x="2303" y="1491"/>
                    <a:pt x="1786" y="505"/>
                    <a:pt x="1151" y="139"/>
                  </a:cubicBezTo>
                  <a:cubicBezTo>
                    <a:pt x="989" y="45"/>
                    <a:pt x="835" y="1"/>
                    <a:pt x="6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7" name="Google Shape;367;p28"/>
            <p:cNvSpPr/>
            <p:nvPr/>
          </p:nvSpPr>
          <p:spPr>
            <a:xfrm flipH="1">
              <a:off x="724279" y="505586"/>
              <a:ext cx="27562" cy="35357"/>
            </a:xfrm>
            <a:custGeom>
              <a:avLst/>
              <a:gdLst/>
              <a:ahLst/>
              <a:cxnLst/>
              <a:rect l="l" t="t" r="r" b="b"/>
              <a:pathLst>
                <a:path w="198" h="254" extrusionOk="0">
                  <a:moveTo>
                    <a:pt x="0" y="0"/>
                  </a:moveTo>
                  <a:lnTo>
                    <a:pt x="0" y="254"/>
                  </a:lnTo>
                  <a:cubicBezTo>
                    <a:pt x="113" y="240"/>
                    <a:pt x="197" y="188"/>
                    <a:pt x="197" y="126"/>
                  </a:cubicBezTo>
                  <a:cubicBezTo>
                    <a:pt x="197" y="64"/>
                    <a:pt x="113" y="1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8" name="Google Shape;368;p28"/>
            <p:cNvSpPr/>
            <p:nvPr/>
          </p:nvSpPr>
          <p:spPr>
            <a:xfrm flipH="1">
              <a:off x="446574" y="660516"/>
              <a:ext cx="27562" cy="35496"/>
            </a:xfrm>
            <a:custGeom>
              <a:avLst/>
              <a:gdLst/>
              <a:ahLst/>
              <a:cxnLst/>
              <a:rect l="l" t="t" r="r" b="b"/>
              <a:pathLst>
                <a:path w="198" h="255" extrusionOk="0">
                  <a:moveTo>
                    <a:pt x="1" y="1"/>
                  </a:moveTo>
                  <a:lnTo>
                    <a:pt x="1" y="254"/>
                  </a:lnTo>
                  <a:cubicBezTo>
                    <a:pt x="113" y="241"/>
                    <a:pt x="198" y="189"/>
                    <a:pt x="198" y="127"/>
                  </a:cubicBezTo>
                  <a:cubicBezTo>
                    <a:pt x="198" y="65"/>
                    <a:pt x="113" y="1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9" name="Google Shape;369;p28"/>
            <p:cNvSpPr/>
            <p:nvPr/>
          </p:nvSpPr>
          <p:spPr>
            <a:xfrm flipH="1">
              <a:off x="516731" y="677638"/>
              <a:ext cx="139" cy="1253"/>
            </a:xfrm>
            <a:custGeom>
              <a:avLst/>
              <a:gdLst/>
              <a:ahLst/>
              <a:cxnLst/>
              <a:rect l="l" t="t" r="r" b="b"/>
              <a:pathLst>
                <a:path w="1" h="9" extrusionOk="0">
                  <a:moveTo>
                    <a:pt x="0" y="4"/>
                  </a:moveTo>
                  <a:cubicBezTo>
                    <a:pt x="0" y="6"/>
                    <a:pt x="0" y="7"/>
                    <a:pt x="0" y="9"/>
                  </a:cubicBezTo>
                  <a:lnTo>
                    <a:pt x="0" y="1"/>
                  </a:lnTo>
                  <a:cubicBezTo>
                    <a:pt x="0" y="2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0" name="Google Shape;370;p28"/>
            <p:cNvSpPr/>
            <p:nvPr/>
          </p:nvSpPr>
          <p:spPr>
            <a:xfrm flipH="1">
              <a:off x="473998" y="165657"/>
              <a:ext cx="320717" cy="512117"/>
            </a:xfrm>
            <a:custGeom>
              <a:avLst/>
              <a:gdLst/>
              <a:ahLst/>
              <a:cxnLst/>
              <a:rect l="l" t="t" r="r" b="b"/>
              <a:pathLst>
                <a:path w="2304" h="3679" extrusionOk="0">
                  <a:moveTo>
                    <a:pt x="696" y="0"/>
                  </a:moveTo>
                  <a:cubicBezTo>
                    <a:pt x="288" y="0"/>
                    <a:pt x="1" y="378"/>
                    <a:pt x="1" y="1009"/>
                  </a:cubicBezTo>
                  <a:lnTo>
                    <a:pt x="1" y="2568"/>
                  </a:lnTo>
                  <a:cubicBezTo>
                    <a:pt x="1" y="2496"/>
                    <a:pt x="115" y="2439"/>
                    <a:pt x="253" y="2439"/>
                  </a:cubicBezTo>
                  <a:cubicBezTo>
                    <a:pt x="272" y="2439"/>
                    <a:pt x="291" y="2440"/>
                    <a:pt x="308" y="2442"/>
                  </a:cubicBezTo>
                  <a:lnTo>
                    <a:pt x="308" y="1186"/>
                  </a:lnTo>
                  <a:cubicBezTo>
                    <a:pt x="308" y="724"/>
                    <a:pt x="518" y="447"/>
                    <a:pt x="818" y="447"/>
                  </a:cubicBezTo>
                  <a:cubicBezTo>
                    <a:pt x="920" y="447"/>
                    <a:pt x="1034" y="479"/>
                    <a:pt x="1153" y="548"/>
                  </a:cubicBezTo>
                  <a:cubicBezTo>
                    <a:pt x="1618" y="816"/>
                    <a:pt x="1997" y="1540"/>
                    <a:pt x="1997" y="2161"/>
                  </a:cubicBezTo>
                  <a:lnTo>
                    <a:pt x="1997" y="3679"/>
                  </a:lnTo>
                  <a:cubicBezTo>
                    <a:pt x="2001" y="3609"/>
                    <a:pt x="2112" y="3553"/>
                    <a:pt x="2248" y="3553"/>
                  </a:cubicBezTo>
                  <a:cubicBezTo>
                    <a:pt x="2268" y="3553"/>
                    <a:pt x="2286" y="3554"/>
                    <a:pt x="2304" y="3556"/>
                  </a:cubicBezTo>
                  <a:lnTo>
                    <a:pt x="2304" y="2338"/>
                  </a:lnTo>
                  <a:cubicBezTo>
                    <a:pt x="2304" y="1492"/>
                    <a:pt x="1788" y="504"/>
                    <a:pt x="1153" y="138"/>
                  </a:cubicBezTo>
                  <a:cubicBezTo>
                    <a:pt x="991" y="45"/>
                    <a:pt x="836" y="0"/>
                    <a:pt x="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1" name="Google Shape;371;p28"/>
            <p:cNvSpPr/>
            <p:nvPr/>
          </p:nvSpPr>
          <p:spPr>
            <a:xfrm flipH="1">
              <a:off x="751702" y="504890"/>
              <a:ext cx="43013" cy="36470"/>
            </a:xfrm>
            <a:custGeom>
              <a:avLst/>
              <a:gdLst/>
              <a:ahLst/>
              <a:cxnLst/>
              <a:rect l="l" t="t" r="r" b="b"/>
              <a:pathLst>
                <a:path w="309" h="262" extrusionOk="0">
                  <a:moveTo>
                    <a:pt x="253" y="1"/>
                  </a:moveTo>
                  <a:cubicBezTo>
                    <a:pt x="115" y="2"/>
                    <a:pt x="1" y="59"/>
                    <a:pt x="1" y="131"/>
                  </a:cubicBezTo>
                  <a:cubicBezTo>
                    <a:pt x="1" y="203"/>
                    <a:pt x="115" y="262"/>
                    <a:pt x="253" y="262"/>
                  </a:cubicBezTo>
                  <a:cubicBezTo>
                    <a:pt x="272" y="262"/>
                    <a:pt x="291" y="260"/>
                    <a:pt x="308" y="259"/>
                  </a:cubicBezTo>
                  <a:lnTo>
                    <a:pt x="308" y="4"/>
                  </a:lnTo>
                  <a:cubicBezTo>
                    <a:pt x="291" y="3"/>
                    <a:pt x="272" y="1"/>
                    <a:pt x="2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2" name="Google Shape;372;p28"/>
            <p:cNvSpPr/>
            <p:nvPr/>
          </p:nvSpPr>
          <p:spPr>
            <a:xfrm flipH="1">
              <a:off x="473997" y="660098"/>
              <a:ext cx="42874" cy="36331"/>
            </a:xfrm>
            <a:custGeom>
              <a:avLst/>
              <a:gdLst/>
              <a:ahLst/>
              <a:cxnLst/>
              <a:rect l="l" t="t" r="r" b="b"/>
              <a:pathLst>
                <a:path w="308" h="261" extrusionOk="0">
                  <a:moveTo>
                    <a:pt x="252" y="1"/>
                  </a:moveTo>
                  <a:cubicBezTo>
                    <a:pt x="116" y="1"/>
                    <a:pt x="5" y="57"/>
                    <a:pt x="0" y="127"/>
                  </a:cubicBezTo>
                  <a:lnTo>
                    <a:pt x="0" y="135"/>
                  </a:lnTo>
                  <a:cubicBezTo>
                    <a:pt x="5" y="204"/>
                    <a:pt x="116" y="261"/>
                    <a:pt x="252" y="261"/>
                  </a:cubicBezTo>
                  <a:cubicBezTo>
                    <a:pt x="272" y="261"/>
                    <a:pt x="290" y="260"/>
                    <a:pt x="308" y="257"/>
                  </a:cubicBezTo>
                  <a:lnTo>
                    <a:pt x="308" y="4"/>
                  </a:lnTo>
                  <a:cubicBezTo>
                    <a:pt x="290" y="2"/>
                    <a:pt x="272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6D658FC-C51E-9372-318F-4F14FE4260D8}"/>
              </a:ext>
            </a:extLst>
          </p:cNvPr>
          <p:cNvSpPr txBox="1"/>
          <p:nvPr/>
        </p:nvSpPr>
        <p:spPr>
          <a:xfrm>
            <a:off x="151807" y="4589041"/>
            <a:ext cx="24470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Prof.ssa Filomena Ferrucci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174A61A-FEF0-285E-9980-9A8075F719D4}"/>
              </a:ext>
            </a:extLst>
          </p:cNvPr>
          <p:cNvSpPr txBox="1"/>
          <p:nvPr/>
        </p:nvSpPr>
        <p:spPr>
          <a:xfrm>
            <a:off x="3965204" y="4849654"/>
            <a:ext cx="1475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>
                <a:latin typeface="Roboto"/>
                <a:ea typeface="Roboto"/>
                <a:cs typeface="Roboto"/>
              </a:rPr>
              <a:t>A.A 2023-2024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295204E-F8B8-2254-609F-FFB6D87CBE3D}"/>
              </a:ext>
            </a:extLst>
          </p:cNvPr>
          <p:cNvSpPr txBox="1"/>
          <p:nvPr/>
        </p:nvSpPr>
        <p:spPr>
          <a:xfrm>
            <a:off x="6074341" y="4568799"/>
            <a:ext cx="38425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oboto"/>
                <a:ea typeface="Roboto"/>
                <a:cs typeface="Roboto"/>
              </a:rPr>
              <a:t>Raffaele Mezza      </a:t>
            </a:r>
            <a:r>
              <a:rPr lang="it-IT" sz="1400" dirty="0" err="1">
                <a:latin typeface="Roboto"/>
                <a:ea typeface="Roboto"/>
                <a:cs typeface="Roboto"/>
                <a:sym typeface="Arial"/>
              </a:rPr>
              <a:t>Mat</a:t>
            </a:r>
            <a:r>
              <a:rPr lang="it-IT" sz="1400" dirty="0">
                <a:latin typeface="Roboto"/>
                <a:ea typeface="Roboto"/>
                <a:cs typeface="Roboto"/>
                <a:sym typeface="Arial"/>
              </a:rPr>
              <a:t>: 0522501433</a:t>
            </a:r>
          </a:p>
          <a:p>
            <a:pPr marL="0" indent="0"/>
            <a:r>
              <a:rPr lang="it-IT" sz="1400" dirty="0">
                <a:latin typeface="Roboto"/>
                <a:ea typeface="Roboto"/>
                <a:cs typeface="Roboto"/>
                <a:sym typeface="Arial"/>
              </a:rPr>
              <a:t>Martina Mingione  </a:t>
            </a:r>
            <a:r>
              <a:rPr lang="it-IT" sz="1400" dirty="0" err="1">
                <a:latin typeface="Roboto"/>
                <a:ea typeface="Roboto"/>
                <a:cs typeface="Roboto"/>
                <a:sym typeface="Arial"/>
              </a:rPr>
              <a:t>Mat</a:t>
            </a:r>
            <a:r>
              <a:rPr lang="it-IT" sz="1400" dirty="0">
                <a:latin typeface="Roboto"/>
                <a:ea typeface="Roboto"/>
                <a:cs typeface="Roboto"/>
                <a:sym typeface="Arial"/>
              </a:rPr>
              <a:t>: 0522501467</a:t>
            </a:r>
          </a:p>
        </p:txBody>
      </p:sp>
      <p:sp>
        <p:nvSpPr>
          <p:cNvPr id="30" name="Google Shape;320;p28">
            <a:extLst>
              <a:ext uri="{FF2B5EF4-FFF2-40B4-BE49-F238E27FC236}">
                <a16:creationId xmlns:a16="http://schemas.microsoft.com/office/drawing/2014/main" id="{C650EF5F-741B-D158-02BA-2654133D1040}"/>
              </a:ext>
            </a:extLst>
          </p:cNvPr>
          <p:cNvSpPr/>
          <p:nvPr/>
        </p:nvSpPr>
        <p:spPr>
          <a:xfrm>
            <a:off x="8128122" y="1202260"/>
            <a:ext cx="1011748" cy="1326042"/>
          </a:xfrm>
          <a:custGeom>
            <a:avLst/>
            <a:gdLst/>
            <a:ahLst/>
            <a:cxnLst/>
            <a:rect l="l" t="t" r="r" b="b"/>
            <a:pathLst>
              <a:path w="8134" h="10661" extrusionOk="0">
                <a:moveTo>
                  <a:pt x="271" y="1"/>
                </a:moveTo>
                <a:cubicBezTo>
                  <a:pt x="112" y="1"/>
                  <a:pt x="0" y="148"/>
                  <a:pt x="0" y="393"/>
                </a:cubicBezTo>
                <a:lnTo>
                  <a:pt x="0" y="5572"/>
                </a:lnTo>
                <a:cubicBezTo>
                  <a:pt x="0" y="5901"/>
                  <a:pt x="202" y="6286"/>
                  <a:pt x="448" y="6428"/>
                </a:cubicBezTo>
                <a:lnTo>
                  <a:pt x="7685" y="10607"/>
                </a:lnTo>
                <a:cubicBezTo>
                  <a:pt x="7748" y="10643"/>
                  <a:pt x="7808" y="10660"/>
                  <a:pt x="7862" y="10660"/>
                </a:cubicBezTo>
                <a:cubicBezTo>
                  <a:pt x="8022" y="10660"/>
                  <a:pt x="8134" y="10513"/>
                  <a:pt x="8134" y="10268"/>
                </a:cubicBezTo>
                <a:lnTo>
                  <a:pt x="8134" y="5090"/>
                </a:lnTo>
                <a:cubicBezTo>
                  <a:pt x="8134" y="4761"/>
                  <a:pt x="7932" y="4375"/>
                  <a:pt x="7685" y="4233"/>
                </a:cubicBezTo>
                <a:lnTo>
                  <a:pt x="448" y="54"/>
                </a:lnTo>
                <a:cubicBezTo>
                  <a:pt x="385" y="18"/>
                  <a:pt x="326" y="1"/>
                  <a:pt x="27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" name="Google Shape;321;p28">
            <a:extLst>
              <a:ext uri="{FF2B5EF4-FFF2-40B4-BE49-F238E27FC236}">
                <a16:creationId xmlns:a16="http://schemas.microsoft.com/office/drawing/2014/main" id="{3C6D5615-0812-20A6-0F85-B3392E5DDFF0}"/>
              </a:ext>
            </a:extLst>
          </p:cNvPr>
          <p:cNvSpPr/>
          <p:nvPr/>
        </p:nvSpPr>
        <p:spPr>
          <a:xfrm>
            <a:off x="8087946" y="1205868"/>
            <a:ext cx="114559" cy="106845"/>
          </a:xfrm>
          <a:custGeom>
            <a:avLst/>
            <a:gdLst/>
            <a:ahLst/>
            <a:cxnLst/>
            <a:rect l="l" t="t" r="r" b="b"/>
            <a:pathLst>
              <a:path w="921" h="859" extrusionOk="0">
                <a:moveTo>
                  <a:pt x="481" y="0"/>
                </a:moveTo>
                <a:lnTo>
                  <a:pt x="1" y="274"/>
                </a:lnTo>
                <a:lnTo>
                  <a:pt x="921" y="859"/>
                </a:lnTo>
                <a:lnTo>
                  <a:pt x="48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" name="Google Shape;322;p28">
            <a:extLst>
              <a:ext uri="{FF2B5EF4-FFF2-40B4-BE49-F238E27FC236}">
                <a16:creationId xmlns:a16="http://schemas.microsoft.com/office/drawing/2014/main" id="{2ADB2AB5-B329-848A-BE69-E11000FEF624}"/>
              </a:ext>
            </a:extLst>
          </p:cNvPr>
          <p:cNvSpPr/>
          <p:nvPr/>
        </p:nvSpPr>
        <p:spPr>
          <a:xfrm>
            <a:off x="8069413" y="1235471"/>
            <a:ext cx="1011872" cy="1326042"/>
          </a:xfrm>
          <a:custGeom>
            <a:avLst/>
            <a:gdLst/>
            <a:ahLst/>
            <a:cxnLst/>
            <a:rect l="l" t="t" r="r" b="b"/>
            <a:pathLst>
              <a:path w="8135" h="10661" extrusionOk="0">
                <a:moveTo>
                  <a:pt x="272" y="1"/>
                </a:moveTo>
                <a:cubicBezTo>
                  <a:pt x="112" y="1"/>
                  <a:pt x="0" y="148"/>
                  <a:pt x="0" y="393"/>
                </a:cubicBezTo>
                <a:lnTo>
                  <a:pt x="0" y="5572"/>
                </a:lnTo>
                <a:cubicBezTo>
                  <a:pt x="0" y="5901"/>
                  <a:pt x="202" y="6287"/>
                  <a:pt x="450" y="6429"/>
                </a:cubicBezTo>
                <a:lnTo>
                  <a:pt x="7687" y="10608"/>
                </a:lnTo>
                <a:cubicBezTo>
                  <a:pt x="7749" y="10644"/>
                  <a:pt x="7809" y="10661"/>
                  <a:pt x="7863" y="10661"/>
                </a:cubicBezTo>
                <a:cubicBezTo>
                  <a:pt x="8023" y="10661"/>
                  <a:pt x="8135" y="10514"/>
                  <a:pt x="8135" y="10269"/>
                </a:cubicBezTo>
                <a:lnTo>
                  <a:pt x="8135" y="5090"/>
                </a:lnTo>
                <a:cubicBezTo>
                  <a:pt x="8135" y="4761"/>
                  <a:pt x="7933" y="4376"/>
                  <a:pt x="7687" y="4233"/>
                </a:cubicBezTo>
                <a:lnTo>
                  <a:pt x="450" y="54"/>
                </a:lnTo>
                <a:cubicBezTo>
                  <a:pt x="387" y="18"/>
                  <a:pt x="327" y="1"/>
                  <a:pt x="27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" name="Google Shape;323;p28">
            <a:extLst>
              <a:ext uri="{FF2B5EF4-FFF2-40B4-BE49-F238E27FC236}">
                <a16:creationId xmlns:a16="http://schemas.microsoft.com/office/drawing/2014/main" id="{E32431C8-5E77-3E5A-04D0-A8FC62624F3B}"/>
              </a:ext>
            </a:extLst>
          </p:cNvPr>
          <p:cNvSpPr/>
          <p:nvPr/>
        </p:nvSpPr>
        <p:spPr>
          <a:xfrm>
            <a:off x="8814341" y="2041595"/>
            <a:ext cx="193170" cy="275632"/>
          </a:xfrm>
          <a:custGeom>
            <a:avLst/>
            <a:gdLst/>
            <a:ahLst/>
            <a:cxnLst/>
            <a:rect l="l" t="t" r="r" b="b"/>
            <a:pathLst>
              <a:path w="1553" h="2216" extrusionOk="0">
                <a:moveTo>
                  <a:pt x="104" y="1"/>
                </a:moveTo>
                <a:cubicBezTo>
                  <a:pt x="43" y="1"/>
                  <a:pt x="1" y="56"/>
                  <a:pt x="1" y="150"/>
                </a:cubicBezTo>
                <a:lnTo>
                  <a:pt x="1" y="1171"/>
                </a:lnTo>
                <a:cubicBezTo>
                  <a:pt x="1" y="1296"/>
                  <a:pt x="77" y="1442"/>
                  <a:pt x="172" y="1496"/>
                </a:cubicBezTo>
                <a:lnTo>
                  <a:pt x="1382" y="2195"/>
                </a:lnTo>
                <a:cubicBezTo>
                  <a:pt x="1406" y="2209"/>
                  <a:pt x="1429" y="2216"/>
                  <a:pt x="1450" y="2216"/>
                </a:cubicBezTo>
                <a:cubicBezTo>
                  <a:pt x="1510" y="2216"/>
                  <a:pt x="1552" y="2160"/>
                  <a:pt x="1552" y="2066"/>
                </a:cubicBezTo>
                <a:lnTo>
                  <a:pt x="1552" y="1046"/>
                </a:lnTo>
                <a:cubicBezTo>
                  <a:pt x="1552" y="921"/>
                  <a:pt x="1476" y="774"/>
                  <a:pt x="1382" y="720"/>
                </a:cubicBezTo>
                <a:lnTo>
                  <a:pt x="172" y="21"/>
                </a:lnTo>
                <a:cubicBezTo>
                  <a:pt x="148" y="7"/>
                  <a:pt x="125" y="1"/>
                  <a:pt x="10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" name="Google Shape;324;p28">
            <a:extLst>
              <a:ext uri="{FF2B5EF4-FFF2-40B4-BE49-F238E27FC236}">
                <a16:creationId xmlns:a16="http://schemas.microsoft.com/office/drawing/2014/main" id="{B81D2555-7144-CF8F-EB4A-628AE591BA23}"/>
              </a:ext>
            </a:extLst>
          </p:cNvPr>
          <p:cNvSpPr/>
          <p:nvPr/>
        </p:nvSpPr>
        <p:spPr>
          <a:xfrm>
            <a:off x="8069413" y="1289328"/>
            <a:ext cx="1011872" cy="765326"/>
          </a:xfrm>
          <a:custGeom>
            <a:avLst/>
            <a:gdLst/>
            <a:ahLst/>
            <a:cxnLst/>
            <a:rect l="l" t="t" r="r" b="b"/>
            <a:pathLst>
              <a:path w="8135" h="6153" extrusionOk="0">
                <a:moveTo>
                  <a:pt x="0" y="1"/>
                </a:moveTo>
                <a:lnTo>
                  <a:pt x="0" y="1450"/>
                </a:lnTo>
                <a:lnTo>
                  <a:pt x="8135" y="6152"/>
                </a:lnTo>
                <a:lnTo>
                  <a:pt x="8135" y="4703"/>
                </a:lnTo>
                <a:lnTo>
                  <a:pt x="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" name="Google Shape;325;p28">
            <a:extLst>
              <a:ext uri="{FF2B5EF4-FFF2-40B4-BE49-F238E27FC236}">
                <a16:creationId xmlns:a16="http://schemas.microsoft.com/office/drawing/2014/main" id="{B75A1CEF-E9E1-13F0-4214-CB21A67AE50D}"/>
              </a:ext>
            </a:extLst>
          </p:cNvPr>
          <p:cNvSpPr/>
          <p:nvPr/>
        </p:nvSpPr>
        <p:spPr>
          <a:xfrm>
            <a:off x="8143172" y="1649043"/>
            <a:ext cx="602023" cy="401755"/>
          </a:xfrm>
          <a:custGeom>
            <a:avLst/>
            <a:gdLst/>
            <a:ahLst/>
            <a:cxnLst/>
            <a:rect l="l" t="t" r="r" b="b"/>
            <a:pathLst>
              <a:path w="4840" h="3230" extrusionOk="0">
                <a:moveTo>
                  <a:pt x="1" y="0"/>
                </a:moveTo>
                <a:lnTo>
                  <a:pt x="1" y="436"/>
                </a:lnTo>
                <a:lnTo>
                  <a:pt x="4839" y="3230"/>
                </a:lnTo>
                <a:lnTo>
                  <a:pt x="4839" y="279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" name="Google Shape;326;p28">
            <a:extLst>
              <a:ext uri="{FF2B5EF4-FFF2-40B4-BE49-F238E27FC236}">
                <a16:creationId xmlns:a16="http://schemas.microsoft.com/office/drawing/2014/main" id="{0C1A7A27-81BD-458E-0A6F-54E1444B3B8A}"/>
              </a:ext>
            </a:extLst>
          </p:cNvPr>
          <p:cNvSpPr/>
          <p:nvPr/>
        </p:nvSpPr>
        <p:spPr>
          <a:xfrm>
            <a:off x="8143172" y="1771933"/>
            <a:ext cx="602023" cy="401880"/>
          </a:xfrm>
          <a:custGeom>
            <a:avLst/>
            <a:gdLst/>
            <a:ahLst/>
            <a:cxnLst/>
            <a:rect l="l" t="t" r="r" b="b"/>
            <a:pathLst>
              <a:path w="4840" h="3231" extrusionOk="0">
                <a:moveTo>
                  <a:pt x="1" y="1"/>
                </a:moveTo>
                <a:lnTo>
                  <a:pt x="1" y="437"/>
                </a:lnTo>
                <a:lnTo>
                  <a:pt x="4839" y="3231"/>
                </a:lnTo>
                <a:lnTo>
                  <a:pt x="4839" y="279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" name="Google Shape;327;p28">
            <a:extLst>
              <a:ext uri="{FF2B5EF4-FFF2-40B4-BE49-F238E27FC236}">
                <a16:creationId xmlns:a16="http://schemas.microsoft.com/office/drawing/2014/main" id="{D6BEAC25-F0FE-884E-D51F-3277D1B13A7D}"/>
              </a:ext>
            </a:extLst>
          </p:cNvPr>
          <p:cNvSpPr/>
          <p:nvPr/>
        </p:nvSpPr>
        <p:spPr>
          <a:xfrm>
            <a:off x="8143172" y="1897435"/>
            <a:ext cx="864351" cy="553253"/>
          </a:xfrm>
          <a:custGeom>
            <a:avLst/>
            <a:gdLst/>
            <a:ahLst/>
            <a:cxnLst/>
            <a:rect l="l" t="t" r="r" b="b"/>
            <a:pathLst>
              <a:path w="6949" h="4448" extrusionOk="0">
                <a:moveTo>
                  <a:pt x="1" y="1"/>
                </a:moveTo>
                <a:lnTo>
                  <a:pt x="1" y="437"/>
                </a:lnTo>
                <a:lnTo>
                  <a:pt x="6948" y="4448"/>
                </a:lnTo>
                <a:lnTo>
                  <a:pt x="6948" y="401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" name="Picture 2" descr="UNISA | Home">
            <a:extLst>
              <a:ext uri="{FF2B5EF4-FFF2-40B4-BE49-F238E27FC236}">
                <a16:creationId xmlns:a16="http://schemas.microsoft.com/office/drawing/2014/main" id="{B08EDF00-92B2-EF1C-41B9-4B4186945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02" y="29231"/>
            <a:ext cx="924610" cy="92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9A97D6EE-F30A-2285-1126-640F6BF96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135" y="49015"/>
            <a:ext cx="893163" cy="89316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00C2A24-F27B-2D35-465A-3E08AEBDAFC1}"/>
              </a:ext>
            </a:extLst>
          </p:cNvPr>
          <p:cNvSpPr txBox="1"/>
          <p:nvPr/>
        </p:nvSpPr>
        <p:spPr>
          <a:xfrm>
            <a:off x="2628225" y="223454"/>
            <a:ext cx="38425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dirty="0">
                <a:latin typeface="Roboto"/>
                <a:ea typeface="Roboto"/>
                <a:cs typeface="Roboto"/>
              </a:rPr>
              <a:t>C15</a:t>
            </a:r>
            <a:endParaRPr lang="it-IT" sz="1400" b="1" dirty="0">
              <a:latin typeface="Roboto"/>
              <a:ea typeface="Roboto"/>
              <a:cs typeface="Roboto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2" name="Google Shape;3152;p59"/>
          <p:cNvSpPr txBox="1">
            <a:spLocks noGrp="1"/>
          </p:cNvSpPr>
          <p:nvPr>
            <p:ph type="subTitle" idx="1"/>
          </p:nvPr>
        </p:nvSpPr>
        <p:spPr>
          <a:xfrm>
            <a:off x="2247525" y="1648475"/>
            <a:ext cx="4649100" cy="5299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Oswald"/>
                <a:ea typeface="Oswald"/>
                <a:cs typeface="Oswald"/>
                <a:sym typeface="Oswald"/>
              </a:rPr>
              <a:t>DO YOU HAVE ANY QUESTIONS?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800" b="1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800" b="1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hlinkClick r:id="rId3"/>
              </a:rPr>
              <a:t>m.mingione1@studenti.unisa.it</a:t>
            </a:r>
            <a:endParaRPr lang="it-IT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hlinkClick r:id="rId4"/>
              </a:rPr>
              <a:t>r.mezza@studenti.unisa.it</a:t>
            </a:r>
            <a:endParaRPr lang="it-IT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/>
          </a:p>
        </p:txBody>
      </p:sp>
      <p:sp>
        <p:nvSpPr>
          <p:cNvPr id="3153" name="Google Shape;3153;p59"/>
          <p:cNvSpPr txBox="1">
            <a:spLocks noGrp="1"/>
          </p:cNvSpPr>
          <p:nvPr>
            <p:ph type="ctrTitle"/>
          </p:nvPr>
        </p:nvSpPr>
        <p:spPr>
          <a:xfrm>
            <a:off x="2247450" y="535000"/>
            <a:ext cx="4649100" cy="8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cxnSp>
        <p:nvCxnSpPr>
          <p:cNvPr id="3158" name="Google Shape;3158;p59"/>
          <p:cNvCxnSpPr/>
          <p:nvPr/>
        </p:nvCxnSpPr>
        <p:spPr>
          <a:xfrm>
            <a:off x="2300175" y="1581850"/>
            <a:ext cx="45438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67" name="Google Shape;3167;p59"/>
          <p:cNvGrpSpPr/>
          <p:nvPr/>
        </p:nvGrpSpPr>
        <p:grpSpPr>
          <a:xfrm flipH="1">
            <a:off x="7706485" y="3170733"/>
            <a:ext cx="1109688" cy="1005279"/>
            <a:chOff x="7443684" y="123535"/>
            <a:chExt cx="968230" cy="877130"/>
          </a:xfrm>
        </p:grpSpPr>
        <p:sp>
          <p:nvSpPr>
            <p:cNvPr id="3168" name="Google Shape;3168;p59"/>
            <p:cNvSpPr/>
            <p:nvPr/>
          </p:nvSpPr>
          <p:spPr>
            <a:xfrm>
              <a:off x="8225567" y="539901"/>
              <a:ext cx="26291" cy="17747"/>
            </a:xfrm>
            <a:custGeom>
              <a:avLst/>
              <a:gdLst/>
              <a:ahLst/>
              <a:cxnLst/>
              <a:rect l="l" t="t" r="r" b="b"/>
              <a:pathLst>
                <a:path w="320" h="216" extrusionOk="0">
                  <a:moveTo>
                    <a:pt x="49" y="1"/>
                  </a:moveTo>
                  <a:cubicBezTo>
                    <a:pt x="34" y="1"/>
                    <a:pt x="20" y="8"/>
                    <a:pt x="12" y="22"/>
                  </a:cubicBezTo>
                  <a:cubicBezTo>
                    <a:pt x="1" y="42"/>
                    <a:pt x="7" y="68"/>
                    <a:pt x="28" y="81"/>
                  </a:cubicBezTo>
                  <a:lnTo>
                    <a:pt x="248" y="210"/>
                  </a:lnTo>
                  <a:cubicBezTo>
                    <a:pt x="255" y="215"/>
                    <a:pt x="263" y="216"/>
                    <a:pt x="270" y="216"/>
                  </a:cubicBezTo>
                  <a:cubicBezTo>
                    <a:pt x="284" y="216"/>
                    <a:pt x="299" y="209"/>
                    <a:pt x="307" y="194"/>
                  </a:cubicBezTo>
                  <a:cubicBezTo>
                    <a:pt x="319" y="174"/>
                    <a:pt x="312" y="148"/>
                    <a:pt x="292" y="136"/>
                  </a:cubicBezTo>
                  <a:lnTo>
                    <a:pt x="70" y="6"/>
                  </a:lnTo>
                  <a:cubicBezTo>
                    <a:pt x="64" y="3"/>
                    <a:pt x="56" y="1"/>
                    <a:pt x="4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69" name="Google Shape;3169;p59"/>
            <p:cNvSpPr/>
            <p:nvPr/>
          </p:nvSpPr>
          <p:spPr>
            <a:xfrm>
              <a:off x="8134866" y="441807"/>
              <a:ext cx="26373" cy="17829"/>
            </a:xfrm>
            <a:custGeom>
              <a:avLst/>
              <a:gdLst/>
              <a:ahLst/>
              <a:cxnLst/>
              <a:rect l="l" t="t" r="r" b="b"/>
              <a:pathLst>
                <a:path w="321" h="217" extrusionOk="0">
                  <a:moveTo>
                    <a:pt x="271" y="1"/>
                  </a:moveTo>
                  <a:cubicBezTo>
                    <a:pt x="264" y="1"/>
                    <a:pt x="256" y="3"/>
                    <a:pt x="250" y="7"/>
                  </a:cubicBezTo>
                  <a:lnTo>
                    <a:pt x="29" y="136"/>
                  </a:lnTo>
                  <a:cubicBezTo>
                    <a:pt x="8" y="148"/>
                    <a:pt x="1" y="175"/>
                    <a:pt x="13" y="195"/>
                  </a:cubicBezTo>
                  <a:cubicBezTo>
                    <a:pt x="21" y="208"/>
                    <a:pt x="36" y="216"/>
                    <a:pt x="51" y="216"/>
                  </a:cubicBezTo>
                  <a:cubicBezTo>
                    <a:pt x="57" y="216"/>
                    <a:pt x="65" y="214"/>
                    <a:pt x="72" y="211"/>
                  </a:cubicBezTo>
                  <a:lnTo>
                    <a:pt x="293" y="81"/>
                  </a:lnTo>
                  <a:cubicBezTo>
                    <a:pt x="314" y="69"/>
                    <a:pt x="321" y="43"/>
                    <a:pt x="308" y="23"/>
                  </a:cubicBezTo>
                  <a:cubicBezTo>
                    <a:pt x="300" y="9"/>
                    <a:pt x="286" y="1"/>
                    <a:pt x="27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70" name="Google Shape;3170;p59"/>
            <p:cNvSpPr/>
            <p:nvPr/>
          </p:nvSpPr>
          <p:spPr>
            <a:xfrm>
              <a:off x="7761629" y="864582"/>
              <a:ext cx="26373" cy="17664"/>
            </a:xfrm>
            <a:custGeom>
              <a:avLst/>
              <a:gdLst/>
              <a:ahLst/>
              <a:cxnLst/>
              <a:rect l="l" t="t" r="r" b="b"/>
              <a:pathLst>
                <a:path w="321" h="215" extrusionOk="0">
                  <a:moveTo>
                    <a:pt x="270" y="0"/>
                  </a:moveTo>
                  <a:cubicBezTo>
                    <a:pt x="263" y="0"/>
                    <a:pt x="256" y="2"/>
                    <a:pt x="249" y="6"/>
                  </a:cubicBezTo>
                  <a:lnTo>
                    <a:pt x="27" y="134"/>
                  </a:lnTo>
                  <a:cubicBezTo>
                    <a:pt x="7" y="145"/>
                    <a:pt x="0" y="172"/>
                    <a:pt x="12" y="193"/>
                  </a:cubicBezTo>
                  <a:cubicBezTo>
                    <a:pt x="20" y="206"/>
                    <a:pt x="34" y="214"/>
                    <a:pt x="49" y="214"/>
                  </a:cubicBezTo>
                  <a:cubicBezTo>
                    <a:pt x="57" y="214"/>
                    <a:pt x="63" y="212"/>
                    <a:pt x="70" y="208"/>
                  </a:cubicBezTo>
                  <a:lnTo>
                    <a:pt x="292" y="80"/>
                  </a:lnTo>
                  <a:cubicBezTo>
                    <a:pt x="312" y="68"/>
                    <a:pt x="320" y="42"/>
                    <a:pt x="308" y="21"/>
                  </a:cubicBezTo>
                  <a:cubicBezTo>
                    <a:pt x="300" y="8"/>
                    <a:pt x="285" y="0"/>
                    <a:pt x="27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71" name="Google Shape;3171;p59"/>
            <p:cNvSpPr/>
            <p:nvPr/>
          </p:nvSpPr>
          <p:spPr>
            <a:xfrm>
              <a:off x="8054024" y="598150"/>
              <a:ext cx="78709" cy="79120"/>
            </a:xfrm>
            <a:custGeom>
              <a:avLst/>
              <a:gdLst/>
              <a:ahLst/>
              <a:cxnLst/>
              <a:rect l="l" t="t" r="r" b="b"/>
              <a:pathLst>
                <a:path w="958" h="963" extrusionOk="0">
                  <a:moveTo>
                    <a:pt x="661" y="0"/>
                  </a:moveTo>
                  <a:lnTo>
                    <a:pt x="1" y="428"/>
                  </a:lnTo>
                  <a:lnTo>
                    <a:pt x="931" y="963"/>
                  </a:lnTo>
                  <a:lnTo>
                    <a:pt x="958" y="163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72" name="Google Shape;3172;p59"/>
            <p:cNvSpPr/>
            <p:nvPr/>
          </p:nvSpPr>
          <p:spPr>
            <a:xfrm>
              <a:off x="8164360" y="357762"/>
              <a:ext cx="117489" cy="133428"/>
            </a:xfrm>
            <a:custGeom>
              <a:avLst/>
              <a:gdLst/>
              <a:ahLst/>
              <a:cxnLst/>
              <a:rect l="l" t="t" r="r" b="b"/>
              <a:pathLst>
                <a:path w="1430" h="1624" extrusionOk="0">
                  <a:moveTo>
                    <a:pt x="997" y="0"/>
                  </a:moveTo>
                  <a:cubicBezTo>
                    <a:pt x="837" y="0"/>
                    <a:pt x="645" y="98"/>
                    <a:pt x="467" y="288"/>
                  </a:cubicBezTo>
                  <a:cubicBezTo>
                    <a:pt x="149" y="629"/>
                    <a:pt x="0" y="1141"/>
                    <a:pt x="136" y="1431"/>
                  </a:cubicBezTo>
                  <a:cubicBezTo>
                    <a:pt x="198" y="1560"/>
                    <a:pt x="305" y="1624"/>
                    <a:pt x="434" y="1624"/>
                  </a:cubicBezTo>
                  <a:cubicBezTo>
                    <a:pt x="593" y="1624"/>
                    <a:pt x="785" y="1526"/>
                    <a:pt x="962" y="1337"/>
                  </a:cubicBezTo>
                  <a:cubicBezTo>
                    <a:pt x="1282" y="995"/>
                    <a:pt x="1429" y="483"/>
                    <a:pt x="1293" y="193"/>
                  </a:cubicBezTo>
                  <a:cubicBezTo>
                    <a:pt x="1232" y="64"/>
                    <a:pt x="1125" y="0"/>
                    <a:pt x="9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73" name="Google Shape;3173;p59"/>
            <p:cNvSpPr/>
            <p:nvPr/>
          </p:nvSpPr>
          <p:spPr>
            <a:xfrm>
              <a:off x="8123611" y="197722"/>
              <a:ext cx="114942" cy="68439"/>
            </a:xfrm>
            <a:custGeom>
              <a:avLst/>
              <a:gdLst/>
              <a:ahLst/>
              <a:cxnLst/>
              <a:rect l="l" t="t" r="r" b="b"/>
              <a:pathLst>
                <a:path w="1399" h="833" extrusionOk="0">
                  <a:moveTo>
                    <a:pt x="378" y="0"/>
                  </a:moveTo>
                  <a:lnTo>
                    <a:pt x="1" y="223"/>
                  </a:lnTo>
                  <a:lnTo>
                    <a:pt x="522" y="522"/>
                  </a:lnTo>
                  <a:lnTo>
                    <a:pt x="983" y="833"/>
                  </a:lnTo>
                  <a:lnTo>
                    <a:pt x="1398" y="587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74" name="Google Shape;3174;p59"/>
            <p:cNvSpPr/>
            <p:nvPr/>
          </p:nvSpPr>
          <p:spPr>
            <a:xfrm>
              <a:off x="7989038" y="235185"/>
              <a:ext cx="141151" cy="182067"/>
            </a:xfrm>
            <a:custGeom>
              <a:avLst/>
              <a:gdLst/>
              <a:ahLst/>
              <a:cxnLst/>
              <a:rect l="l" t="t" r="r" b="b"/>
              <a:pathLst>
                <a:path w="1718" h="2216" extrusionOk="0">
                  <a:moveTo>
                    <a:pt x="653" y="1"/>
                  </a:moveTo>
                  <a:lnTo>
                    <a:pt x="696" y="758"/>
                  </a:lnTo>
                  <a:lnTo>
                    <a:pt x="406" y="1270"/>
                  </a:lnTo>
                  <a:lnTo>
                    <a:pt x="90" y="1437"/>
                  </a:lnTo>
                  <a:lnTo>
                    <a:pt x="113" y="1450"/>
                  </a:lnTo>
                  <a:lnTo>
                    <a:pt x="0" y="1786"/>
                  </a:lnTo>
                  <a:lnTo>
                    <a:pt x="748" y="2215"/>
                  </a:lnTo>
                  <a:lnTo>
                    <a:pt x="1427" y="1855"/>
                  </a:lnTo>
                  <a:lnTo>
                    <a:pt x="1717" y="1344"/>
                  </a:lnTo>
                  <a:lnTo>
                    <a:pt x="1675" y="586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75" name="Google Shape;3175;p59"/>
            <p:cNvSpPr/>
            <p:nvPr/>
          </p:nvSpPr>
          <p:spPr>
            <a:xfrm>
              <a:off x="7998076" y="586237"/>
              <a:ext cx="54554" cy="48064"/>
            </a:xfrm>
            <a:custGeom>
              <a:avLst/>
              <a:gdLst/>
              <a:ahLst/>
              <a:cxnLst/>
              <a:rect l="l" t="t" r="r" b="b"/>
              <a:pathLst>
                <a:path w="664" h="585" extrusionOk="0">
                  <a:moveTo>
                    <a:pt x="207" y="1"/>
                  </a:moveTo>
                  <a:lnTo>
                    <a:pt x="1" y="204"/>
                  </a:lnTo>
                  <a:lnTo>
                    <a:pt x="664" y="584"/>
                  </a:lnTo>
                  <a:lnTo>
                    <a:pt x="457" y="144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76" name="Google Shape;3176;p59"/>
            <p:cNvSpPr/>
            <p:nvPr/>
          </p:nvSpPr>
          <p:spPr>
            <a:xfrm>
              <a:off x="8015000" y="518212"/>
              <a:ext cx="61620" cy="79860"/>
            </a:xfrm>
            <a:custGeom>
              <a:avLst/>
              <a:gdLst/>
              <a:ahLst/>
              <a:cxnLst/>
              <a:rect l="l" t="t" r="r" b="b"/>
              <a:pathLst>
                <a:path w="750" h="972" extrusionOk="0">
                  <a:moveTo>
                    <a:pt x="484" y="0"/>
                  </a:moveTo>
                  <a:lnTo>
                    <a:pt x="484" y="351"/>
                  </a:lnTo>
                  <a:lnTo>
                    <a:pt x="1" y="829"/>
                  </a:lnTo>
                  <a:lnTo>
                    <a:pt x="251" y="972"/>
                  </a:lnTo>
                  <a:lnTo>
                    <a:pt x="749" y="152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77" name="Google Shape;3177;p59"/>
            <p:cNvSpPr/>
            <p:nvPr/>
          </p:nvSpPr>
          <p:spPr>
            <a:xfrm>
              <a:off x="8054681" y="481982"/>
              <a:ext cx="21937" cy="48803"/>
            </a:xfrm>
            <a:custGeom>
              <a:avLst/>
              <a:gdLst/>
              <a:ahLst/>
              <a:cxnLst/>
              <a:rect l="l" t="t" r="r" b="b"/>
              <a:pathLst>
                <a:path w="267" h="594" extrusionOk="0">
                  <a:moveTo>
                    <a:pt x="1" y="1"/>
                  </a:moveTo>
                  <a:lnTo>
                    <a:pt x="1" y="441"/>
                  </a:lnTo>
                  <a:lnTo>
                    <a:pt x="266" y="593"/>
                  </a:lnTo>
                  <a:lnTo>
                    <a:pt x="266" y="593"/>
                  </a:lnTo>
                  <a:lnTo>
                    <a:pt x="262" y="1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78" name="Google Shape;3178;p59"/>
            <p:cNvSpPr/>
            <p:nvPr/>
          </p:nvSpPr>
          <p:spPr>
            <a:xfrm>
              <a:off x="8042687" y="192464"/>
              <a:ext cx="123815" cy="90951"/>
            </a:xfrm>
            <a:custGeom>
              <a:avLst/>
              <a:gdLst/>
              <a:ahLst/>
              <a:cxnLst/>
              <a:rect l="l" t="t" r="r" b="b"/>
              <a:pathLst>
                <a:path w="1507" h="1107" extrusionOk="0">
                  <a:moveTo>
                    <a:pt x="486" y="0"/>
                  </a:moveTo>
                  <a:lnTo>
                    <a:pt x="0" y="521"/>
                  </a:lnTo>
                  <a:lnTo>
                    <a:pt x="1022" y="1106"/>
                  </a:lnTo>
                  <a:lnTo>
                    <a:pt x="1507" y="586"/>
                  </a:lnTo>
                  <a:lnTo>
                    <a:pt x="986" y="287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79" name="Google Shape;3179;p59"/>
            <p:cNvSpPr/>
            <p:nvPr/>
          </p:nvSpPr>
          <p:spPr>
            <a:xfrm>
              <a:off x="8154584" y="123535"/>
              <a:ext cx="239003" cy="127348"/>
            </a:xfrm>
            <a:custGeom>
              <a:avLst/>
              <a:gdLst/>
              <a:ahLst/>
              <a:cxnLst/>
              <a:rect l="l" t="t" r="r" b="b"/>
              <a:pathLst>
                <a:path w="2909" h="1550" extrusionOk="0">
                  <a:moveTo>
                    <a:pt x="940" y="0"/>
                  </a:moveTo>
                  <a:lnTo>
                    <a:pt x="450" y="57"/>
                  </a:lnTo>
                  <a:lnTo>
                    <a:pt x="1" y="903"/>
                  </a:lnTo>
                  <a:lnTo>
                    <a:pt x="1021" y="1489"/>
                  </a:lnTo>
                  <a:lnTo>
                    <a:pt x="1470" y="642"/>
                  </a:lnTo>
                  <a:lnTo>
                    <a:pt x="1960" y="587"/>
                  </a:lnTo>
                  <a:lnTo>
                    <a:pt x="1960" y="587"/>
                  </a:lnTo>
                  <a:lnTo>
                    <a:pt x="1933" y="1385"/>
                  </a:lnTo>
                  <a:lnTo>
                    <a:pt x="2230" y="1550"/>
                  </a:lnTo>
                  <a:lnTo>
                    <a:pt x="2908" y="1110"/>
                  </a:lnTo>
                  <a:lnTo>
                    <a:pt x="1888" y="523"/>
                  </a:lnTo>
                  <a:lnTo>
                    <a:pt x="1876" y="538"/>
                  </a:lnTo>
                  <a:cubicBezTo>
                    <a:pt x="1870" y="534"/>
                    <a:pt x="940" y="0"/>
                    <a:pt x="9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80" name="Google Shape;3180;p59"/>
            <p:cNvSpPr/>
            <p:nvPr/>
          </p:nvSpPr>
          <p:spPr>
            <a:xfrm>
              <a:off x="7693357" y="474587"/>
              <a:ext cx="42888" cy="45270"/>
            </a:xfrm>
            <a:custGeom>
              <a:avLst/>
              <a:gdLst/>
              <a:ahLst/>
              <a:cxnLst/>
              <a:rect l="l" t="t" r="r" b="b"/>
              <a:pathLst>
                <a:path w="522" h="551" extrusionOk="0">
                  <a:moveTo>
                    <a:pt x="522" y="1"/>
                  </a:moveTo>
                  <a:cubicBezTo>
                    <a:pt x="519" y="1"/>
                    <a:pt x="0" y="550"/>
                    <a:pt x="0" y="550"/>
                  </a:cubicBezTo>
                  <a:lnTo>
                    <a:pt x="522" y="1"/>
                  </a:lnTo>
                  <a:cubicBezTo>
                    <a:pt x="522" y="1"/>
                    <a:pt x="522" y="1"/>
                    <a:pt x="522" y="1"/>
                  </a:cubicBezTo>
                  <a:close/>
                </a:path>
              </a:pathLst>
            </a:custGeom>
            <a:solidFill>
              <a:srgbClr val="008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81" name="Google Shape;3181;p59"/>
            <p:cNvSpPr/>
            <p:nvPr/>
          </p:nvSpPr>
          <p:spPr>
            <a:xfrm>
              <a:off x="7720880" y="574982"/>
              <a:ext cx="140083" cy="180916"/>
            </a:xfrm>
            <a:custGeom>
              <a:avLst/>
              <a:gdLst/>
              <a:ahLst/>
              <a:cxnLst/>
              <a:rect l="l" t="t" r="r" b="b"/>
              <a:pathLst>
                <a:path w="1705" h="2202" extrusionOk="0">
                  <a:moveTo>
                    <a:pt x="1233" y="1"/>
                  </a:moveTo>
                  <a:cubicBezTo>
                    <a:pt x="1118" y="1"/>
                    <a:pt x="989" y="38"/>
                    <a:pt x="852" y="118"/>
                  </a:cubicBezTo>
                  <a:cubicBezTo>
                    <a:pt x="789" y="154"/>
                    <a:pt x="728" y="198"/>
                    <a:pt x="669" y="247"/>
                  </a:cubicBezTo>
                  <a:cubicBezTo>
                    <a:pt x="345" y="515"/>
                    <a:pt x="92" y="955"/>
                    <a:pt x="21" y="1370"/>
                  </a:cubicBezTo>
                  <a:cubicBezTo>
                    <a:pt x="8" y="1445"/>
                    <a:pt x="1" y="1521"/>
                    <a:pt x="1" y="1593"/>
                  </a:cubicBezTo>
                  <a:cubicBezTo>
                    <a:pt x="1" y="1978"/>
                    <a:pt x="192" y="2202"/>
                    <a:pt x="472" y="2202"/>
                  </a:cubicBezTo>
                  <a:cubicBezTo>
                    <a:pt x="586" y="2202"/>
                    <a:pt x="715" y="2164"/>
                    <a:pt x="852" y="2085"/>
                  </a:cubicBezTo>
                  <a:cubicBezTo>
                    <a:pt x="1323" y="1813"/>
                    <a:pt x="1705" y="1152"/>
                    <a:pt x="1705" y="610"/>
                  </a:cubicBezTo>
                  <a:cubicBezTo>
                    <a:pt x="1705" y="224"/>
                    <a:pt x="1513" y="1"/>
                    <a:pt x="12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82" name="Google Shape;3182;p59"/>
            <p:cNvSpPr/>
            <p:nvPr/>
          </p:nvSpPr>
          <p:spPr>
            <a:xfrm>
              <a:off x="7443684" y="605626"/>
              <a:ext cx="172372" cy="178287"/>
            </a:xfrm>
            <a:custGeom>
              <a:avLst/>
              <a:gdLst/>
              <a:ahLst/>
              <a:cxnLst/>
              <a:rect l="l" t="t" r="r" b="b"/>
              <a:pathLst>
                <a:path w="2098" h="2170" extrusionOk="0">
                  <a:moveTo>
                    <a:pt x="1082" y="0"/>
                  </a:moveTo>
                  <a:lnTo>
                    <a:pt x="867" y="727"/>
                  </a:lnTo>
                  <a:lnTo>
                    <a:pt x="0" y="1583"/>
                  </a:lnTo>
                  <a:lnTo>
                    <a:pt x="1015" y="2169"/>
                  </a:lnTo>
                  <a:lnTo>
                    <a:pt x="1882" y="1312"/>
                  </a:lnTo>
                  <a:lnTo>
                    <a:pt x="2098" y="587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83" name="Google Shape;3183;p59"/>
            <p:cNvSpPr/>
            <p:nvPr/>
          </p:nvSpPr>
          <p:spPr>
            <a:xfrm>
              <a:off x="7500125" y="545570"/>
              <a:ext cx="115928" cy="108287"/>
            </a:xfrm>
            <a:custGeom>
              <a:avLst/>
              <a:gdLst/>
              <a:ahLst/>
              <a:cxnLst/>
              <a:rect l="l" t="t" r="r" b="b"/>
              <a:pathLst>
                <a:path w="1411" h="1318" extrusionOk="0">
                  <a:moveTo>
                    <a:pt x="0" y="0"/>
                  </a:moveTo>
                  <a:lnTo>
                    <a:pt x="395" y="731"/>
                  </a:lnTo>
                  <a:lnTo>
                    <a:pt x="1411" y="1318"/>
                  </a:lnTo>
                  <a:lnTo>
                    <a:pt x="1016" y="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84" name="Google Shape;3184;p59"/>
            <p:cNvSpPr/>
            <p:nvPr/>
          </p:nvSpPr>
          <p:spPr>
            <a:xfrm>
              <a:off x="7443684" y="735679"/>
              <a:ext cx="172372" cy="240975"/>
            </a:xfrm>
            <a:custGeom>
              <a:avLst/>
              <a:gdLst/>
              <a:ahLst/>
              <a:cxnLst/>
              <a:rect l="l" t="t" r="r" b="b"/>
              <a:pathLst>
                <a:path w="2098" h="2933" extrusionOk="0">
                  <a:moveTo>
                    <a:pt x="0" y="0"/>
                  </a:moveTo>
                  <a:lnTo>
                    <a:pt x="0" y="826"/>
                  </a:lnTo>
                  <a:lnTo>
                    <a:pt x="1001" y="1405"/>
                  </a:lnTo>
                  <a:lnTo>
                    <a:pt x="687" y="2346"/>
                  </a:lnTo>
                  <a:lnTo>
                    <a:pt x="1194" y="2639"/>
                  </a:lnTo>
                  <a:lnTo>
                    <a:pt x="1703" y="2933"/>
                  </a:lnTo>
                  <a:lnTo>
                    <a:pt x="2098" y="1745"/>
                  </a:lnTo>
                  <a:lnTo>
                    <a:pt x="1409" y="1347"/>
                  </a:lnTo>
                  <a:lnTo>
                    <a:pt x="1015" y="1413"/>
                  </a:lnTo>
                  <a:lnTo>
                    <a:pt x="1015" y="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85" name="Google Shape;3185;p59"/>
            <p:cNvSpPr/>
            <p:nvPr/>
          </p:nvSpPr>
          <p:spPr>
            <a:xfrm>
              <a:off x="7679309" y="919380"/>
              <a:ext cx="82324" cy="67700"/>
            </a:xfrm>
            <a:custGeom>
              <a:avLst/>
              <a:gdLst/>
              <a:ahLst/>
              <a:cxnLst/>
              <a:rect l="l" t="t" r="r" b="b"/>
              <a:pathLst>
                <a:path w="1002" h="824" extrusionOk="0">
                  <a:moveTo>
                    <a:pt x="693" y="1"/>
                  </a:moveTo>
                  <a:lnTo>
                    <a:pt x="171" y="53"/>
                  </a:lnTo>
                  <a:lnTo>
                    <a:pt x="0" y="246"/>
                  </a:lnTo>
                  <a:lnTo>
                    <a:pt x="1001" y="824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86" name="Google Shape;3186;p59"/>
            <p:cNvSpPr/>
            <p:nvPr/>
          </p:nvSpPr>
          <p:spPr>
            <a:xfrm>
              <a:off x="7500125" y="329582"/>
              <a:ext cx="261515" cy="264144"/>
            </a:xfrm>
            <a:custGeom>
              <a:avLst/>
              <a:gdLst/>
              <a:ahLst/>
              <a:cxnLst/>
              <a:rect l="l" t="t" r="r" b="b"/>
              <a:pathLst>
                <a:path w="3183" h="3215" extrusionOk="0">
                  <a:moveTo>
                    <a:pt x="2167" y="0"/>
                  </a:moveTo>
                  <a:lnTo>
                    <a:pt x="1859" y="1175"/>
                  </a:lnTo>
                  <a:lnTo>
                    <a:pt x="1338" y="1729"/>
                  </a:lnTo>
                  <a:lnTo>
                    <a:pt x="507" y="1752"/>
                  </a:lnTo>
                  <a:lnTo>
                    <a:pt x="0" y="2629"/>
                  </a:lnTo>
                  <a:lnTo>
                    <a:pt x="1016" y="3215"/>
                  </a:lnTo>
                  <a:lnTo>
                    <a:pt x="1521" y="2339"/>
                  </a:lnTo>
                  <a:lnTo>
                    <a:pt x="2352" y="2315"/>
                  </a:lnTo>
                  <a:lnTo>
                    <a:pt x="2875" y="1761"/>
                  </a:lnTo>
                  <a:lnTo>
                    <a:pt x="2877" y="1750"/>
                  </a:lnTo>
                  <a:lnTo>
                    <a:pt x="3182" y="587"/>
                  </a:lnTo>
                  <a:lnTo>
                    <a:pt x="21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87" name="Google Shape;3187;p59"/>
            <p:cNvSpPr/>
            <p:nvPr/>
          </p:nvSpPr>
          <p:spPr>
            <a:xfrm>
              <a:off x="7678076" y="282096"/>
              <a:ext cx="278687" cy="129402"/>
            </a:xfrm>
            <a:custGeom>
              <a:avLst/>
              <a:gdLst/>
              <a:ahLst/>
              <a:cxnLst/>
              <a:rect l="l" t="t" r="r" b="b"/>
              <a:pathLst>
                <a:path w="3392" h="1575" extrusionOk="0">
                  <a:moveTo>
                    <a:pt x="2377" y="0"/>
                  </a:moveTo>
                  <a:lnTo>
                    <a:pt x="1717" y="744"/>
                  </a:lnTo>
                  <a:lnTo>
                    <a:pt x="716" y="165"/>
                  </a:lnTo>
                  <a:lnTo>
                    <a:pt x="1" y="578"/>
                  </a:lnTo>
                  <a:lnTo>
                    <a:pt x="1016" y="1165"/>
                  </a:lnTo>
                  <a:lnTo>
                    <a:pt x="1731" y="752"/>
                  </a:lnTo>
                  <a:lnTo>
                    <a:pt x="1871" y="1125"/>
                  </a:lnTo>
                  <a:lnTo>
                    <a:pt x="2040" y="1575"/>
                  </a:lnTo>
                  <a:lnTo>
                    <a:pt x="2560" y="1523"/>
                  </a:lnTo>
                  <a:lnTo>
                    <a:pt x="3391" y="587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88" name="Google Shape;3188;p59"/>
            <p:cNvSpPr/>
            <p:nvPr/>
          </p:nvSpPr>
          <p:spPr>
            <a:xfrm>
              <a:off x="7965788" y="436549"/>
              <a:ext cx="84378" cy="54554"/>
            </a:xfrm>
            <a:custGeom>
              <a:avLst/>
              <a:gdLst/>
              <a:ahLst/>
              <a:cxnLst/>
              <a:rect l="l" t="t" r="r" b="b"/>
              <a:pathLst>
                <a:path w="1027" h="664" extrusionOk="0">
                  <a:moveTo>
                    <a:pt x="63" y="1"/>
                  </a:moveTo>
                  <a:lnTo>
                    <a:pt x="1" y="187"/>
                  </a:lnTo>
                  <a:lnTo>
                    <a:pt x="216" y="663"/>
                  </a:lnTo>
                  <a:lnTo>
                    <a:pt x="1026" y="528"/>
                  </a:lnTo>
                  <a:lnTo>
                    <a:pt x="835" y="44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89" name="Google Shape;3189;p59"/>
            <p:cNvSpPr/>
            <p:nvPr/>
          </p:nvSpPr>
          <p:spPr>
            <a:xfrm>
              <a:off x="7970882" y="381916"/>
              <a:ext cx="79613" cy="91115"/>
            </a:xfrm>
            <a:custGeom>
              <a:avLst/>
              <a:gdLst/>
              <a:ahLst/>
              <a:cxnLst/>
              <a:rect l="l" t="t" r="r" b="b"/>
              <a:pathLst>
                <a:path w="969" h="1109" extrusionOk="0">
                  <a:moveTo>
                    <a:pt x="221" y="0"/>
                  </a:moveTo>
                  <a:lnTo>
                    <a:pt x="20" y="606"/>
                  </a:lnTo>
                  <a:lnTo>
                    <a:pt x="1" y="666"/>
                  </a:lnTo>
                  <a:lnTo>
                    <a:pt x="773" y="1108"/>
                  </a:lnTo>
                  <a:lnTo>
                    <a:pt x="969" y="429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90" name="Google Shape;3190;p59"/>
            <p:cNvSpPr/>
            <p:nvPr/>
          </p:nvSpPr>
          <p:spPr>
            <a:xfrm>
              <a:off x="7526991" y="330322"/>
              <a:ext cx="527796" cy="670343"/>
            </a:xfrm>
            <a:custGeom>
              <a:avLst/>
              <a:gdLst/>
              <a:ahLst/>
              <a:cxnLst/>
              <a:rect l="l" t="t" r="r" b="b"/>
              <a:pathLst>
                <a:path w="6424" h="8159" extrusionOk="0">
                  <a:moveTo>
                    <a:pt x="3592" y="2978"/>
                  </a:moveTo>
                  <a:cubicBezTo>
                    <a:pt x="3872" y="2978"/>
                    <a:pt x="4065" y="3201"/>
                    <a:pt x="4065" y="3587"/>
                  </a:cubicBezTo>
                  <a:cubicBezTo>
                    <a:pt x="4065" y="4130"/>
                    <a:pt x="3683" y="4791"/>
                    <a:pt x="3212" y="5063"/>
                  </a:cubicBezTo>
                  <a:cubicBezTo>
                    <a:pt x="3076" y="5142"/>
                    <a:pt x="2947" y="5179"/>
                    <a:pt x="2832" y="5179"/>
                  </a:cubicBezTo>
                  <a:cubicBezTo>
                    <a:pt x="2553" y="5179"/>
                    <a:pt x="2361" y="4957"/>
                    <a:pt x="2361" y="4571"/>
                  </a:cubicBezTo>
                  <a:cubicBezTo>
                    <a:pt x="2361" y="4499"/>
                    <a:pt x="2368" y="4423"/>
                    <a:pt x="2381" y="4348"/>
                  </a:cubicBezTo>
                  <a:cubicBezTo>
                    <a:pt x="2452" y="3933"/>
                    <a:pt x="2707" y="3493"/>
                    <a:pt x="3029" y="3224"/>
                  </a:cubicBezTo>
                  <a:cubicBezTo>
                    <a:pt x="3088" y="3176"/>
                    <a:pt x="3149" y="3132"/>
                    <a:pt x="3212" y="3095"/>
                  </a:cubicBezTo>
                  <a:cubicBezTo>
                    <a:pt x="3349" y="3016"/>
                    <a:pt x="3478" y="2978"/>
                    <a:pt x="3592" y="2978"/>
                  </a:cubicBezTo>
                  <a:close/>
                  <a:moveTo>
                    <a:pt x="5230" y="0"/>
                  </a:moveTo>
                  <a:lnTo>
                    <a:pt x="4399" y="936"/>
                  </a:lnTo>
                  <a:lnTo>
                    <a:pt x="3879" y="988"/>
                  </a:lnTo>
                  <a:lnTo>
                    <a:pt x="3710" y="538"/>
                  </a:lnTo>
                  <a:lnTo>
                    <a:pt x="3570" y="165"/>
                  </a:lnTo>
                  <a:lnTo>
                    <a:pt x="2855" y="578"/>
                  </a:lnTo>
                  <a:lnTo>
                    <a:pt x="2550" y="1741"/>
                  </a:lnTo>
                  <a:lnTo>
                    <a:pt x="2548" y="1752"/>
                  </a:lnTo>
                  <a:cubicBezTo>
                    <a:pt x="2547" y="1757"/>
                    <a:pt x="2025" y="2306"/>
                    <a:pt x="2025" y="2306"/>
                  </a:cubicBezTo>
                  <a:lnTo>
                    <a:pt x="1194" y="2330"/>
                  </a:lnTo>
                  <a:lnTo>
                    <a:pt x="689" y="3206"/>
                  </a:lnTo>
                  <a:lnTo>
                    <a:pt x="1084" y="3938"/>
                  </a:lnTo>
                  <a:lnTo>
                    <a:pt x="868" y="4664"/>
                  </a:lnTo>
                  <a:lnTo>
                    <a:pt x="1" y="5520"/>
                  </a:lnTo>
                  <a:lnTo>
                    <a:pt x="1" y="6347"/>
                  </a:lnTo>
                  <a:lnTo>
                    <a:pt x="395" y="6281"/>
                  </a:lnTo>
                  <a:lnTo>
                    <a:pt x="1084" y="6679"/>
                  </a:lnTo>
                  <a:lnTo>
                    <a:pt x="689" y="7867"/>
                  </a:lnTo>
                  <a:lnTo>
                    <a:pt x="1194" y="8158"/>
                  </a:lnTo>
                  <a:lnTo>
                    <a:pt x="1854" y="7416"/>
                  </a:lnTo>
                  <a:lnTo>
                    <a:pt x="2025" y="7223"/>
                  </a:lnTo>
                  <a:lnTo>
                    <a:pt x="2547" y="7171"/>
                  </a:lnTo>
                  <a:lnTo>
                    <a:pt x="2855" y="7994"/>
                  </a:lnTo>
                  <a:lnTo>
                    <a:pt x="3570" y="7581"/>
                  </a:lnTo>
                  <a:lnTo>
                    <a:pt x="3879" y="6402"/>
                  </a:lnTo>
                  <a:lnTo>
                    <a:pt x="4399" y="5852"/>
                  </a:lnTo>
                  <a:lnTo>
                    <a:pt x="5230" y="5829"/>
                  </a:lnTo>
                  <a:lnTo>
                    <a:pt x="5737" y="4953"/>
                  </a:lnTo>
                  <a:lnTo>
                    <a:pt x="5342" y="4221"/>
                  </a:lnTo>
                  <a:lnTo>
                    <a:pt x="5557" y="3494"/>
                  </a:lnTo>
                  <a:lnTo>
                    <a:pt x="5735" y="3319"/>
                  </a:lnTo>
                  <a:lnTo>
                    <a:pt x="5941" y="3116"/>
                  </a:lnTo>
                  <a:lnTo>
                    <a:pt x="6424" y="2638"/>
                  </a:lnTo>
                  <a:lnTo>
                    <a:pt x="6424" y="2287"/>
                  </a:lnTo>
                  <a:lnTo>
                    <a:pt x="6424" y="1847"/>
                  </a:lnTo>
                  <a:lnTo>
                    <a:pt x="6367" y="1821"/>
                  </a:lnTo>
                  <a:lnTo>
                    <a:pt x="5557" y="1956"/>
                  </a:lnTo>
                  <a:lnTo>
                    <a:pt x="5342" y="1480"/>
                  </a:lnTo>
                  <a:lnTo>
                    <a:pt x="5404" y="1294"/>
                  </a:lnTo>
                  <a:lnTo>
                    <a:pt x="5423" y="1234"/>
                  </a:lnTo>
                  <a:lnTo>
                    <a:pt x="5624" y="628"/>
                  </a:lnTo>
                  <a:lnTo>
                    <a:pt x="5737" y="292"/>
                  </a:lnTo>
                  <a:lnTo>
                    <a:pt x="5714" y="278"/>
                  </a:lnTo>
                  <a:lnTo>
                    <a:pt x="52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91" name="Google Shape;3191;p59"/>
            <p:cNvSpPr/>
            <p:nvPr/>
          </p:nvSpPr>
          <p:spPr>
            <a:xfrm>
              <a:off x="8034307" y="171760"/>
              <a:ext cx="377607" cy="505530"/>
            </a:xfrm>
            <a:custGeom>
              <a:avLst/>
              <a:gdLst/>
              <a:ahLst/>
              <a:cxnLst/>
              <a:rect l="l" t="t" r="r" b="b"/>
              <a:pathLst>
                <a:path w="4596" h="6153" extrusionOk="0">
                  <a:moveTo>
                    <a:pt x="2580" y="2264"/>
                  </a:moveTo>
                  <a:cubicBezTo>
                    <a:pt x="2708" y="2264"/>
                    <a:pt x="2815" y="2328"/>
                    <a:pt x="2876" y="2457"/>
                  </a:cubicBezTo>
                  <a:cubicBezTo>
                    <a:pt x="3012" y="2747"/>
                    <a:pt x="2865" y="3259"/>
                    <a:pt x="2545" y="3601"/>
                  </a:cubicBezTo>
                  <a:cubicBezTo>
                    <a:pt x="2368" y="3790"/>
                    <a:pt x="2176" y="3888"/>
                    <a:pt x="2017" y="3888"/>
                  </a:cubicBezTo>
                  <a:cubicBezTo>
                    <a:pt x="1888" y="3888"/>
                    <a:pt x="1781" y="3824"/>
                    <a:pt x="1720" y="3695"/>
                  </a:cubicBezTo>
                  <a:cubicBezTo>
                    <a:pt x="1583" y="3405"/>
                    <a:pt x="1732" y="2893"/>
                    <a:pt x="2050" y="2552"/>
                  </a:cubicBezTo>
                  <a:cubicBezTo>
                    <a:pt x="2228" y="2362"/>
                    <a:pt x="2420" y="2264"/>
                    <a:pt x="2580" y="2264"/>
                  </a:cubicBezTo>
                  <a:close/>
                  <a:moveTo>
                    <a:pt x="3424" y="0"/>
                  </a:moveTo>
                  <a:lnTo>
                    <a:pt x="2934" y="55"/>
                  </a:lnTo>
                  <a:lnTo>
                    <a:pt x="2485" y="903"/>
                  </a:lnTo>
                  <a:lnTo>
                    <a:pt x="2070" y="1149"/>
                  </a:lnTo>
                  <a:lnTo>
                    <a:pt x="1609" y="838"/>
                  </a:lnTo>
                  <a:lnTo>
                    <a:pt x="1124" y="1358"/>
                  </a:lnTo>
                  <a:lnTo>
                    <a:pt x="1166" y="2116"/>
                  </a:lnTo>
                  <a:lnTo>
                    <a:pt x="876" y="2627"/>
                  </a:lnTo>
                  <a:lnTo>
                    <a:pt x="197" y="2987"/>
                  </a:lnTo>
                  <a:lnTo>
                    <a:pt x="1" y="3666"/>
                  </a:lnTo>
                  <a:lnTo>
                    <a:pt x="192" y="3751"/>
                  </a:lnTo>
                  <a:lnTo>
                    <a:pt x="249" y="3777"/>
                  </a:lnTo>
                  <a:lnTo>
                    <a:pt x="510" y="3892"/>
                  </a:lnTo>
                  <a:lnTo>
                    <a:pt x="514" y="4369"/>
                  </a:lnTo>
                  <a:lnTo>
                    <a:pt x="16" y="5189"/>
                  </a:lnTo>
                  <a:lnTo>
                    <a:pt x="223" y="5629"/>
                  </a:lnTo>
                  <a:lnTo>
                    <a:pt x="241" y="5618"/>
                  </a:lnTo>
                  <a:lnTo>
                    <a:pt x="901" y="5190"/>
                  </a:lnTo>
                  <a:lnTo>
                    <a:pt x="1198" y="5353"/>
                  </a:lnTo>
                  <a:lnTo>
                    <a:pt x="1171" y="6153"/>
                  </a:lnTo>
                  <a:lnTo>
                    <a:pt x="1661" y="6097"/>
                  </a:lnTo>
                  <a:lnTo>
                    <a:pt x="2110" y="5250"/>
                  </a:lnTo>
                  <a:lnTo>
                    <a:pt x="2527" y="5004"/>
                  </a:lnTo>
                  <a:lnTo>
                    <a:pt x="2987" y="5314"/>
                  </a:lnTo>
                  <a:lnTo>
                    <a:pt x="3473" y="4794"/>
                  </a:lnTo>
                  <a:lnTo>
                    <a:pt x="3430" y="4036"/>
                  </a:lnTo>
                  <a:lnTo>
                    <a:pt x="3720" y="3525"/>
                  </a:lnTo>
                  <a:lnTo>
                    <a:pt x="4399" y="3164"/>
                  </a:lnTo>
                  <a:lnTo>
                    <a:pt x="4595" y="2485"/>
                  </a:lnTo>
                  <a:lnTo>
                    <a:pt x="4086" y="2260"/>
                  </a:lnTo>
                  <a:lnTo>
                    <a:pt x="4085" y="2192"/>
                  </a:lnTo>
                  <a:lnTo>
                    <a:pt x="4082" y="1783"/>
                  </a:lnTo>
                  <a:lnTo>
                    <a:pt x="4581" y="963"/>
                  </a:lnTo>
                  <a:lnTo>
                    <a:pt x="4372" y="523"/>
                  </a:lnTo>
                  <a:lnTo>
                    <a:pt x="3696" y="963"/>
                  </a:lnTo>
                  <a:lnTo>
                    <a:pt x="3398" y="79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192" name="Google Shape;3192;p59"/>
          <p:cNvGrpSpPr/>
          <p:nvPr/>
        </p:nvGrpSpPr>
        <p:grpSpPr>
          <a:xfrm>
            <a:off x="7931761" y="4104775"/>
            <a:ext cx="659136" cy="903221"/>
            <a:chOff x="138587" y="4252590"/>
            <a:chExt cx="519455" cy="711814"/>
          </a:xfrm>
        </p:grpSpPr>
        <p:sp>
          <p:nvSpPr>
            <p:cNvPr id="3193" name="Google Shape;3193;p59"/>
            <p:cNvSpPr/>
            <p:nvPr/>
          </p:nvSpPr>
          <p:spPr>
            <a:xfrm>
              <a:off x="376756" y="4413494"/>
              <a:ext cx="23385" cy="15761"/>
            </a:xfrm>
            <a:custGeom>
              <a:avLst/>
              <a:gdLst/>
              <a:ahLst/>
              <a:cxnLst/>
              <a:rect l="l" t="t" r="r" b="b"/>
              <a:pathLst>
                <a:path w="319" h="215" extrusionOk="0">
                  <a:moveTo>
                    <a:pt x="270" y="1"/>
                  </a:moveTo>
                  <a:cubicBezTo>
                    <a:pt x="263" y="1"/>
                    <a:pt x="256" y="2"/>
                    <a:pt x="249" y="6"/>
                  </a:cubicBezTo>
                  <a:lnTo>
                    <a:pt x="27" y="134"/>
                  </a:lnTo>
                  <a:cubicBezTo>
                    <a:pt x="7" y="146"/>
                    <a:pt x="0" y="172"/>
                    <a:pt x="11" y="193"/>
                  </a:cubicBezTo>
                  <a:cubicBezTo>
                    <a:pt x="19" y="207"/>
                    <a:pt x="34" y="214"/>
                    <a:pt x="48" y="214"/>
                  </a:cubicBezTo>
                  <a:cubicBezTo>
                    <a:pt x="56" y="214"/>
                    <a:pt x="63" y="212"/>
                    <a:pt x="70" y="209"/>
                  </a:cubicBezTo>
                  <a:lnTo>
                    <a:pt x="292" y="80"/>
                  </a:lnTo>
                  <a:cubicBezTo>
                    <a:pt x="312" y="68"/>
                    <a:pt x="319" y="42"/>
                    <a:pt x="307" y="22"/>
                  </a:cubicBezTo>
                  <a:cubicBezTo>
                    <a:pt x="300" y="8"/>
                    <a:pt x="285" y="1"/>
                    <a:pt x="27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94" name="Google Shape;3194;p59"/>
            <p:cNvSpPr/>
            <p:nvPr/>
          </p:nvSpPr>
          <p:spPr>
            <a:xfrm>
              <a:off x="570430" y="4586787"/>
              <a:ext cx="23532" cy="15688"/>
            </a:xfrm>
            <a:custGeom>
              <a:avLst/>
              <a:gdLst/>
              <a:ahLst/>
              <a:cxnLst/>
              <a:rect l="l" t="t" r="r" b="b"/>
              <a:pathLst>
                <a:path w="321" h="214" extrusionOk="0">
                  <a:moveTo>
                    <a:pt x="50" y="0"/>
                  </a:moveTo>
                  <a:cubicBezTo>
                    <a:pt x="35" y="0"/>
                    <a:pt x="21" y="8"/>
                    <a:pt x="12" y="21"/>
                  </a:cubicBezTo>
                  <a:cubicBezTo>
                    <a:pt x="1" y="42"/>
                    <a:pt x="8" y="68"/>
                    <a:pt x="28" y="80"/>
                  </a:cubicBezTo>
                  <a:lnTo>
                    <a:pt x="250" y="208"/>
                  </a:lnTo>
                  <a:cubicBezTo>
                    <a:pt x="257" y="212"/>
                    <a:pt x="264" y="214"/>
                    <a:pt x="271" y="214"/>
                  </a:cubicBezTo>
                  <a:cubicBezTo>
                    <a:pt x="286" y="214"/>
                    <a:pt x="300" y="206"/>
                    <a:pt x="308" y="193"/>
                  </a:cubicBezTo>
                  <a:cubicBezTo>
                    <a:pt x="321" y="172"/>
                    <a:pt x="313" y="145"/>
                    <a:pt x="293" y="134"/>
                  </a:cubicBezTo>
                  <a:lnTo>
                    <a:pt x="71" y="6"/>
                  </a:lnTo>
                  <a:cubicBezTo>
                    <a:pt x="64" y="2"/>
                    <a:pt x="57" y="0"/>
                    <a:pt x="5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95" name="Google Shape;3195;p59"/>
            <p:cNvSpPr/>
            <p:nvPr/>
          </p:nvSpPr>
          <p:spPr>
            <a:xfrm>
              <a:off x="272369" y="4375156"/>
              <a:ext cx="23458" cy="15908"/>
            </a:xfrm>
            <a:custGeom>
              <a:avLst/>
              <a:gdLst/>
              <a:ahLst/>
              <a:cxnLst/>
              <a:rect l="l" t="t" r="r" b="b"/>
              <a:pathLst>
                <a:path w="320" h="217" extrusionOk="0">
                  <a:moveTo>
                    <a:pt x="50" y="0"/>
                  </a:moveTo>
                  <a:cubicBezTo>
                    <a:pt x="35" y="0"/>
                    <a:pt x="21" y="8"/>
                    <a:pt x="13" y="21"/>
                  </a:cubicBezTo>
                  <a:cubicBezTo>
                    <a:pt x="1" y="41"/>
                    <a:pt x="7" y="67"/>
                    <a:pt x="28" y="80"/>
                  </a:cubicBezTo>
                  <a:lnTo>
                    <a:pt x="248" y="209"/>
                  </a:lnTo>
                  <a:cubicBezTo>
                    <a:pt x="256" y="214"/>
                    <a:pt x="263" y="216"/>
                    <a:pt x="271" y="216"/>
                  </a:cubicBezTo>
                  <a:cubicBezTo>
                    <a:pt x="286" y="216"/>
                    <a:pt x="299" y="208"/>
                    <a:pt x="307" y="195"/>
                  </a:cubicBezTo>
                  <a:cubicBezTo>
                    <a:pt x="319" y="174"/>
                    <a:pt x="313" y="148"/>
                    <a:pt x="292" y="136"/>
                  </a:cubicBezTo>
                  <a:lnTo>
                    <a:pt x="72" y="5"/>
                  </a:lnTo>
                  <a:cubicBezTo>
                    <a:pt x="65" y="2"/>
                    <a:pt x="58" y="0"/>
                    <a:pt x="5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96" name="Google Shape;3196;p59"/>
            <p:cNvSpPr/>
            <p:nvPr/>
          </p:nvSpPr>
          <p:spPr>
            <a:xfrm>
              <a:off x="214678" y="4252590"/>
              <a:ext cx="443364" cy="667758"/>
            </a:xfrm>
            <a:custGeom>
              <a:avLst/>
              <a:gdLst/>
              <a:ahLst/>
              <a:cxnLst/>
              <a:rect l="l" t="t" r="r" b="b"/>
              <a:pathLst>
                <a:path w="6048" h="9109" extrusionOk="0">
                  <a:moveTo>
                    <a:pt x="177" y="1"/>
                  </a:moveTo>
                  <a:lnTo>
                    <a:pt x="177" y="1"/>
                  </a:lnTo>
                  <a:cubicBezTo>
                    <a:pt x="1" y="3388"/>
                    <a:pt x="728" y="6477"/>
                    <a:pt x="3044" y="9108"/>
                  </a:cubicBezTo>
                  <a:cubicBezTo>
                    <a:pt x="3067" y="9109"/>
                    <a:pt x="3090" y="9109"/>
                    <a:pt x="3112" y="9109"/>
                  </a:cubicBezTo>
                  <a:cubicBezTo>
                    <a:pt x="3605" y="9109"/>
                    <a:pt x="4024" y="9002"/>
                    <a:pt x="4378" y="8799"/>
                  </a:cubicBezTo>
                  <a:cubicBezTo>
                    <a:pt x="5643" y="8068"/>
                    <a:pt x="6048" y="6092"/>
                    <a:pt x="5911" y="3310"/>
                  </a:cubicBezTo>
                  <a:lnTo>
                    <a:pt x="4918" y="2737"/>
                  </a:lnTo>
                  <a:lnTo>
                    <a:pt x="4918" y="3564"/>
                  </a:lnTo>
                  <a:lnTo>
                    <a:pt x="3673" y="2844"/>
                  </a:lnTo>
                  <a:lnTo>
                    <a:pt x="3673" y="2019"/>
                  </a:lnTo>
                  <a:lnTo>
                    <a:pt x="2416" y="1292"/>
                  </a:lnTo>
                  <a:lnTo>
                    <a:pt x="2416" y="2119"/>
                  </a:lnTo>
                  <a:lnTo>
                    <a:pt x="1171" y="1399"/>
                  </a:lnTo>
                  <a:lnTo>
                    <a:pt x="1171" y="574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97" name="Google Shape;3197;p59"/>
            <p:cNvSpPr/>
            <p:nvPr/>
          </p:nvSpPr>
          <p:spPr>
            <a:xfrm>
              <a:off x="151562" y="4252590"/>
              <a:ext cx="384058" cy="688944"/>
            </a:xfrm>
            <a:custGeom>
              <a:avLst/>
              <a:gdLst/>
              <a:ahLst/>
              <a:cxnLst/>
              <a:rect l="l" t="t" r="r" b="b"/>
              <a:pathLst>
                <a:path w="5239" h="9398" extrusionOk="0">
                  <a:moveTo>
                    <a:pt x="1038" y="1"/>
                  </a:moveTo>
                  <a:lnTo>
                    <a:pt x="0" y="600"/>
                  </a:lnTo>
                  <a:lnTo>
                    <a:pt x="4209" y="9382"/>
                  </a:lnTo>
                  <a:lnTo>
                    <a:pt x="4200" y="9398"/>
                  </a:lnTo>
                  <a:lnTo>
                    <a:pt x="5239" y="87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98" name="Google Shape;3198;p59"/>
            <p:cNvSpPr/>
            <p:nvPr/>
          </p:nvSpPr>
          <p:spPr>
            <a:xfrm>
              <a:off x="138587" y="4296500"/>
              <a:ext cx="443364" cy="667905"/>
            </a:xfrm>
            <a:custGeom>
              <a:avLst/>
              <a:gdLst/>
              <a:ahLst/>
              <a:cxnLst/>
              <a:rect l="l" t="t" r="r" b="b"/>
              <a:pathLst>
                <a:path w="6048" h="9111" extrusionOk="0">
                  <a:moveTo>
                    <a:pt x="177" y="1"/>
                  </a:moveTo>
                  <a:cubicBezTo>
                    <a:pt x="0" y="3388"/>
                    <a:pt x="728" y="6477"/>
                    <a:pt x="3044" y="9109"/>
                  </a:cubicBezTo>
                  <a:cubicBezTo>
                    <a:pt x="3064" y="9110"/>
                    <a:pt x="3085" y="9110"/>
                    <a:pt x="3105" y="9110"/>
                  </a:cubicBezTo>
                  <a:cubicBezTo>
                    <a:pt x="3601" y="9110"/>
                    <a:pt x="4022" y="9003"/>
                    <a:pt x="4377" y="8799"/>
                  </a:cubicBezTo>
                  <a:cubicBezTo>
                    <a:pt x="5642" y="8068"/>
                    <a:pt x="6047" y="6093"/>
                    <a:pt x="5910" y="3311"/>
                  </a:cubicBezTo>
                  <a:lnTo>
                    <a:pt x="4918" y="2738"/>
                  </a:lnTo>
                  <a:lnTo>
                    <a:pt x="4918" y="3564"/>
                  </a:lnTo>
                  <a:lnTo>
                    <a:pt x="3672" y="2845"/>
                  </a:lnTo>
                  <a:lnTo>
                    <a:pt x="3672" y="2019"/>
                  </a:lnTo>
                  <a:lnTo>
                    <a:pt x="2416" y="1294"/>
                  </a:lnTo>
                  <a:lnTo>
                    <a:pt x="2416" y="2119"/>
                  </a:lnTo>
                  <a:lnTo>
                    <a:pt x="1170" y="1401"/>
                  </a:lnTo>
                  <a:lnTo>
                    <a:pt x="1170" y="574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99" name="Google Shape;3199;p59"/>
            <p:cNvSpPr/>
            <p:nvPr/>
          </p:nvSpPr>
          <p:spPr>
            <a:xfrm>
              <a:off x="192980" y="4429108"/>
              <a:ext cx="339120" cy="493140"/>
            </a:xfrm>
            <a:custGeom>
              <a:avLst/>
              <a:gdLst/>
              <a:ahLst/>
              <a:cxnLst/>
              <a:rect l="l" t="t" r="r" b="b"/>
              <a:pathLst>
                <a:path w="4626" h="6727" extrusionOk="0">
                  <a:moveTo>
                    <a:pt x="0" y="0"/>
                  </a:moveTo>
                  <a:cubicBezTo>
                    <a:pt x="109" y="1957"/>
                    <a:pt x="591" y="3659"/>
                    <a:pt x="1460" y="5167"/>
                  </a:cubicBezTo>
                  <a:cubicBezTo>
                    <a:pt x="1773" y="5707"/>
                    <a:pt x="2141" y="6231"/>
                    <a:pt x="2558" y="6726"/>
                  </a:cubicBezTo>
                  <a:cubicBezTo>
                    <a:pt x="2862" y="6704"/>
                    <a:pt x="3123" y="6628"/>
                    <a:pt x="3350" y="6498"/>
                  </a:cubicBezTo>
                  <a:cubicBezTo>
                    <a:pt x="3385" y="6477"/>
                    <a:pt x="3418" y="6457"/>
                    <a:pt x="3451" y="6433"/>
                  </a:cubicBezTo>
                  <a:cubicBezTo>
                    <a:pt x="4209" y="5915"/>
                    <a:pt x="4602" y="4652"/>
                    <a:pt x="4625" y="2670"/>
                  </a:cubicBezTo>
                  <a:lnTo>
                    <a:pt x="229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00" name="Google Shape;3200;p59"/>
            <p:cNvSpPr/>
            <p:nvPr/>
          </p:nvSpPr>
          <p:spPr>
            <a:xfrm>
              <a:off x="499030" y="4453225"/>
              <a:ext cx="149034" cy="86063"/>
            </a:xfrm>
            <a:custGeom>
              <a:avLst/>
              <a:gdLst/>
              <a:ahLst/>
              <a:cxnLst/>
              <a:rect l="l" t="t" r="r" b="b"/>
              <a:pathLst>
                <a:path w="2033" h="1174" extrusionOk="0">
                  <a:moveTo>
                    <a:pt x="1039" y="0"/>
                  </a:moveTo>
                  <a:lnTo>
                    <a:pt x="1" y="600"/>
                  </a:lnTo>
                  <a:lnTo>
                    <a:pt x="993" y="1173"/>
                  </a:lnTo>
                  <a:lnTo>
                    <a:pt x="2032" y="573"/>
                  </a:lnTo>
                  <a:lnTo>
                    <a:pt x="10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01" name="Google Shape;3201;p59"/>
            <p:cNvSpPr/>
            <p:nvPr/>
          </p:nvSpPr>
          <p:spPr>
            <a:xfrm>
              <a:off x="151562" y="4252590"/>
              <a:ext cx="148961" cy="85990"/>
            </a:xfrm>
            <a:custGeom>
              <a:avLst/>
              <a:gdLst/>
              <a:ahLst/>
              <a:cxnLst/>
              <a:rect l="l" t="t" r="r" b="b"/>
              <a:pathLst>
                <a:path w="2032" h="1173" extrusionOk="0">
                  <a:moveTo>
                    <a:pt x="1038" y="1"/>
                  </a:moveTo>
                  <a:lnTo>
                    <a:pt x="0" y="600"/>
                  </a:lnTo>
                  <a:lnTo>
                    <a:pt x="993" y="1173"/>
                  </a:lnTo>
                  <a:lnTo>
                    <a:pt x="2032" y="57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02" name="Google Shape;3202;p59"/>
            <p:cNvSpPr/>
            <p:nvPr/>
          </p:nvSpPr>
          <p:spPr>
            <a:xfrm>
              <a:off x="315620" y="4347300"/>
              <a:ext cx="168314" cy="97206"/>
            </a:xfrm>
            <a:custGeom>
              <a:avLst/>
              <a:gdLst/>
              <a:ahLst/>
              <a:cxnLst/>
              <a:rect l="l" t="t" r="r" b="b"/>
              <a:pathLst>
                <a:path w="2296" h="1326" extrusionOk="0">
                  <a:moveTo>
                    <a:pt x="1039" y="0"/>
                  </a:moveTo>
                  <a:lnTo>
                    <a:pt x="1" y="601"/>
                  </a:lnTo>
                  <a:lnTo>
                    <a:pt x="1257" y="1326"/>
                  </a:lnTo>
                  <a:lnTo>
                    <a:pt x="2296" y="727"/>
                  </a:lnTo>
                  <a:lnTo>
                    <a:pt x="10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03" name="Google Shape;3203;p59"/>
            <p:cNvSpPr/>
            <p:nvPr/>
          </p:nvSpPr>
          <p:spPr>
            <a:xfrm>
              <a:off x="224354" y="4294594"/>
              <a:ext cx="76166" cy="104610"/>
            </a:xfrm>
            <a:custGeom>
              <a:avLst/>
              <a:gdLst/>
              <a:ahLst/>
              <a:cxnLst/>
              <a:rect l="l" t="t" r="r" b="b"/>
              <a:pathLst>
                <a:path w="1039" h="1427" extrusionOk="0">
                  <a:moveTo>
                    <a:pt x="1039" y="1"/>
                  </a:moveTo>
                  <a:lnTo>
                    <a:pt x="0" y="600"/>
                  </a:lnTo>
                  <a:lnTo>
                    <a:pt x="0" y="1427"/>
                  </a:lnTo>
                  <a:lnTo>
                    <a:pt x="1039" y="826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04" name="Google Shape;3204;p59"/>
            <p:cNvSpPr/>
            <p:nvPr/>
          </p:nvSpPr>
          <p:spPr>
            <a:xfrm>
              <a:off x="407765" y="4400519"/>
              <a:ext cx="76166" cy="104610"/>
            </a:xfrm>
            <a:custGeom>
              <a:avLst/>
              <a:gdLst/>
              <a:ahLst/>
              <a:cxnLst/>
              <a:rect l="l" t="t" r="r" b="b"/>
              <a:pathLst>
                <a:path w="1039" h="1427" extrusionOk="0">
                  <a:moveTo>
                    <a:pt x="1039" y="1"/>
                  </a:moveTo>
                  <a:lnTo>
                    <a:pt x="0" y="600"/>
                  </a:lnTo>
                  <a:lnTo>
                    <a:pt x="0" y="1426"/>
                  </a:lnTo>
                  <a:lnTo>
                    <a:pt x="1039" y="826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205" name="Google Shape;3205;p59"/>
          <p:cNvGrpSpPr/>
          <p:nvPr/>
        </p:nvGrpSpPr>
        <p:grpSpPr>
          <a:xfrm>
            <a:off x="240856" y="1547822"/>
            <a:ext cx="690975" cy="437665"/>
            <a:chOff x="500781" y="2059197"/>
            <a:chExt cx="690975" cy="437665"/>
          </a:xfrm>
        </p:grpSpPr>
        <p:sp>
          <p:nvSpPr>
            <p:cNvPr id="3206" name="Google Shape;3206;p59"/>
            <p:cNvSpPr/>
            <p:nvPr/>
          </p:nvSpPr>
          <p:spPr>
            <a:xfrm>
              <a:off x="592958" y="2059197"/>
              <a:ext cx="424962" cy="296365"/>
            </a:xfrm>
            <a:custGeom>
              <a:avLst/>
              <a:gdLst/>
              <a:ahLst/>
              <a:cxnLst/>
              <a:rect l="l" t="t" r="r" b="b"/>
              <a:pathLst>
                <a:path w="6021" h="4199" extrusionOk="0">
                  <a:moveTo>
                    <a:pt x="5823" y="0"/>
                  </a:moveTo>
                  <a:cubicBezTo>
                    <a:pt x="5783" y="0"/>
                    <a:pt x="5740" y="13"/>
                    <a:pt x="5694" y="39"/>
                  </a:cubicBezTo>
                  <a:lnTo>
                    <a:pt x="1" y="3327"/>
                  </a:lnTo>
                  <a:lnTo>
                    <a:pt x="1" y="4199"/>
                  </a:lnTo>
                  <a:lnTo>
                    <a:pt x="5694" y="912"/>
                  </a:lnTo>
                  <a:cubicBezTo>
                    <a:pt x="5874" y="807"/>
                    <a:pt x="6021" y="527"/>
                    <a:pt x="6021" y="287"/>
                  </a:cubicBezTo>
                  <a:cubicBezTo>
                    <a:pt x="6021" y="108"/>
                    <a:pt x="5939" y="0"/>
                    <a:pt x="58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07" name="Google Shape;3207;p59"/>
            <p:cNvSpPr/>
            <p:nvPr/>
          </p:nvSpPr>
          <p:spPr>
            <a:xfrm>
              <a:off x="592958" y="2060326"/>
              <a:ext cx="592166" cy="334055"/>
            </a:xfrm>
            <a:custGeom>
              <a:avLst/>
              <a:gdLst/>
              <a:ahLst/>
              <a:cxnLst/>
              <a:rect l="l" t="t" r="r" b="b"/>
              <a:pathLst>
                <a:path w="8390" h="4733" extrusionOk="0">
                  <a:moveTo>
                    <a:pt x="5895" y="1"/>
                  </a:moveTo>
                  <a:lnTo>
                    <a:pt x="1" y="3311"/>
                  </a:lnTo>
                  <a:lnTo>
                    <a:pt x="2463" y="4732"/>
                  </a:lnTo>
                  <a:lnTo>
                    <a:pt x="8390" y="1442"/>
                  </a:lnTo>
                  <a:lnTo>
                    <a:pt x="5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08" name="Google Shape;3208;p59"/>
            <p:cNvSpPr/>
            <p:nvPr/>
          </p:nvSpPr>
          <p:spPr>
            <a:xfrm>
              <a:off x="766794" y="2159561"/>
              <a:ext cx="424962" cy="296295"/>
            </a:xfrm>
            <a:custGeom>
              <a:avLst/>
              <a:gdLst/>
              <a:ahLst/>
              <a:cxnLst/>
              <a:rect l="l" t="t" r="r" b="b"/>
              <a:pathLst>
                <a:path w="6021" h="4198" extrusionOk="0">
                  <a:moveTo>
                    <a:pt x="5823" y="1"/>
                  </a:moveTo>
                  <a:cubicBezTo>
                    <a:pt x="5783" y="1"/>
                    <a:pt x="5740" y="13"/>
                    <a:pt x="5694" y="39"/>
                  </a:cubicBezTo>
                  <a:lnTo>
                    <a:pt x="0" y="3326"/>
                  </a:lnTo>
                  <a:lnTo>
                    <a:pt x="0" y="4198"/>
                  </a:lnTo>
                  <a:lnTo>
                    <a:pt x="5694" y="911"/>
                  </a:lnTo>
                  <a:cubicBezTo>
                    <a:pt x="5874" y="807"/>
                    <a:pt x="6020" y="526"/>
                    <a:pt x="6020" y="286"/>
                  </a:cubicBezTo>
                  <a:cubicBezTo>
                    <a:pt x="6020" y="108"/>
                    <a:pt x="5939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09" name="Google Shape;3209;p59"/>
            <p:cNvSpPr/>
            <p:nvPr/>
          </p:nvSpPr>
          <p:spPr>
            <a:xfrm>
              <a:off x="592958" y="2294015"/>
              <a:ext cx="173909" cy="161840"/>
            </a:xfrm>
            <a:custGeom>
              <a:avLst/>
              <a:gdLst/>
              <a:ahLst/>
              <a:cxnLst/>
              <a:rect l="l" t="t" r="r" b="b"/>
              <a:pathLst>
                <a:path w="2464" h="2293" extrusionOk="0">
                  <a:moveTo>
                    <a:pt x="1" y="0"/>
                  </a:moveTo>
                  <a:lnTo>
                    <a:pt x="1" y="872"/>
                  </a:lnTo>
                  <a:lnTo>
                    <a:pt x="2463" y="2293"/>
                  </a:lnTo>
                  <a:lnTo>
                    <a:pt x="2463" y="14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10" name="Google Shape;3210;p59"/>
            <p:cNvSpPr/>
            <p:nvPr/>
          </p:nvSpPr>
          <p:spPr>
            <a:xfrm>
              <a:off x="615684" y="2394309"/>
              <a:ext cx="121045" cy="102553"/>
            </a:xfrm>
            <a:custGeom>
              <a:avLst/>
              <a:gdLst/>
              <a:ahLst/>
              <a:cxnLst/>
              <a:rect l="l" t="t" r="r" b="b"/>
              <a:pathLst>
                <a:path w="1715" h="1453" extrusionOk="0">
                  <a:moveTo>
                    <a:pt x="1715" y="0"/>
                  </a:moveTo>
                  <a:lnTo>
                    <a:pt x="1" y="987"/>
                  </a:lnTo>
                  <a:lnTo>
                    <a:pt x="1" y="1453"/>
                  </a:lnTo>
                  <a:lnTo>
                    <a:pt x="1715" y="463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11" name="Google Shape;3211;p59"/>
            <p:cNvSpPr/>
            <p:nvPr/>
          </p:nvSpPr>
          <p:spPr>
            <a:xfrm>
              <a:off x="500781" y="2327752"/>
              <a:ext cx="235949" cy="136219"/>
            </a:xfrm>
            <a:custGeom>
              <a:avLst/>
              <a:gdLst/>
              <a:ahLst/>
              <a:cxnLst/>
              <a:rect l="l" t="t" r="r" b="b"/>
              <a:pathLst>
                <a:path w="3343" h="1930" extrusionOk="0">
                  <a:moveTo>
                    <a:pt x="1714" y="1"/>
                  </a:moveTo>
                  <a:lnTo>
                    <a:pt x="1" y="987"/>
                  </a:lnTo>
                  <a:lnTo>
                    <a:pt x="1629" y="1930"/>
                  </a:lnTo>
                  <a:lnTo>
                    <a:pt x="3343" y="943"/>
                  </a:lnTo>
                  <a:lnTo>
                    <a:pt x="1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12" name="Google Shape;3212;p59"/>
            <p:cNvSpPr/>
            <p:nvPr/>
          </p:nvSpPr>
          <p:spPr>
            <a:xfrm>
              <a:off x="586676" y="2348150"/>
              <a:ext cx="64157" cy="37054"/>
            </a:xfrm>
            <a:custGeom>
              <a:avLst/>
              <a:gdLst/>
              <a:ahLst/>
              <a:cxnLst/>
              <a:rect l="l" t="t" r="r" b="b"/>
              <a:pathLst>
                <a:path w="909" h="525" extrusionOk="0">
                  <a:moveTo>
                    <a:pt x="466" y="0"/>
                  </a:moveTo>
                  <a:lnTo>
                    <a:pt x="1" y="269"/>
                  </a:lnTo>
                  <a:lnTo>
                    <a:pt x="443" y="525"/>
                  </a:lnTo>
                  <a:lnTo>
                    <a:pt x="908" y="257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13" name="Google Shape;3213;p59"/>
            <p:cNvSpPr/>
            <p:nvPr/>
          </p:nvSpPr>
          <p:spPr>
            <a:xfrm>
              <a:off x="636364" y="2377370"/>
              <a:ext cx="64228" cy="37054"/>
            </a:xfrm>
            <a:custGeom>
              <a:avLst/>
              <a:gdLst/>
              <a:ahLst/>
              <a:cxnLst/>
              <a:rect l="l" t="t" r="r" b="b"/>
              <a:pathLst>
                <a:path w="910" h="525" extrusionOk="0">
                  <a:moveTo>
                    <a:pt x="467" y="0"/>
                  </a:moveTo>
                  <a:lnTo>
                    <a:pt x="1" y="268"/>
                  </a:lnTo>
                  <a:lnTo>
                    <a:pt x="443" y="524"/>
                  </a:lnTo>
                  <a:lnTo>
                    <a:pt x="909" y="256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14" name="Google Shape;3214;p59"/>
            <p:cNvSpPr/>
            <p:nvPr/>
          </p:nvSpPr>
          <p:spPr>
            <a:xfrm>
              <a:off x="500781" y="2397414"/>
              <a:ext cx="114975" cy="99447"/>
            </a:xfrm>
            <a:custGeom>
              <a:avLst/>
              <a:gdLst/>
              <a:ahLst/>
              <a:cxnLst/>
              <a:rect l="l" t="t" r="r" b="b"/>
              <a:pathLst>
                <a:path w="1629" h="1409" extrusionOk="0">
                  <a:moveTo>
                    <a:pt x="1" y="0"/>
                  </a:moveTo>
                  <a:lnTo>
                    <a:pt x="1" y="466"/>
                  </a:lnTo>
                  <a:lnTo>
                    <a:pt x="1629" y="1409"/>
                  </a:lnTo>
                  <a:lnTo>
                    <a:pt x="1629" y="9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15" name="Google Shape;3215;p59"/>
            <p:cNvSpPr/>
            <p:nvPr/>
          </p:nvSpPr>
          <p:spPr>
            <a:xfrm>
              <a:off x="506569" y="2417318"/>
              <a:ext cx="103823" cy="70015"/>
            </a:xfrm>
            <a:custGeom>
              <a:avLst/>
              <a:gdLst/>
              <a:ahLst/>
              <a:cxnLst/>
              <a:rect l="l" t="t" r="r" b="b"/>
              <a:pathLst>
                <a:path w="1471" h="992" extrusionOk="0">
                  <a:moveTo>
                    <a:pt x="242" y="1"/>
                  </a:moveTo>
                  <a:lnTo>
                    <a:pt x="1" y="140"/>
                  </a:lnTo>
                  <a:lnTo>
                    <a:pt x="1470" y="992"/>
                  </a:lnTo>
                  <a:lnTo>
                    <a:pt x="1470" y="713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16" name="Google Shape;3216;p59"/>
            <p:cNvSpPr/>
            <p:nvPr/>
          </p:nvSpPr>
          <p:spPr>
            <a:xfrm>
              <a:off x="506569" y="2407507"/>
              <a:ext cx="17080" cy="19762"/>
            </a:xfrm>
            <a:custGeom>
              <a:avLst/>
              <a:gdLst/>
              <a:ahLst/>
              <a:cxnLst/>
              <a:rect l="l" t="t" r="r" b="b"/>
              <a:pathLst>
                <a:path w="242" h="280" extrusionOk="0">
                  <a:moveTo>
                    <a:pt x="1" y="0"/>
                  </a:moveTo>
                  <a:lnTo>
                    <a:pt x="1" y="279"/>
                  </a:lnTo>
                  <a:lnTo>
                    <a:pt x="242" y="1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17" name="Google Shape;3217;p59"/>
            <p:cNvSpPr/>
            <p:nvPr/>
          </p:nvSpPr>
          <p:spPr>
            <a:xfrm>
              <a:off x="703343" y="2275171"/>
              <a:ext cx="97753" cy="56252"/>
            </a:xfrm>
            <a:custGeom>
              <a:avLst/>
              <a:gdLst/>
              <a:ahLst/>
              <a:cxnLst/>
              <a:rect l="l" t="t" r="r" b="b"/>
              <a:pathLst>
                <a:path w="1385" h="797" extrusionOk="0">
                  <a:moveTo>
                    <a:pt x="765" y="0"/>
                  </a:moveTo>
                  <a:lnTo>
                    <a:pt x="628" y="79"/>
                  </a:lnTo>
                  <a:lnTo>
                    <a:pt x="926" y="303"/>
                  </a:lnTo>
                  <a:cubicBezTo>
                    <a:pt x="993" y="352"/>
                    <a:pt x="1063" y="401"/>
                    <a:pt x="1134" y="451"/>
                  </a:cubicBezTo>
                  <a:lnTo>
                    <a:pt x="1129" y="453"/>
                  </a:lnTo>
                  <a:cubicBezTo>
                    <a:pt x="1038" y="415"/>
                    <a:pt x="947" y="378"/>
                    <a:pt x="860" y="342"/>
                  </a:cubicBezTo>
                  <a:lnTo>
                    <a:pt x="448" y="184"/>
                  </a:lnTo>
                  <a:lnTo>
                    <a:pt x="326" y="254"/>
                  </a:lnTo>
                  <a:lnTo>
                    <a:pt x="601" y="491"/>
                  </a:lnTo>
                  <a:cubicBezTo>
                    <a:pt x="665" y="543"/>
                    <a:pt x="729" y="595"/>
                    <a:pt x="796" y="647"/>
                  </a:cubicBezTo>
                  <a:lnTo>
                    <a:pt x="791" y="649"/>
                  </a:lnTo>
                  <a:cubicBezTo>
                    <a:pt x="706" y="608"/>
                    <a:pt x="619" y="569"/>
                    <a:pt x="534" y="530"/>
                  </a:cubicBezTo>
                  <a:lnTo>
                    <a:pt x="147" y="357"/>
                  </a:lnTo>
                  <a:lnTo>
                    <a:pt x="1" y="442"/>
                  </a:lnTo>
                  <a:lnTo>
                    <a:pt x="851" y="796"/>
                  </a:lnTo>
                  <a:lnTo>
                    <a:pt x="1028" y="695"/>
                  </a:lnTo>
                  <a:lnTo>
                    <a:pt x="755" y="468"/>
                  </a:lnTo>
                  <a:cubicBezTo>
                    <a:pt x="709" y="429"/>
                    <a:pt x="657" y="391"/>
                    <a:pt x="611" y="355"/>
                  </a:cubicBezTo>
                  <a:lnTo>
                    <a:pt x="615" y="353"/>
                  </a:lnTo>
                  <a:cubicBezTo>
                    <a:pt x="675" y="380"/>
                    <a:pt x="744" y="409"/>
                    <a:pt x="811" y="436"/>
                  </a:cubicBezTo>
                  <a:lnTo>
                    <a:pt x="1205" y="593"/>
                  </a:lnTo>
                  <a:lnTo>
                    <a:pt x="1385" y="489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18" name="Google Shape;3218;p59"/>
            <p:cNvSpPr/>
            <p:nvPr/>
          </p:nvSpPr>
          <p:spPr>
            <a:xfrm>
              <a:off x="768700" y="2255973"/>
              <a:ext cx="77779" cy="40089"/>
            </a:xfrm>
            <a:custGeom>
              <a:avLst/>
              <a:gdLst/>
              <a:ahLst/>
              <a:cxnLst/>
              <a:rect l="l" t="t" r="r" b="b"/>
              <a:pathLst>
                <a:path w="1102" h="568" extrusionOk="0">
                  <a:moveTo>
                    <a:pt x="429" y="121"/>
                  </a:moveTo>
                  <a:cubicBezTo>
                    <a:pt x="505" y="121"/>
                    <a:pt x="596" y="148"/>
                    <a:pt x="689" y="201"/>
                  </a:cubicBezTo>
                  <a:cubicBezTo>
                    <a:pt x="836" y="287"/>
                    <a:pt x="874" y="371"/>
                    <a:pt x="788" y="422"/>
                  </a:cubicBezTo>
                  <a:cubicBezTo>
                    <a:pt x="757" y="440"/>
                    <a:pt x="719" y="448"/>
                    <a:pt x="676" y="448"/>
                  </a:cubicBezTo>
                  <a:cubicBezTo>
                    <a:pt x="597" y="448"/>
                    <a:pt x="501" y="419"/>
                    <a:pt x="406" y="365"/>
                  </a:cubicBezTo>
                  <a:cubicBezTo>
                    <a:pt x="261" y="280"/>
                    <a:pt x="228" y="198"/>
                    <a:pt x="314" y="148"/>
                  </a:cubicBezTo>
                  <a:cubicBezTo>
                    <a:pt x="345" y="130"/>
                    <a:pt x="385" y="121"/>
                    <a:pt x="429" y="121"/>
                  </a:cubicBezTo>
                  <a:close/>
                  <a:moveTo>
                    <a:pt x="432" y="1"/>
                  </a:moveTo>
                  <a:cubicBezTo>
                    <a:pt x="335" y="1"/>
                    <a:pt x="245" y="23"/>
                    <a:pt x="171" y="65"/>
                  </a:cubicBezTo>
                  <a:cubicBezTo>
                    <a:pt x="0" y="164"/>
                    <a:pt x="20" y="311"/>
                    <a:pt x="259" y="449"/>
                  </a:cubicBezTo>
                  <a:cubicBezTo>
                    <a:pt x="397" y="529"/>
                    <a:pt x="541" y="567"/>
                    <a:pt x="672" y="567"/>
                  </a:cubicBezTo>
                  <a:cubicBezTo>
                    <a:pt x="769" y="567"/>
                    <a:pt x="858" y="546"/>
                    <a:pt x="931" y="504"/>
                  </a:cubicBezTo>
                  <a:cubicBezTo>
                    <a:pt x="1102" y="405"/>
                    <a:pt x="1075" y="255"/>
                    <a:pt x="835" y="117"/>
                  </a:cubicBezTo>
                  <a:cubicBezTo>
                    <a:pt x="700" y="38"/>
                    <a:pt x="560" y="1"/>
                    <a:pt x="4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19" name="Google Shape;3219;p59"/>
            <p:cNvSpPr/>
            <p:nvPr/>
          </p:nvSpPr>
          <p:spPr>
            <a:xfrm>
              <a:off x="810412" y="2230070"/>
              <a:ext cx="87378" cy="44395"/>
            </a:xfrm>
            <a:custGeom>
              <a:avLst/>
              <a:gdLst/>
              <a:ahLst/>
              <a:cxnLst/>
              <a:rect l="l" t="t" r="r" b="b"/>
              <a:pathLst>
                <a:path w="1238" h="629" extrusionOk="0">
                  <a:moveTo>
                    <a:pt x="469" y="118"/>
                  </a:moveTo>
                  <a:cubicBezTo>
                    <a:pt x="499" y="118"/>
                    <a:pt x="530" y="127"/>
                    <a:pt x="561" y="145"/>
                  </a:cubicBezTo>
                  <a:cubicBezTo>
                    <a:pt x="634" y="187"/>
                    <a:pt x="630" y="232"/>
                    <a:pt x="555" y="274"/>
                  </a:cubicBezTo>
                  <a:lnTo>
                    <a:pt x="481" y="317"/>
                  </a:lnTo>
                  <a:lnTo>
                    <a:pt x="277" y="198"/>
                  </a:lnTo>
                  <a:lnTo>
                    <a:pt x="349" y="156"/>
                  </a:lnTo>
                  <a:cubicBezTo>
                    <a:pt x="391" y="132"/>
                    <a:pt x="430" y="118"/>
                    <a:pt x="469" y="118"/>
                  </a:cubicBezTo>
                  <a:close/>
                  <a:moveTo>
                    <a:pt x="478" y="0"/>
                  </a:moveTo>
                  <a:cubicBezTo>
                    <a:pt x="388" y="0"/>
                    <a:pt x="304" y="30"/>
                    <a:pt x="229" y="73"/>
                  </a:cubicBezTo>
                  <a:lnTo>
                    <a:pt x="1" y="206"/>
                  </a:lnTo>
                  <a:lnTo>
                    <a:pt x="734" y="628"/>
                  </a:lnTo>
                  <a:lnTo>
                    <a:pt x="878" y="545"/>
                  </a:lnTo>
                  <a:lnTo>
                    <a:pt x="613" y="393"/>
                  </a:lnTo>
                  <a:lnTo>
                    <a:pt x="691" y="348"/>
                  </a:lnTo>
                  <a:lnTo>
                    <a:pt x="1077" y="430"/>
                  </a:lnTo>
                  <a:lnTo>
                    <a:pt x="1237" y="338"/>
                  </a:lnTo>
                  <a:lnTo>
                    <a:pt x="801" y="251"/>
                  </a:lnTo>
                  <a:cubicBezTo>
                    <a:pt x="833" y="192"/>
                    <a:pt x="810" y="126"/>
                    <a:pt x="702" y="64"/>
                  </a:cubicBezTo>
                  <a:cubicBezTo>
                    <a:pt x="625" y="19"/>
                    <a:pt x="550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20" name="Google Shape;3220;p59"/>
            <p:cNvSpPr/>
            <p:nvPr/>
          </p:nvSpPr>
          <p:spPr>
            <a:xfrm>
              <a:off x="852689" y="2195980"/>
              <a:ext cx="93518" cy="54064"/>
            </a:xfrm>
            <a:custGeom>
              <a:avLst/>
              <a:gdLst/>
              <a:ahLst/>
              <a:cxnLst/>
              <a:rect l="l" t="t" r="r" b="b"/>
              <a:pathLst>
                <a:path w="1325" h="766" extrusionOk="0">
                  <a:moveTo>
                    <a:pt x="593" y="1"/>
                  </a:moveTo>
                  <a:lnTo>
                    <a:pt x="441" y="87"/>
                  </a:lnTo>
                  <a:lnTo>
                    <a:pt x="667" y="337"/>
                  </a:lnTo>
                  <a:lnTo>
                    <a:pt x="757" y="433"/>
                  </a:lnTo>
                  <a:lnTo>
                    <a:pt x="753" y="435"/>
                  </a:lnTo>
                  <a:lnTo>
                    <a:pt x="587" y="384"/>
                  </a:lnTo>
                  <a:lnTo>
                    <a:pt x="152" y="255"/>
                  </a:lnTo>
                  <a:lnTo>
                    <a:pt x="1" y="343"/>
                  </a:lnTo>
                  <a:lnTo>
                    <a:pt x="733" y="765"/>
                  </a:lnTo>
                  <a:lnTo>
                    <a:pt x="866" y="689"/>
                  </a:lnTo>
                  <a:lnTo>
                    <a:pt x="596" y="535"/>
                  </a:lnTo>
                  <a:cubicBezTo>
                    <a:pt x="524" y="493"/>
                    <a:pt x="406" y="438"/>
                    <a:pt x="328" y="401"/>
                  </a:cubicBezTo>
                  <a:lnTo>
                    <a:pt x="333" y="398"/>
                  </a:lnTo>
                  <a:lnTo>
                    <a:pt x="552" y="467"/>
                  </a:lnTo>
                  <a:lnTo>
                    <a:pt x="934" y="575"/>
                  </a:lnTo>
                  <a:lnTo>
                    <a:pt x="992" y="542"/>
                  </a:lnTo>
                  <a:lnTo>
                    <a:pt x="806" y="321"/>
                  </a:lnTo>
                  <a:lnTo>
                    <a:pt x="688" y="193"/>
                  </a:lnTo>
                  <a:lnTo>
                    <a:pt x="691" y="191"/>
                  </a:lnTo>
                  <a:cubicBezTo>
                    <a:pt x="755" y="236"/>
                    <a:pt x="851" y="304"/>
                    <a:pt x="923" y="345"/>
                  </a:cubicBezTo>
                  <a:lnTo>
                    <a:pt x="1191" y="501"/>
                  </a:lnTo>
                  <a:lnTo>
                    <a:pt x="1325" y="423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21" name="Google Shape;3221;p59"/>
            <p:cNvSpPr/>
            <p:nvPr/>
          </p:nvSpPr>
          <p:spPr>
            <a:xfrm>
              <a:off x="910776" y="2104368"/>
              <a:ext cx="206235" cy="95565"/>
            </a:xfrm>
            <a:custGeom>
              <a:avLst/>
              <a:gdLst/>
              <a:ahLst/>
              <a:cxnLst/>
              <a:rect l="l" t="t" r="r" b="b"/>
              <a:pathLst>
                <a:path w="2922" h="1354" extrusionOk="0">
                  <a:moveTo>
                    <a:pt x="1051" y="0"/>
                  </a:moveTo>
                  <a:cubicBezTo>
                    <a:pt x="968" y="0"/>
                    <a:pt x="879" y="13"/>
                    <a:pt x="792" y="40"/>
                  </a:cubicBezTo>
                  <a:cubicBezTo>
                    <a:pt x="465" y="142"/>
                    <a:pt x="314" y="308"/>
                    <a:pt x="136" y="482"/>
                  </a:cubicBezTo>
                  <a:cubicBezTo>
                    <a:pt x="1" y="616"/>
                    <a:pt x="27" y="713"/>
                    <a:pt x="124" y="713"/>
                  </a:cubicBezTo>
                  <a:cubicBezTo>
                    <a:pt x="167" y="713"/>
                    <a:pt x="225" y="693"/>
                    <a:pt x="289" y="647"/>
                  </a:cubicBezTo>
                  <a:cubicBezTo>
                    <a:pt x="480" y="506"/>
                    <a:pt x="795" y="206"/>
                    <a:pt x="1039" y="206"/>
                  </a:cubicBezTo>
                  <a:cubicBezTo>
                    <a:pt x="1055" y="206"/>
                    <a:pt x="1071" y="207"/>
                    <a:pt x="1086" y="210"/>
                  </a:cubicBezTo>
                  <a:cubicBezTo>
                    <a:pt x="1336" y="256"/>
                    <a:pt x="1147" y="419"/>
                    <a:pt x="934" y="681"/>
                  </a:cubicBezTo>
                  <a:cubicBezTo>
                    <a:pt x="722" y="941"/>
                    <a:pt x="610" y="1157"/>
                    <a:pt x="934" y="1325"/>
                  </a:cubicBezTo>
                  <a:cubicBezTo>
                    <a:pt x="973" y="1345"/>
                    <a:pt x="1020" y="1353"/>
                    <a:pt x="1074" y="1353"/>
                  </a:cubicBezTo>
                  <a:cubicBezTo>
                    <a:pt x="1384" y="1353"/>
                    <a:pt x="1906" y="1064"/>
                    <a:pt x="2157" y="969"/>
                  </a:cubicBezTo>
                  <a:cubicBezTo>
                    <a:pt x="2269" y="927"/>
                    <a:pt x="2358" y="912"/>
                    <a:pt x="2434" y="912"/>
                  </a:cubicBezTo>
                  <a:cubicBezTo>
                    <a:pt x="2559" y="912"/>
                    <a:pt x="2648" y="952"/>
                    <a:pt x="2739" y="980"/>
                  </a:cubicBezTo>
                  <a:cubicBezTo>
                    <a:pt x="2757" y="986"/>
                    <a:pt x="2774" y="988"/>
                    <a:pt x="2788" y="988"/>
                  </a:cubicBezTo>
                  <a:cubicBezTo>
                    <a:pt x="2897" y="988"/>
                    <a:pt x="2922" y="855"/>
                    <a:pt x="2763" y="765"/>
                  </a:cubicBezTo>
                  <a:cubicBezTo>
                    <a:pt x="2686" y="722"/>
                    <a:pt x="2574" y="692"/>
                    <a:pt x="2436" y="692"/>
                  </a:cubicBezTo>
                  <a:cubicBezTo>
                    <a:pt x="2252" y="692"/>
                    <a:pt x="2022" y="745"/>
                    <a:pt x="1767" y="887"/>
                  </a:cubicBezTo>
                  <a:cubicBezTo>
                    <a:pt x="1504" y="1032"/>
                    <a:pt x="1265" y="1100"/>
                    <a:pt x="1117" y="1100"/>
                  </a:cubicBezTo>
                  <a:cubicBezTo>
                    <a:pt x="998" y="1100"/>
                    <a:pt x="938" y="1056"/>
                    <a:pt x="970" y="973"/>
                  </a:cubicBezTo>
                  <a:cubicBezTo>
                    <a:pt x="1072" y="712"/>
                    <a:pt x="1518" y="482"/>
                    <a:pt x="1494" y="262"/>
                  </a:cubicBezTo>
                  <a:cubicBezTo>
                    <a:pt x="1477" y="98"/>
                    <a:pt x="1283" y="0"/>
                    <a:pt x="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22" name="Google Shape;3222;p59"/>
            <p:cNvSpPr/>
            <p:nvPr/>
          </p:nvSpPr>
          <p:spPr>
            <a:xfrm>
              <a:off x="903506" y="2129212"/>
              <a:ext cx="44324" cy="32043"/>
            </a:xfrm>
            <a:custGeom>
              <a:avLst/>
              <a:gdLst/>
              <a:ahLst/>
              <a:cxnLst/>
              <a:rect l="l" t="t" r="r" b="b"/>
              <a:pathLst>
                <a:path w="628" h="454" extrusionOk="0">
                  <a:moveTo>
                    <a:pt x="140" y="0"/>
                  </a:moveTo>
                  <a:cubicBezTo>
                    <a:pt x="1" y="0"/>
                    <a:pt x="222" y="46"/>
                    <a:pt x="222" y="46"/>
                  </a:cubicBezTo>
                  <a:cubicBezTo>
                    <a:pt x="222" y="46"/>
                    <a:pt x="492" y="82"/>
                    <a:pt x="566" y="340"/>
                  </a:cubicBezTo>
                  <a:cubicBezTo>
                    <a:pt x="589" y="423"/>
                    <a:pt x="603" y="453"/>
                    <a:pt x="611" y="453"/>
                  </a:cubicBezTo>
                  <a:cubicBezTo>
                    <a:pt x="627" y="453"/>
                    <a:pt x="615" y="324"/>
                    <a:pt x="604" y="284"/>
                  </a:cubicBezTo>
                  <a:cubicBezTo>
                    <a:pt x="587" y="225"/>
                    <a:pt x="510" y="21"/>
                    <a:pt x="222" y="3"/>
                  </a:cubicBezTo>
                  <a:cubicBezTo>
                    <a:pt x="186" y="1"/>
                    <a:pt x="160" y="0"/>
                    <a:pt x="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23" name="Google Shape;3223;p59"/>
            <p:cNvSpPr/>
            <p:nvPr/>
          </p:nvSpPr>
          <p:spPr>
            <a:xfrm>
              <a:off x="922704" y="2113896"/>
              <a:ext cx="37831" cy="35643"/>
            </a:xfrm>
            <a:custGeom>
              <a:avLst/>
              <a:gdLst/>
              <a:ahLst/>
              <a:cxnLst/>
              <a:rect l="l" t="t" r="r" b="b"/>
              <a:pathLst>
                <a:path w="536" h="505" extrusionOk="0">
                  <a:moveTo>
                    <a:pt x="66" y="1"/>
                  </a:moveTo>
                  <a:cubicBezTo>
                    <a:pt x="0" y="1"/>
                    <a:pt x="174" y="57"/>
                    <a:pt x="174" y="57"/>
                  </a:cubicBezTo>
                  <a:cubicBezTo>
                    <a:pt x="174" y="57"/>
                    <a:pt x="439" y="122"/>
                    <a:pt x="484" y="387"/>
                  </a:cubicBezTo>
                  <a:cubicBezTo>
                    <a:pt x="499" y="473"/>
                    <a:pt x="510" y="504"/>
                    <a:pt x="517" y="504"/>
                  </a:cubicBezTo>
                  <a:cubicBezTo>
                    <a:pt x="533" y="504"/>
                    <a:pt x="536" y="376"/>
                    <a:pt x="529" y="335"/>
                  </a:cubicBezTo>
                  <a:cubicBezTo>
                    <a:pt x="518" y="273"/>
                    <a:pt x="464" y="62"/>
                    <a:pt x="179" y="15"/>
                  </a:cubicBezTo>
                  <a:cubicBezTo>
                    <a:pt x="118" y="5"/>
                    <a:pt x="83" y="1"/>
                    <a:pt x="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24" name="Google Shape;3224;p59"/>
            <p:cNvSpPr/>
            <p:nvPr/>
          </p:nvSpPr>
          <p:spPr>
            <a:xfrm>
              <a:off x="945359" y="2095334"/>
              <a:ext cx="29361" cy="42348"/>
            </a:xfrm>
            <a:custGeom>
              <a:avLst/>
              <a:gdLst/>
              <a:ahLst/>
              <a:cxnLst/>
              <a:rect l="l" t="t" r="r" b="b"/>
              <a:pathLst>
                <a:path w="416" h="600" extrusionOk="0">
                  <a:moveTo>
                    <a:pt x="31" y="1"/>
                  </a:moveTo>
                  <a:cubicBezTo>
                    <a:pt x="0" y="1"/>
                    <a:pt x="134" y="83"/>
                    <a:pt x="134" y="83"/>
                  </a:cubicBezTo>
                  <a:cubicBezTo>
                    <a:pt x="134" y="83"/>
                    <a:pt x="375" y="211"/>
                    <a:pt x="354" y="478"/>
                  </a:cubicBezTo>
                  <a:cubicBezTo>
                    <a:pt x="347" y="568"/>
                    <a:pt x="351" y="600"/>
                    <a:pt x="359" y="600"/>
                  </a:cubicBezTo>
                  <a:cubicBezTo>
                    <a:pt x="375" y="600"/>
                    <a:pt x="408" y="479"/>
                    <a:pt x="411" y="438"/>
                  </a:cubicBezTo>
                  <a:cubicBezTo>
                    <a:pt x="415" y="376"/>
                    <a:pt x="413" y="159"/>
                    <a:pt x="148" y="44"/>
                  </a:cubicBezTo>
                  <a:cubicBezTo>
                    <a:pt x="76" y="12"/>
                    <a:pt x="42" y="1"/>
                    <a:pt x="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25" name="Google Shape;3225;p59"/>
            <p:cNvSpPr/>
            <p:nvPr/>
          </p:nvSpPr>
          <p:spPr>
            <a:xfrm>
              <a:off x="949171" y="2166619"/>
              <a:ext cx="50465" cy="14681"/>
            </a:xfrm>
            <a:custGeom>
              <a:avLst/>
              <a:gdLst/>
              <a:ahLst/>
              <a:cxnLst/>
              <a:rect l="l" t="t" r="r" b="b"/>
              <a:pathLst>
                <a:path w="715" h="208" extrusionOk="0">
                  <a:moveTo>
                    <a:pt x="359" y="0"/>
                  </a:moveTo>
                  <a:cubicBezTo>
                    <a:pt x="287" y="0"/>
                    <a:pt x="203" y="21"/>
                    <a:pt x="110" y="83"/>
                  </a:cubicBezTo>
                  <a:cubicBezTo>
                    <a:pt x="17" y="146"/>
                    <a:pt x="0" y="165"/>
                    <a:pt x="14" y="165"/>
                  </a:cubicBezTo>
                  <a:cubicBezTo>
                    <a:pt x="36" y="165"/>
                    <a:pt x="136" y="117"/>
                    <a:pt x="136" y="117"/>
                  </a:cubicBezTo>
                  <a:cubicBezTo>
                    <a:pt x="136" y="117"/>
                    <a:pt x="229" y="64"/>
                    <a:pt x="351" y="64"/>
                  </a:cubicBezTo>
                  <a:cubicBezTo>
                    <a:pt x="424" y="64"/>
                    <a:pt x="507" y="83"/>
                    <a:pt x="587" y="144"/>
                  </a:cubicBezTo>
                  <a:cubicBezTo>
                    <a:pt x="649" y="190"/>
                    <a:pt x="678" y="208"/>
                    <a:pt x="689" y="208"/>
                  </a:cubicBezTo>
                  <a:cubicBezTo>
                    <a:pt x="714" y="208"/>
                    <a:pt x="619" y="102"/>
                    <a:pt x="584" y="76"/>
                  </a:cubicBezTo>
                  <a:cubicBezTo>
                    <a:pt x="554" y="53"/>
                    <a:pt x="472" y="0"/>
                    <a:pt x="3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26" name="Google Shape;3226;p59"/>
            <p:cNvSpPr/>
            <p:nvPr/>
          </p:nvSpPr>
          <p:spPr>
            <a:xfrm>
              <a:off x="952488" y="2147069"/>
              <a:ext cx="49900" cy="17292"/>
            </a:xfrm>
            <a:custGeom>
              <a:avLst/>
              <a:gdLst/>
              <a:ahLst/>
              <a:cxnLst/>
              <a:rect l="l" t="t" r="r" b="b"/>
              <a:pathLst>
                <a:path w="707" h="245" extrusionOk="0">
                  <a:moveTo>
                    <a:pt x="337" y="1"/>
                  </a:moveTo>
                  <a:cubicBezTo>
                    <a:pt x="274" y="1"/>
                    <a:pt x="202" y="16"/>
                    <a:pt x="120" y="59"/>
                  </a:cubicBezTo>
                  <a:cubicBezTo>
                    <a:pt x="17" y="113"/>
                    <a:pt x="1" y="129"/>
                    <a:pt x="19" y="129"/>
                  </a:cubicBezTo>
                  <a:cubicBezTo>
                    <a:pt x="45" y="129"/>
                    <a:pt x="143" y="95"/>
                    <a:pt x="143" y="95"/>
                  </a:cubicBezTo>
                  <a:cubicBezTo>
                    <a:pt x="143" y="95"/>
                    <a:pt x="216" y="63"/>
                    <a:pt x="314" y="63"/>
                  </a:cubicBezTo>
                  <a:cubicBezTo>
                    <a:pt x="398" y="63"/>
                    <a:pt x="499" y="86"/>
                    <a:pt x="589" y="170"/>
                  </a:cubicBezTo>
                  <a:cubicBezTo>
                    <a:pt x="646" y="224"/>
                    <a:pt x="674" y="244"/>
                    <a:pt x="684" y="244"/>
                  </a:cubicBezTo>
                  <a:cubicBezTo>
                    <a:pt x="706" y="244"/>
                    <a:pt x="625" y="132"/>
                    <a:pt x="592" y="101"/>
                  </a:cubicBezTo>
                  <a:cubicBezTo>
                    <a:pt x="561" y="73"/>
                    <a:pt x="472" y="1"/>
                    <a:pt x="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27" name="Google Shape;3227;p59"/>
            <p:cNvSpPr/>
            <p:nvPr/>
          </p:nvSpPr>
          <p:spPr>
            <a:xfrm>
              <a:off x="966957" y="2128647"/>
              <a:ext cx="47853" cy="23503"/>
            </a:xfrm>
            <a:custGeom>
              <a:avLst/>
              <a:gdLst/>
              <a:ahLst/>
              <a:cxnLst/>
              <a:rect l="l" t="t" r="r" b="b"/>
              <a:pathLst>
                <a:path w="678" h="333" extrusionOk="0">
                  <a:moveTo>
                    <a:pt x="282" y="1"/>
                  </a:moveTo>
                  <a:cubicBezTo>
                    <a:pt x="244" y="1"/>
                    <a:pt x="202" y="6"/>
                    <a:pt x="156" y="17"/>
                  </a:cubicBezTo>
                  <a:cubicBezTo>
                    <a:pt x="1" y="54"/>
                    <a:pt x="22" y="63"/>
                    <a:pt x="72" y="63"/>
                  </a:cubicBezTo>
                  <a:cubicBezTo>
                    <a:pt x="112" y="63"/>
                    <a:pt x="170" y="57"/>
                    <a:pt x="170" y="57"/>
                  </a:cubicBezTo>
                  <a:cubicBezTo>
                    <a:pt x="170" y="57"/>
                    <a:pt x="192" y="54"/>
                    <a:pt x="227" y="54"/>
                  </a:cubicBezTo>
                  <a:cubicBezTo>
                    <a:pt x="314" y="54"/>
                    <a:pt x="481" y="77"/>
                    <a:pt x="584" y="237"/>
                  </a:cubicBezTo>
                  <a:cubicBezTo>
                    <a:pt x="629" y="307"/>
                    <a:pt x="651" y="333"/>
                    <a:pt x="659" y="333"/>
                  </a:cubicBezTo>
                  <a:cubicBezTo>
                    <a:pt x="678" y="333"/>
                    <a:pt x="628" y="208"/>
                    <a:pt x="605" y="172"/>
                  </a:cubicBezTo>
                  <a:cubicBezTo>
                    <a:pt x="576" y="129"/>
                    <a:pt x="478" y="1"/>
                    <a:pt x="2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28" name="Google Shape;3228;p59"/>
            <p:cNvSpPr/>
            <p:nvPr/>
          </p:nvSpPr>
          <p:spPr>
            <a:xfrm>
              <a:off x="991659" y="2164996"/>
              <a:ext cx="25762" cy="46371"/>
            </a:xfrm>
            <a:custGeom>
              <a:avLst/>
              <a:gdLst/>
              <a:ahLst/>
              <a:cxnLst/>
              <a:rect l="l" t="t" r="r" b="b"/>
              <a:pathLst>
                <a:path w="365" h="657" extrusionOk="0">
                  <a:moveTo>
                    <a:pt x="22" y="0"/>
                  </a:moveTo>
                  <a:cubicBezTo>
                    <a:pt x="1" y="0"/>
                    <a:pt x="107" y="103"/>
                    <a:pt x="107" y="103"/>
                  </a:cubicBezTo>
                  <a:cubicBezTo>
                    <a:pt x="107" y="103"/>
                    <a:pt x="316" y="279"/>
                    <a:pt x="239" y="535"/>
                  </a:cubicBezTo>
                  <a:cubicBezTo>
                    <a:pt x="212" y="625"/>
                    <a:pt x="210" y="656"/>
                    <a:pt x="218" y="656"/>
                  </a:cubicBezTo>
                  <a:cubicBezTo>
                    <a:pt x="235" y="656"/>
                    <a:pt x="291" y="548"/>
                    <a:pt x="302" y="510"/>
                  </a:cubicBezTo>
                  <a:cubicBezTo>
                    <a:pt x="320" y="450"/>
                    <a:pt x="365" y="237"/>
                    <a:pt x="130" y="67"/>
                  </a:cubicBezTo>
                  <a:cubicBezTo>
                    <a:pt x="61" y="18"/>
                    <a:pt x="31" y="0"/>
                    <a:pt x="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29" name="Google Shape;3229;p59"/>
            <p:cNvSpPr/>
            <p:nvPr/>
          </p:nvSpPr>
          <p:spPr>
            <a:xfrm>
              <a:off x="1056733" y="2141493"/>
              <a:ext cx="26609" cy="45524"/>
            </a:xfrm>
            <a:custGeom>
              <a:avLst/>
              <a:gdLst/>
              <a:ahLst/>
              <a:cxnLst/>
              <a:rect l="l" t="t" r="r" b="b"/>
              <a:pathLst>
                <a:path w="377" h="645" extrusionOk="0">
                  <a:moveTo>
                    <a:pt x="22" y="1"/>
                  </a:moveTo>
                  <a:cubicBezTo>
                    <a:pt x="0" y="1"/>
                    <a:pt x="113" y="98"/>
                    <a:pt x="113" y="98"/>
                  </a:cubicBezTo>
                  <a:cubicBezTo>
                    <a:pt x="113" y="98"/>
                    <a:pt x="331" y="263"/>
                    <a:pt x="268" y="523"/>
                  </a:cubicBezTo>
                  <a:cubicBezTo>
                    <a:pt x="246" y="613"/>
                    <a:pt x="245" y="645"/>
                    <a:pt x="254" y="645"/>
                  </a:cubicBezTo>
                  <a:cubicBezTo>
                    <a:pt x="270" y="645"/>
                    <a:pt x="320" y="533"/>
                    <a:pt x="329" y="494"/>
                  </a:cubicBezTo>
                  <a:cubicBezTo>
                    <a:pt x="344" y="433"/>
                    <a:pt x="376" y="218"/>
                    <a:pt x="133" y="62"/>
                  </a:cubicBezTo>
                  <a:cubicBezTo>
                    <a:pt x="63" y="17"/>
                    <a:pt x="32" y="1"/>
                    <a:pt x="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30" name="Google Shape;3230;p59"/>
            <p:cNvSpPr/>
            <p:nvPr/>
          </p:nvSpPr>
          <p:spPr>
            <a:xfrm>
              <a:off x="1001188" y="2158644"/>
              <a:ext cx="34725" cy="38113"/>
            </a:xfrm>
            <a:custGeom>
              <a:avLst/>
              <a:gdLst/>
              <a:ahLst/>
              <a:cxnLst/>
              <a:rect l="l" t="t" r="r" b="b"/>
              <a:pathLst>
                <a:path w="492" h="540" extrusionOk="0">
                  <a:moveTo>
                    <a:pt x="48" y="1"/>
                  </a:moveTo>
                  <a:cubicBezTo>
                    <a:pt x="0" y="1"/>
                    <a:pt x="158" y="66"/>
                    <a:pt x="158" y="66"/>
                  </a:cubicBezTo>
                  <a:cubicBezTo>
                    <a:pt x="158" y="66"/>
                    <a:pt x="417" y="153"/>
                    <a:pt x="439" y="419"/>
                  </a:cubicBezTo>
                  <a:cubicBezTo>
                    <a:pt x="447" y="508"/>
                    <a:pt x="456" y="539"/>
                    <a:pt x="464" y="539"/>
                  </a:cubicBezTo>
                  <a:cubicBezTo>
                    <a:pt x="479" y="539"/>
                    <a:pt x="492" y="412"/>
                    <a:pt x="489" y="371"/>
                  </a:cubicBezTo>
                  <a:cubicBezTo>
                    <a:pt x="483" y="310"/>
                    <a:pt x="446" y="95"/>
                    <a:pt x="166" y="24"/>
                  </a:cubicBezTo>
                  <a:cubicBezTo>
                    <a:pt x="99" y="7"/>
                    <a:pt x="63" y="1"/>
                    <a:pt x="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31" name="Google Shape;3231;p59"/>
            <p:cNvSpPr/>
            <p:nvPr/>
          </p:nvSpPr>
          <p:spPr>
            <a:xfrm>
              <a:off x="1037324" y="2152150"/>
              <a:ext cx="25973" cy="46089"/>
            </a:xfrm>
            <a:custGeom>
              <a:avLst/>
              <a:gdLst/>
              <a:ahLst/>
              <a:cxnLst/>
              <a:rect l="l" t="t" r="r" b="b"/>
              <a:pathLst>
                <a:path w="368" h="653" extrusionOk="0">
                  <a:moveTo>
                    <a:pt x="22" y="0"/>
                  </a:moveTo>
                  <a:cubicBezTo>
                    <a:pt x="0" y="0"/>
                    <a:pt x="108" y="102"/>
                    <a:pt x="108" y="102"/>
                  </a:cubicBezTo>
                  <a:cubicBezTo>
                    <a:pt x="108" y="102"/>
                    <a:pt x="319" y="274"/>
                    <a:pt x="247" y="532"/>
                  </a:cubicBezTo>
                  <a:cubicBezTo>
                    <a:pt x="222" y="621"/>
                    <a:pt x="219" y="652"/>
                    <a:pt x="228" y="652"/>
                  </a:cubicBezTo>
                  <a:cubicBezTo>
                    <a:pt x="244" y="652"/>
                    <a:pt x="298" y="542"/>
                    <a:pt x="309" y="504"/>
                  </a:cubicBezTo>
                  <a:cubicBezTo>
                    <a:pt x="326" y="444"/>
                    <a:pt x="368" y="231"/>
                    <a:pt x="130" y="66"/>
                  </a:cubicBezTo>
                  <a:cubicBezTo>
                    <a:pt x="61" y="17"/>
                    <a:pt x="31" y="0"/>
                    <a:pt x="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32" name="Google Shape;3232;p59"/>
            <p:cNvSpPr/>
            <p:nvPr/>
          </p:nvSpPr>
          <p:spPr>
            <a:xfrm>
              <a:off x="965263" y="2174030"/>
              <a:ext cx="32043" cy="39242"/>
            </a:xfrm>
            <a:custGeom>
              <a:avLst/>
              <a:gdLst/>
              <a:ahLst/>
              <a:cxnLst/>
              <a:rect l="l" t="t" r="r" b="b"/>
              <a:pathLst>
                <a:path w="454" h="556" extrusionOk="0">
                  <a:moveTo>
                    <a:pt x="442" y="0"/>
                  </a:moveTo>
                  <a:cubicBezTo>
                    <a:pt x="425" y="0"/>
                    <a:pt x="386" y="19"/>
                    <a:pt x="359" y="39"/>
                  </a:cubicBezTo>
                  <a:cubicBezTo>
                    <a:pt x="359" y="39"/>
                    <a:pt x="248" y="97"/>
                    <a:pt x="123" y="315"/>
                  </a:cubicBezTo>
                  <a:cubicBezTo>
                    <a:pt x="28" y="483"/>
                    <a:pt x="0" y="555"/>
                    <a:pt x="23" y="555"/>
                  </a:cubicBezTo>
                  <a:cubicBezTo>
                    <a:pt x="30" y="555"/>
                    <a:pt x="42" y="548"/>
                    <a:pt x="59" y="535"/>
                  </a:cubicBezTo>
                  <a:cubicBezTo>
                    <a:pt x="129" y="478"/>
                    <a:pt x="357" y="106"/>
                    <a:pt x="425" y="39"/>
                  </a:cubicBezTo>
                  <a:cubicBezTo>
                    <a:pt x="453" y="11"/>
                    <a:pt x="454" y="0"/>
                    <a:pt x="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33" name="Google Shape;3233;p59"/>
            <p:cNvSpPr/>
            <p:nvPr/>
          </p:nvSpPr>
          <p:spPr>
            <a:xfrm>
              <a:off x="977402" y="2096887"/>
              <a:ext cx="31267" cy="39666"/>
            </a:xfrm>
            <a:custGeom>
              <a:avLst/>
              <a:gdLst/>
              <a:ahLst/>
              <a:cxnLst/>
              <a:rect l="l" t="t" r="r" b="b"/>
              <a:pathLst>
                <a:path w="443" h="562" extrusionOk="0">
                  <a:moveTo>
                    <a:pt x="431" y="1"/>
                  </a:moveTo>
                  <a:cubicBezTo>
                    <a:pt x="414" y="1"/>
                    <a:pt x="375" y="19"/>
                    <a:pt x="348" y="39"/>
                  </a:cubicBezTo>
                  <a:cubicBezTo>
                    <a:pt x="348" y="39"/>
                    <a:pt x="252" y="129"/>
                    <a:pt x="127" y="349"/>
                  </a:cubicBezTo>
                  <a:cubicBezTo>
                    <a:pt x="38" y="504"/>
                    <a:pt x="1" y="561"/>
                    <a:pt x="12" y="561"/>
                  </a:cubicBezTo>
                  <a:cubicBezTo>
                    <a:pt x="16" y="561"/>
                    <a:pt x="29" y="552"/>
                    <a:pt x="49" y="535"/>
                  </a:cubicBezTo>
                  <a:cubicBezTo>
                    <a:pt x="118" y="479"/>
                    <a:pt x="346" y="105"/>
                    <a:pt x="414" y="39"/>
                  </a:cubicBezTo>
                  <a:cubicBezTo>
                    <a:pt x="442" y="11"/>
                    <a:pt x="443" y="1"/>
                    <a:pt x="4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3234" name="Google Shape;3234;p59"/>
          <p:cNvSpPr/>
          <p:nvPr/>
        </p:nvSpPr>
        <p:spPr>
          <a:xfrm>
            <a:off x="1059768" y="1034946"/>
            <a:ext cx="221481" cy="367160"/>
          </a:xfrm>
          <a:custGeom>
            <a:avLst/>
            <a:gdLst/>
            <a:ahLst/>
            <a:cxnLst/>
            <a:rect l="l" t="t" r="r" b="b"/>
            <a:pathLst>
              <a:path w="3138" h="5202" extrusionOk="0">
                <a:moveTo>
                  <a:pt x="992" y="0"/>
                </a:moveTo>
                <a:cubicBezTo>
                  <a:pt x="992" y="0"/>
                  <a:pt x="461" y="1630"/>
                  <a:pt x="271" y="2252"/>
                </a:cubicBezTo>
                <a:cubicBezTo>
                  <a:pt x="81" y="2876"/>
                  <a:pt x="0" y="3318"/>
                  <a:pt x="569" y="3676"/>
                </a:cubicBezTo>
                <a:cubicBezTo>
                  <a:pt x="1341" y="4163"/>
                  <a:pt x="3137" y="5201"/>
                  <a:pt x="3137" y="5201"/>
                </a:cubicBezTo>
                <a:lnTo>
                  <a:pt x="3137" y="4766"/>
                </a:lnTo>
                <a:cubicBezTo>
                  <a:pt x="3137" y="4766"/>
                  <a:pt x="1265" y="3740"/>
                  <a:pt x="753" y="3382"/>
                </a:cubicBezTo>
                <a:cubicBezTo>
                  <a:pt x="384" y="3123"/>
                  <a:pt x="499" y="2901"/>
                  <a:pt x="726" y="2162"/>
                </a:cubicBezTo>
                <a:cubicBezTo>
                  <a:pt x="953" y="1425"/>
                  <a:pt x="1448" y="73"/>
                  <a:pt x="1448" y="73"/>
                </a:cubicBezTo>
                <a:lnTo>
                  <a:pt x="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35" name="Google Shape;3235;p59"/>
          <p:cNvSpPr/>
          <p:nvPr/>
        </p:nvSpPr>
        <p:spPr>
          <a:xfrm>
            <a:off x="850572" y="994363"/>
            <a:ext cx="423059" cy="507897"/>
          </a:xfrm>
          <a:custGeom>
            <a:avLst/>
            <a:gdLst/>
            <a:ahLst/>
            <a:cxnLst/>
            <a:rect l="l" t="t" r="r" b="b"/>
            <a:pathLst>
              <a:path w="5994" h="7196" extrusionOk="0">
                <a:moveTo>
                  <a:pt x="4305" y="1"/>
                </a:moveTo>
                <a:lnTo>
                  <a:pt x="4305" y="1"/>
                </a:lnTo>
                <a:cubicBezTo>
                  <a:pt x="2793" y="151"/>
                  <a:pt x="1285" y="1282"/>
                  <a:pt x="1178" y="1418"/>
                </a:cubicBezTo>
                <a:cubicBezTo>
                  <a:pt x="1066" y="1561"/>
                  <a:pt x="228" y="4670"/>
                  <a:pt x="114" y="5075"/>
                </a:cubicBezTo>
                <a:cubicBezTo>
                  <a:pt x="0" y="5480"/>
                  <a:pt x="115" y="5720"/>
                  <a:pt x="813" y="6138"/>
                </a:cubicBezTo>
                <a:cubicBezTo>
                  <a:pt x="1511" y="6557"/>
                  <a:pt x="2882" y="7195"/>
                  <a:pt x="2882" y="7195"/>
                </a:cubicBezTo>
                <a:lnTo>
                  <a:pt x="5993" y="5436"/>
                </a:lnTo>
                <a:cubicBezTo>
                  <a:pt x="5497" y="5140"/>
                  <a:pt x="4863" y="4876"/>
                  <a:pt x="4356" y="4564"/>
                </a:cubicBezTo>
                <a:cubicBezTo>
                  <a:pt x="3939" y="4308"/>
                  <a:pt x="3476" y="4153"/>
                  <a:pt x="3335" y="3598"/>
                </a:cubicBezTo>
                <a:cubicBezTo>
                  <a:pt x="3196" y="3057"/>
                  <a:pt x="3483" y="2497"/>
                  <a:pt x="3686" y="2001"/>
                </a:cubicBezTo>
                <a:cubicBezTo>
                  <a:pt x="3963" y="1317"/>
                  <a:pt x="3981" y="664"/>
                  <a:pt x="43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36" name="Google Shape;3236;p59"/>
          <p:cNvSpPr/>
          <p:nvPr/>
        </p:nvSpPr>
        <p:spPr>
          <a:xfrm>
            <a:off x="829186" y="1163330"/>
            <a:ext cx="224799" cy="369700"/>
          </a:xfrm>
          <a:custGeom>
            <a:avLst/>
            <a:gdLst/>
            <a:ahLst/>
            <a:cxnLst/>
            <a:rect l="l" t="t" r="r" b="b"/>
            <a:pathLst>
              <a:path w="3185" h="5238" extrusionOk="0">
                <a:moveTo>
                  <a:pt x="1040" y="1"/>
                </a:moveTo>
                <a:cubicBezTo>
                  <a:pt x="1040" y="1"/>
                  <a:pt x="508" y="1630"/>
                  <a:pt x="319" y="2254"/>
                </a:cubicBezTo>
                <a:cubicBezTo>
                  <a:pt x="130" y="2878"/>
                  <a:pt x="0" y="3362"/>
                  <a:pt x="569" y="3720"/>
                </a:cubicBezTo>
                <a:cubicBezTo>
                  <a:pt x="1342" y="4208"/>
                  <a:pt x="3185" y="5237"/>
                  <a:pt x="3185" y="5237"/>
                </a:cubicBezTo>
                <a:lnTo>
                  <a:pt x="3185" y="4801"/>
                </a:lnTo>
                <a:cubicBezTo>
                  <a:pt x="3185" y="4801"/>
                  <a:pt x="1275" y="3724"/>
                  <a:pt x="776" y="3410"/>
                </a:cubicBezTo>
                <a:cubicBezTo>
                  <a:pt x="393" y="3170"/>
                  <a:pt x="547" y="2902"/>
                  <a:pt x="774" y="2164"/>
                </a:cubicBezTo>
                <a:cubicBezTo>
                  <a:pt x="1000" y="1425"/>
                  <a:pt x="1496" y="74"/>
                  <a:pt x="1496" y="74"/>
                </a:cubicBezTo>
                <a:lnTo>
                  <a:pt x="104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37" name="Google Shape;3237;p59"/>
          <p:cNvSpPr/>
          <p:nvPr/>
        </p:nvSpPr>
        <p:spPr>
          <a:xfrm>
            <a:off x="1053910" y="1371258"/>
            <a:ext cx="227340" cy="161770"/>
          </a:xfrm>
          <a:custGeom>
            <a:avLst/>
            <a:gdLst/>
            <a:ahLst/>
            <a:cxnLst/>
            <a:rect l="l" t="t" r="r" b="b"/>
            <a:pathLst>
              <a:path w="3221" h="2292" extrusionOk="0">
                <a:moveTo>
                  <a:pt x="3220" y="1"/>
                </a:moveTo>
                <a:lnTo>
                  <a:pt x="1" y="1855"/>
                </a:lnTo>
                <a:lnTo>
                  <a:pt x="1" y="2291"/>
                </a:lnTo>
                <a:lnTo>
                  <a:pt x="3220" y="436"/>
                </a:lnTo>
                <a:lnTo>
                  <a:pt x="32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8" name="Google Shape;3238;p59"/>
          <p:cNvSpPr/>
          <p:nvPr/>
        </p:nvSpPr>
        <p:spPr>
          <a:xfrm>
            <a:off x="565714" y="287791"/>
            <a:ext cx="807511" cy="1103596"/>
          </a:xfrm>
          <a:custGeom>
            <a:avLst/>
            <a:gdLst/>
            <a:ahLst/>
            <a:cxnLst/>
            <a:rect l="l" t="t" r="r" b="b"/>
            <a:pathLst>
              <a:path w="11441" h="15636" extrusionOk="0">
                <a:moveTo>
                  <a:pt x="10629" y="1"/>
                </a:moveTo>
                <a:cubicBezTo>
                  <a:pt x="10494" y="1"/>
                  <a:pt x="10356" y="35"/>
                  <a:pt x="10225" y="111"/>
                </a:cubicBezTo>
                <a:lnTo>
                  <a:pt x="406" y="5779"/>
                </a:lnTo>
                <a:cubicBezTo>
                  <a:pt x="155" y="5923"/>
                  <a:pt x="1" y="6191"/>
                  <a:pt x="1" y="6481"/>
                </a:cubicBezTo>
                <a:lnTo>
                  <a:pt x="1" y="14825"/>
                </a:lnTo>
                <a:cubicBezTo>
                  <a:pt x="1" y="15297"/>
                  <a:pt x="389" y="15636"/>
                  <a:pt x="812" y="15636"/>
                </a:cubicBezTo>
                <a:cubicBezTo>
                  <a:pt x="947" y="15636"/>
                  <a:pt x="1085" y="15602"/>
                  <a:pt x="1216" y="15526"/>
                </a:cubicBezTo>
                <a:lnTo>
                  <a:pt x="11035" y="9857"/>
                </a:lnTo>
                <a:cubicBezTo>
                  <a:pt x="11286" y="9712"/>
                  <a:pt x="11440" y="9444"/>
                  <a:pt x="11440" y="9155"/>
                </a:cubicBezTo>
                <a:lnTo>
                  <a:pt x="11440" y="812"/>
                </a:lnTo>
                <a:cubicBezTo>
                  <a:pt x="11440" y="339"/>
                  <a:pt x="11052" y="1"/>
                  <a:pt x="1062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39" name="Google Shape;3239;p59"/>
          <p:cNvSpPr/>
          <p:nvPr/>
        </p:nvSpPr>
        <p:spPr>
          <a:xfrm>
            <a:off x="594440" y="1312042"/>
            <a:ext cx="94719" cy="101283"/>
          </a:xfrm>
          <a:custGeom>
            <a:avLst/>
            <a:gdLst/>
            <a:ahLst/>
            <a:cxnLst/>
            <a:rect l="l" t="t" r="r" b="b"/>
            <a:pathLst>
              <a:path w="1342" h="1435" extrusionOk="0">
                <a:moveTo>
                  <a:pt x="83" y="1"/>
                </a:moveTo>
                <a:lnTo>
                  <a:pt x="0" y="1015"/>
                </a:lnTo>
                <a:lnTo>
                  <a:pt x="706" y="1434"/>
                </a:lnTo>
                <a:lnTo>
                  <a:pt x="1341" y="770"/>
                </a:lnTo>
                <a:lnTo>
                  <a:pt x="83" y="1"/>
                </a:lnTo>
                <a:close/>
              </a:path>
            </a:pathLst>
          </a:custGeom>
          <a:solidFill>
            <a:srgbClr val="4740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0" name="Google Shape;3240;p59"/>
          <p:cNvSpPr/>
          <p:nvPr/>
        </p:nvSpPr>
        <p:spPr>
          <a:xfrm>
            <a:off x="1326911" y="294778"/>
            <a:ext cx="66275" cy="30985"/>
          </a:xfrm>
          <a:custGeom>
            <a:avLst/>
            <a:gdLst/>
            <a:ahLst/>
            <a:cxnLst/>
            <a:rect l="l" t="t" r="r" b="b"/>
            <a:pathLst>
              <a:path w="939" h="439" extrusionOk="0">
                <a:moveTo>
                  <a:pt x="231" y="0"/>
                </a:moveTo>
                <a:lnTo>
                  <a:pt x="1" y="438"/>
                </a:lnTo>
                <a:lnTo>
                  <a:pt x="939" y="421"/>
                </a:lnTo>
                <a:lnTo>
                  <a:pt x="231" y="0"/>
                </a:lnTo>
                <a:close/>
              </a:path>
            </a:pathLst>
          </a:custGeom>
          <a:solidFill>
            <a:srgbClr val="4740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1" name="Google Shape;3241;p59"/>
          <p:cNvSpPr/>
          <p:nvPr/>
        </p:nvSpPr>
        <p:spPr>
          <a:xfrm>
            <a:off x="614696" y="316940"/>
            <a:ext cx="807441" cy="1103667"/>
          </a:xfrm>
          <a:custGeom>
            <a:avLst/>
            <a:gdLst/>
            <a:ahLst/>
            <a:cxnLst/>
            <a:rect l="l" t="t" r="r" b="b"/>
            <a:pathLst>
              <a:path w="11440" h="15637" extrusionOk="0">
                <a:moveTo>
                  <a:pt x="10628" y="1"/>
                </a:moveTo>
                <a:cubicBezTo>
                  <a:pt x="10494" y="1"/>
                  <a:pt x="10355" y="35"/>
                  <a:pt x="10225" y="111"/>
                </a:cubicBezTo>
                <a:lnTo>
                  <a:pt x="406" y="5779"/>
                </a:lnTo>
                <a:cubicBezTo>
                  <a:pt x="154" y="5925"/>
                  <a:pt x="0" y="6191"/>
                  <a:pt x="0" y="6481"/>
                </a:cubicBezTo>
                <a:lnTo>
                  <a:pt x="0" y="14825"/>
                </a:lnTo>
                <a:cubicBezTo>
                  <a:pt x="0" y="15298"/>
                  <a:pt x="389" y="15636"/>
                  <a:pt x="812" y="15636"/>
                </a:cubicBezTo>
                <a:cubicBezTo>
                  <a:pt x="946" y="15636"/>
                  <a:pt x="1085" y="15602"/>
                  <a:pt x="1215" y="15526"/>
                </a:cubicBezTo>
                <a:lnTo>
                  <a:pt x="11034" y="9858"/>
                </a:lnTo>
                <a:cubicBezTo>
                  <a:pt x="11286" y="9713"/>
                  <a:pt x="11440" y="9446"/>
                  <a:pt x="11440" y="9156"/>
                </a:cubicBezTo>
                <a:lnTo>
                  <a:pt x="11440" y="812"/>
                </a:lnTo>
                <a:cubicBezTo>
                  <a:pt x="11440" y="339"/>
                  <a:pt x="11051" y="1"/>
                  <a:pt x="106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42" name="Google Shape;3242;p59"/>
          <p:cNvSpPr/>
          <p:nvPr/>
        </p:nvSpPr>
        <p:spPr>
          <a:xfrm>
            <a:off x="689086" y="400577"/>
            <a:ext cx="668820" cy="940485"/>
          </a:xfrm>
          <a:custGeom>
            <a:avLst/>
            <a:gdLst/>
            <a:ahLst/>
            <a:cxnLst/>
            <a:rect l="l" t="t" r="r" b="b"/>
            <a:pathLst>
              <a:path w="9476" h="13325" extrusionOk="0">
                <a:moveTo>
                  <a:pt x="9476" y="0"/>
                </a:moveTo>
                <a:lnTo>
                  <a:pt x="8582" y="517"/>
                </a:lnTo>
                <a:lnTo>
                  <a:pt x="1058" y="4865"/>
                </a:lnTo>
                <a:lnTo>
                  <a:pt x="0" y="5476"/>
                </a:lnTo>
                <a:lnTo>
                  <a:pt x="0" y="13325"/>
                </a:lnTo>
                <a:lnTo>
                  <a:pt x="1058" y="12713"/>
                </a:lnTo>
                <a:lnTo>
                  <a:pt x="8582" y="8364"/>
                </a:lnTo>
                <a:lnTo>
                  <a:pt x="9476" y="7848"/>
                </a:lnTo>
                <a:lnTo>
                  <a:pt x="9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43" name="Google Shape;3243;p59"/>
          <p:cNvSpPr/>
          <p:nvPr/>
        </p:nvSpPr>
        <p:spPr>
          <a:xfrm>
            <a:off x="1037959" y="1118442"/>
            <a:ext cx="87026" cy="63240"/>
          </a:xfrm>
          <a:custGeom>
            <a:avLst/>
            <a:gdLst/>
            <a:ahLst/>
            <a:cxnLst/>
            <a:rect l="l" t="t" r="r" b="b"/>
            <a:pathLst>
              <a:path w="1233" h="896" extrusionOk="0">
                <a:moveTo>
                  <a:pt x="1127" y="1"/>
                </a:moveTo>
                <a:cubicBezTo>
                  <a:pt x="1098" y="1"/>
                  <a:pt x="1065" y="10"/>
                  <a:pt x="1030" y="30"/>
                </a:cubicBezTo>
                <a:lnTo>
                  <a:pt x="183" y="512"/>
                </a:lnTo>
                <a:cubicBezTo>
                  <a:pt x="79" y="570"/>
                  <a:pt x="1" y="698"/>
                  <a:pt x="7" y="796"/>
                </a:cubicBezTo>
                <a:cubicBezTo>
                  <a:pt x="11" y="860"/>
                  <a:pt x="51" y="895"/>
                  <a:pt x="108" y="895"/>
                </a:cubicBezTo>
                <a:cubicBezTo>
                  <a:pt x="137" y="895"/>
                  <a:pt x="170" y="886"/>
                  <a:pt x="204" y="867"/>
                </a:cubicBezTo>
                <a:lnTo>
                  <a:pt x="1051" y="384"/>
                </a:lnTo>
                <a:cubicBezTo>
                  <a:pt x="1154" y="325"/>
                  <a:pt x="1232" y="198"/>
                  <a:pt x="1227" y="101"/>
                </a:cubicBezTo>
                <a:cubicBezTo>
                  <a:pt x="1223" y="36"/>
                  <a:pt x="1183" y="1"/>
                  <a:pt x="112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44" name="Google Shape;3244;p59"/>
          <p:cNvSpPr/>
          <p:nvPr/>
        </p:nvSpPr>
        <p:spPr>
          <a:xfrm>
            <a:off x="755360" y="589095"/>
            <a:ext cx="543117" cy="559421"/>
          </a:xfrm>
          <a:custGeom>
            <a:avLst/>
            <a:gdLst/>
            <a:ahLst/>
            <a:cxnLst/>
            <a:rect l="l" t="t" r="r" b="b"/>
            <a:pathLst>
              <a:path w="7695" h="7926" extrusionOk="0">
                <a:moveTo>
                  <a:pt x="6205" y="0"/>
                </a:moveTo>
                <a:lnTo>
                  <a:pt x="5230" y="1279"/>
                </a:lnTo>
                <a:lnTo>
                  <a:pt x="4487" y="733"/>
                </a:lnTo>
                <a:lnTo>
                  <a:pt x="3847" y="2108"/>
                </a:lnTo>
                <a:lnTo>
                  <a:pt x="2668" y="1857"/>
                </a:lnTo>
                <a:lnTo>
                  <a:pt x="2147" y="3031"/>
                </a:lnTo>
                <a:lnTo>
                  <a:pt x="1120" y="2855"/>
                </a:lnTo>
                <a:lnTo>
                  <a:pt x="1120" y="2855"/>
                </a:lnTo>
                <a:lnTo>
                  <a:pt x="1400" y="4236"/>
                </a:lnTo>
                <a:lnTo>
                  <a:pt x="0" y="5526"/>
                </a:lnTo>
                <a:lnTo>
                  <a:pt x="1109" y="5988"/>
                </a:lnTo>
                <a:lnTo>
                  <a:pt x="469" y="7771"/>
                </a:lnTo>
                <a:lnTo>
                  <a:pt x="1702" y="6916"/>
                </a:lnTo>
                <a:lnTo>
                  <a:pt x="2473" y="7925"/>
                </a:lnTo>
                <a:lnTo>
                  <a:pt x="3157" y="6401"/>
                </a:lnTo>
                <a:lnTo>
                  <a:pt x="4019" y="6919"/>
                </a:lnTo>
                <a:lnTo>
                  <a:pt x="4664" y="5526"/>
                </a:lnTo>
                <a:lnTo>
                  <a:pt x="5977" y="5758"/>
                </a:lnTo>
                <a:lnTo>
                  <a:pt x="6078" y="4415"/>
                </a:lnTo>
                <a:lnTo>
                  <a:pt x="7465" y="3947"/>
                </a:lnTo>
                <a:lnTo>
                  <a:pt x="6799" y="2710"/>
                </a:lnTo>
                <a:lnTo>
                  <a:pt x="7695" y="910"/>
                </a:lnTo>
                <a:lnTo>
                  <a:pt x="7695" y="910"/>
                </a:lnTo>
                <a:lnTo>
                  <a:pt x="6320" y="1339"/>
                </a:lnTo>
                <a:lnTo>
                  <a:pt x="620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45" name="Google Shape;3245;p59"/>
          <p:cNvSpPr/>
          <p:nvPr/>
        </p:nvSpPr>
        <p:spPr>
          <a:xfrm>
            <a:off x="918328" y="813750"/>
            <a:ext cx="52794" cy="106223"/>
          </a:xfrm>
          <a:custGeom>
            <a:avLst/>
            <a:gdLst/>
            <a:ahLst/>
            <a:cxnLst/>
            <a:rect l="l" t="t" r="r" b="b"/>
            <a:pathLst>
              <a:path w="748" h="1505" extrusionOk="0">
                <a:moveTo>
                  <a:pt x="392" y="273"/>
                </a:moveTo>
                <a:cubicBezTo>
                  <a:pt x="476" y="273"/>
                  <a:pt x="528" y="353"/>
                  <a:pt x="528" y="560"/>
                </a:cubicBezTo>
                <a:cubicBezTo>
                  <a:pt x="528" y="864"/>
                  <a:pt x="417" y="1033"/>
                  <a:pt x="258" y="1125"/>
                </a:cubicBezTo>
                <a:lnTo>
                  <a:pt x="216" y="1149"/>
                </a:lnTo>
                <a:lnTo>
                  <a:pt x="216" y="343"/>
                </a:lnTo>
                <a:lnTo>
                  <a:pt x="258" y="319"/>
                </a:lnTo>
                <a:cubicBezTo>
                  <a:pt x="308" y="290"/>
                  <a:pt x="354" y="273"/>
                  <a:pt x="392" y="273"/>
                </a:cubicBezTo>
                <a:close/>
                <a:moveTo>
                  <a:pt x="510" y="0"/>
                </a:moveTo>
                <a:cubicBezTo>
                  <a:pt x="442" y="0"/>
                  <a:pt x="361" y="28"/>
                  <a:pt x="269" y="81"/>
                </a:cubicBezTo>
                <a:lnTo>
                  <a:pt x="1" y="236"/>
                </a:lnTo>
                <a:lnTo>
                  <a:pt x="1" y="1505"/>
                </a:lnTo>
                <a:lnTo>
                  <a:pt x="282" y="1343"/>
                </a:lnTo>
                <a:cubicBezTo>
                  <a:pt x="562" y="1182"/>
                  <a:pt x="747" y="870"/>
                  <a:pt x="747" y="433"/>
                </a:cubicBezTo>
                <a:cubicBezTo>
                  <a:pt x="747" y="134"/>
                  <a:pt x="660" y="0"/>
                  <a:pt x="5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46" name="Google Shape;3246;p59"/>
          <p:cNvSpPr/>
          <p:nvPr/>
        </p:nvSpPr>
        <p:spPr>
          <a:xfrm>
            <a:off x="983613" y="776060"/>
            <a:ext cx="52864" cy="106293"/>
          </a:xfrm>
          <a:custGeom>
            <a:avLst/>
            <a:gdLst/>
            <a:ahLst/>
            <a:cxnLst/>
            <a:rect l="l" t="t" r="r" b="b"/>
            <a:pathLst>
              <a:path w="749" h="1506" extrusionOk="0">
                <a:moveTo>
                  <a:pt x="392" y="273"/>
                </a:moveTo>
                <a:cubicBezTo>
                  <a:pt x="476" y="273"/>
                  <a:pt x="527" y="353"/>
                  <a:pt x="527" y="560"/>
                </a:cubicBezTo>
                <a:cubicBezTo>
                  <a:pt x="527" y="864"/>
                  <a:pt x="418" y="1032"/>
                  <a:pt x="257" y="1126"/>
                </a:cubicBezTo>
                <a:lnTo>
                  <a:pt x="217" y="1149"/>
                </a:lnTo>
                <a:lnTo>
                  <a:pt x="217" y="343"/>
                </a:lnTo>
                <a:lnTo>
                  <a:pt x="257" y="319"/>
                </a:lnTo>
                <a:cubicBezTo>
                  <a:pt x="308" y="290"/>
                  <a:pt x="354" y="273"/>
                  <a:pt x="392" y="273"/>
                </a:cubicBezTo>
                <a:close/>
                <a:moveTo>
                  <a:pt x="510" y="0"/>
                </a:moveTo>
                <a:cubicBezTo>
                  <a:pt x="441" y="0"/>
                  <a:pt x="360" y="28"/>
                  <a:pt x="268" y="81"/>
                </a:cubicBezTo>
                <a:lnTo>
                  <a:pt x="0" y="236"/>
                </a:lnTo>
                <a:lnTo>
                  <a:pt x="0" y="1505"/>
                </a:lnTo>
                <a:lnTo>
                  <a:pt x="282" y="1343"/>
                </a:lnTo>
                <a:cubicBezTo>
                  <a:pt x="561" y="1182"/>
                  <a:pt x="748" y="869"/>
                  <a:pt x="748" y="433"/>
                </a:cubicBezTo>
                <a:cubicBezTo>
                  <a:pt x="748" y="134"/>
                  <a:pt x="660" y="0"/>
                  <a:pt x="5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47" name="Google Shape;3247;p59"/>
          <p:cNvSpPr/>
          <p:nvPr/>
        </p:nvSpPr>
        <p:spPr>
          <a:xfrm>
            <a:off x="1045652" y="733501"/>
            <a:ext cx="61123" cy="100930"/>
          </a:xfrm>
          <a:custGeom>
            <a:avLst/>
            <a:gdLst/>
            <a:ahLst/>
            <a:cxnLst/>
            <a:rect l="l" t="t" r="r" b="b"/>
            <a:pathLst>
              <a:path w="866" h="1430" extrusionOk="0">
                <a:moveTo>
                  <a:pt x="509" y="282"/>
                </a:moveTo>
                <a:cubicBezTo>
                  <a:pt x="594" y="282"/>
                  <a:pt x="645" y="389"/>
                  <a:pt x="645" y="588"/>
                </a:cubicBezTo>
                <a:cubicBezTo>
                  <a:pt x="645" y="844"/>
                  <a:pt x="563" y="1052"/>
                  <a:pt x="433" y="1127"/>
                </a:cubicBezTo>
                <a:cubicBezTo>
                  <a:pt x="407" y="1142"/>
                  <a:pt x="383" y="1150"/>
                  <a:pt x="361" y="1150"/>
                </a:cubicBezTo>
                <a:cubicBezTo>
                  <a:pt x="274" y="1150"/>
                  <a:pt x="221" y="1036"/>
                  <a:pt x="221" y="832"/>
                </a:cubicBezTo>
                <a:cubicBezTo>
                  <a:pt x="221" y="580"/>
                  <a:pt x="305" y="380"/>
                  <a:pt x="433" y="305"/>
                </a:cubicBezTo>
                <a:cubicBezTo>
                  <a:pt x="461" y="290"/>
                  <a:pt x="486" y="282"/>
                  <a:pt x="509" y="282"/>
                </a:cubicBezTo>
                <a:close/>
                <a:moveTo>
                  <a:pt x="616" y="1"/>
                </a:moveTo>
                <a:cubicBezTo>
                  <a:pt x="561" y="1"/>
                  <a:pt x="500" y="20"/>
                  <a:pt x="433" y="59"/>
                </a:cubicBezTo>
                <a:cubicBezTo>
                  <a:pt x="178" y="206"/>
                  <a:pt x="1" y="545"/>
                  <a:pt x="1" y="959"/>
                </a:cubicBezTo>
                <a:cubicBezTo>
                  <a:pt x="1" y="1270"/>
                  <a:pt x="99" y="1430"/>
                  <a:pt x="255" y="1430"/>
                </a:cubicBezTo>
                <a:cubicBezTo>
                  <a:pt x="309" y="1430"/>
                  <a:pt x="368" y="1411"/>
                  <a:pt x="433" y="1374"/>
                </a:cubicBezTo>
                <a:cubicBezTo>
                  <a:pt x="690" y="1226"/>
                  <a:pt x="866" y="876"/>
                  <a:pt x="866" y="461"/>
                </a:cubicBezTo>
                <a:cubicBezTo>
                  <a:pt x="866" y="156"/>
                  <a:pt x="770" y="1"/>
                  <a:pt x="6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48" name="Google Shape;3248;p59"/>
          <p:cNvSpPr/>
          <p:nvPr/>
        </p:nvSpPr>
        <p:spPr>
          <a:xfrm>
            <a:off x="1114820" y="696235"/>
            <a:ext cx="50324" cy="101918"/>
          </a:xfrm>
          <a:custGeom>
            <a:avLst/>
            <a:gdLst/>
            <a:ahLst/>
            <a:cxnLst/>
            <a:rect l="l" t="t" r="r" b="b"/>
            <a:pathLst>
              <a:path w="713" h="1444" extrusionOk="0">
                <a:moveTo>
                  <a:pt x="553" y="1"/>
                </a:moveTo>
                <a:cubicBezTo>
                  <a:pt x="497" y="1"/>
                  <a:pt x="436" y="19"/>
                  <a:pt x="378" y="53"/>
                </a:cubicBezTo>
                <a:cubicBezTo>
                  <a:pt x="181" y="167"/>
                  <a:pt x="39" y="415"/>
                  <a:pt x="39" y="626"/>
                </a:cubicBezTo>
                <a:cubicBezTo>
                  <a:pt x="39" y="804"/>
                  <a:pt x="125" y="862"/>
                  <a:pt x="220" y="862"/>
                </a:cubicBezTo>
                <a:cubicBezTo>
                  <a:pt x="224" y="862"/>
                  <a:pt x="228" y="862"/>
                  <a:pt x="231" y="861"/>
                </a:cubicBezTo>
                <a:lnTo>
                  <a:pt x="354" y="860"/>
                </a:lnTo>
                <a:cubicBezTo>
                  <a:pt x="369" y="860"/>
                  <a:pt x="382" y="860"/>
                  <a:pt x="395" y="860"/>
                </a:cubicBezTo>
                <a:cubicBezTo>
                  <a:pt x="455" y="860"/>
                  <a:pt x="491" y="867"/>
                  <a:pt x="491" y="932"/>
                </a:cubicBezTo>
                <a:cubicBezTo>
                  <a:pt x="491" y="1009"/>
                  <a:pt x="448" y="1081"/>
                  <a:pt x="359" y="1132"/>
                </a:cubicBezTo>
                <a:cubicBezTo>
                  <a:pt x="319" y="1155"/>
                  <a:pt x="278" y="1165"/>
                  <a:pt x="238" y="1165"/>
                </a:cubicBezTo>
                <a:cubicBezTo>
                  <a:pt x="198" y="1165"/>
                  <a:pt x="159" y="1154"/>
                  <a:pt x="125" y="1135"/>
                </a:cubicBezTo>
                <a:lnTo>
                  <a:pt x="0" y="1403"/>
                </a:lnTo>
                <a:cubicBezTo>
                  <a:pt x="43" y="1431"/>
                  <a:pt x="93" y="1444"/>
                  <a:pt x="145" y="1444"/>
                </a:cubicBezTo>
                <a:cubicBezTo>
                  <a:pt x="212" y="1444"/>
                  <a:pt x="284" y="1422"/>
                  <a:pt x="354" y="1382"/>
                </a:cubicBezTo>
                <a:cubicBezTo>
                  <a:pt x="580" y="1251"/>
                  <a:pt x="712" y="992"/>
                  <a:pt x="712" y="781"/>
                </a:cubicBezTo>
                <a:cubicBezTo>
                  <a:pt x="712" y="609"/>
                  <a:pt x="644" y="546"/>
                  <a:pt x="536" y="546"/>
                </a:cubicBezTo>
                <a:cubicBezTo>
                  <a:pt x="532" y="546"/>
                  <a:pt x="528" y="546"/>
                  <a:pt x="524" y="546"/>
                </a:cubicBezTo>
                <a:lnTo>
                  <a:pt x="402" y="549"/>
                </a:lnTo>
                <a:cubicBezTo>
                  <a:pt x="381" y="550"/>
                  <a:pt x="360" y="552"/>
                  <a:pt x="342" y="552"/>
                </a:cubicBezTo>
                <a:cubicBezTo>
                  <a:pt x="290" y="552"/>
                  <a:pt x="256" y="542"/>
                  <a:pt x="256" y="484"/>
                </a:cubicBezTo>
                <a:cubicBezTo>
                  <a:pt x="256" y="412"/>
                  <a:pt x="304" y="341"/>
                  <a:pt x="378" y="300"/>
                </a:cubicBezTo>
                <a:cubicBezTo>
                  <a:pt x="418" y="276"/>
                  <a:pt x="455" y="266"/>
                  <a:pt x="489" y="266"/>
                </a:cubicBezTo>
                <a:cubicBezTo>
                  <a:pt x="519" y="266"/>
                  <a:pt x="547" y="273"/>
                  <a:pt x="576" y="286"/>
                </a:cubicBezTo>
                <a:lnTo>
                  <a:pt x="684" y="43"/>
                </a:lnTo>
                <a:cubicBezTo>
                  <a:pt x="647" y="14"/>
                  <a:pt x="602" y="1"/>
                  <a:pt x="5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49" name="Google Shape;3249;p59"/>
          <p:cNvSpPr/>
          <p:nvPr/>
        </p:nvSpPr>
        <p:spPr>
          <a:xfrm>
            <a:off x="865958" y="952368"/>
            <a:ext cx="60487" cy="112293"/>
          </a:xfrm>
          <a:custGeom>
            <a:avLst/>
            <a:gdLst/>
            <a:ahLst/>
            <a:cxnLst/>
            <a:rect l="l" t="t" r="r" b="b"/>
            <a:pathLst>
              <a:path w="857" h="1591" extrusionOk="0">
                <a:moveTo>
                  <a:pt x="426" y="294"/>
                </a:moveTo>
                <a:cubicBezTo>
                  <a:pt x="452" y="411"/>
                  <a:pt x="477" y="546"/>
                  <a:pt x="503" y="658"/>
                </a:cubicBezTo>
                <a:lnTo>
                  <a:pt x="527" y="761"/>
                </a:lnTo>
                <a:lnTo>
                  <a:pt x="323" y="879"/>
                </a:lnTo>
                <a:lnTo>
                  <a:pt x="345" y="749"/>
                </a:lnTo>
                <a:cubicBezTo>
                  <a:pt x="372" y="607"/>
                  <a:pt x="398" y="444"/>
                  <a:pt x="421" y="298"/>
                </a:cubicBezTo>
                <a:lnTo>
                  <a:pt x="426" y="294"/>
                </a:lnTo>
                <a:close/>
                <a:moveTo>
                  <a:pt x="557" y="0"/>
                </a:moveTo>
                <a:lnTo>
                  <a:pt x="300" y="148"/>
                </a:lnTo>
                <a:lnTo>
                  <a:pt x="1" y="1590"/>
                </a:lnTo>
                <a:lnTo>
                  <a:pt x="220" y="1464"/>
                </a:lnTo>
                <a:lnTo>
                  <a:pt x="279" y="1129"/>
                </a:lnTo>
                <a:lnTo>
                  <a:pt x="571" y="960"/>
                </a:lnTo>
                <a:lnTo>
                  <a:pt x="629" y="1228"/>
                </a:lnTo>
                <a:lnTo>
                  <a:pt x="857" y="1096"/>
                </a:lnTo>
                <a:lnTo>
                  <a:pt x="55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0" name="Google Shape;3250;p59"/>
          <p:cNvSpPr/>
          <p:nvPr/>
        </p:nvSpPr>
        <p:spPr>
          <a:xfrm>
            <a:off x="923833" y="911502"/>
            <a:ext cx="52229" cy="109046"/>
          </a:xfrm>
          <a:custGeom>
            <a:avLst/>
            <a:gdLst/>
            <a:ahLst/>
            <a:cxnLst/>
            <a:rect l="l" t="t" r="r" b="b"/>
            <a:pathLst>
              <a:path w="740" h="1545" extrusionOk="0">
                <a:moveTo>
                  <a:pt x="739" y="0"/>
                </a:moveTo>
                <a:lnTo>
                  <a:pt x="1" y="426"/>
                </a:lnTo>
                <a:lnTo>
                  <a:pt x="1" y="668"/>
                </a:lnTo>
                <a:lnTo>
                  <a:pt x="264" y="516"/>
                </a:lnTo>
                <a:lnTo>
                  <a:pt x="264" y="1544"/>
                </a:lnTo>
                <a:lnTo>
                  <a:pt x="478" y="1420"/>
                </a:lnTo>
                <a:lnTo>
                  <a:pt x="478" y="392"/>
                </a:lnTo>
                <a:lnTo>
                  <a:pt x="739" y="241"/>
                </a:lnTo>
                <a:lnTo>
                  <a:pt x="7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1" name="Google Shape;3251;p59"/>
          <p:cNvSpPr/>
          <p:nvPr/>
        </p:nvSpPr>
        <p:spPr>
          <a:xfrm>
            <a:off x="981002" y="878471"/>
            <a:ext cx="52159" cy="109046"/>
          </a:xfrm>
          <a:custGeom>
            <a:avLst/>
            <a:gdLst/>
            <a:ahLst/>
            <a:cxnLst/>
            <a:rect l="l" t="t" r="r" b="b"/>
            <a:pathLst>
              <a:path w="739" h="1545" extrusionOk="0">
                <a:moveTo>
                  <a:pt x="739" y="0"/>
                </a:moveTo>
                <a:lnTo>
                  <a:pt x="0" y="427"/>
                </a:lnTo>
                <a:lnTo>
                  <a:pt x="0" y="669"/>
                </a:lnTo>
                <a:lnTo>
                  <a:pt x="264" y="517"/>
                </a:lnTo>
                <a:lnTo>
                  <a:pt x="264" y="1545"/>
                </a:lnTo>
                <a:lnTo>
                  <a:pt x="478" y="1421"/>
                </a:lnTo>
                <a:lnTo>
                  <a:pt x="478" y="393"/>
                </a:lnTo>
                <a:lnTo>
                  <a:pt x="739" y="242"/>
                </a:lnTo>
                <a:lnTo>
                  <a:pt x="7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2" name="Google Shape;3252;p59"/>
          <p:cNvSpPr/>
          <p:nvPr/>
        </p:nvSpPr>
        <p:spPr>
          <a:xfrm>
            <a:off x="1030831" y="857156"/>
            <a:ext cx="60487" cy="112363"/>
          </a:xfrm>
          <a:custGeom>
            <a:avLst/>
            <a:gdLst/>
            <a:ahLst/>
            <a:cxnLst/>
            <a:rect l="l" t="t" r="r" b="b"/>
            <a:pathLst>
              <a:path w="857" h="1592" extrusionOk="0">
                <a:moveTo>
                  <a:pt x="426" y="294"/>
                </a:moveTo>
                <a:cubicBezTo>
                  <a:pt x="452" y="411"/>
                  <a:pt x="477" y="546"/>
                  <a:pt x="502" y="658"/>
                </a:cubicBezTo>
                <a:lnTo>
                  <a:pt x="526" y="761"/>
                </a:lnTo>
                <a:lnTo>
                  <a:pt x="321" y="880"/>
                </a:lnTo>
                <a:lnTo>
                  <a:pt x="345" y="749"/>
                </a:lnTo>
                <a:cubicBezTo>
                  <a:pt x="372" y="607"/>
                  <a:pt x="398" y="445"/>
                  <a:pt x="419" y="298"/>
                </a:cubicBezTo>
                <a:lnTo>
                  <a:pt x="426" y="294"/>
                </a:lnTo>
                <a:close/>
                <a:moveTo>
                  <a:pt x="556" y="0"/>
                </a:moveTo>
                <a:lnTo>
                  <a:pt x="300" y="149"/>
                </a:lnTo>
                <a:lnTo>
                  <a:pt x="0" y="1591"/>
                </a:lnTo>
                <a:lnTo>
                  <a:pt x="220" y="1464"/>
                </a:lnTo>
                <a:lnTo>
                  <a:pt x="278" y="1129"/>
                </a:lnTo>
                <a:lnTo>
                  <a:pt x="570" y="961"/>
                </a:lnTo>
                <a:lnTo>
                  <a:pt x="629" y="1229"/>
                </a:lnTo>
                <a:lnTo>
                  <a:pt x="856" y="1097"/>
                </a:lnTo>
                <a:lnTo>
                  <a:pt x="55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3" name="Google Shape;3253;p59"/>
          <p:cNvSpPr/>
          <p:nvPr/>
        </p:nvSpPr>
        <p:spPr>
          <a:xfrm>
            <a:off x="1093999" y="820172"/>
            <a:ext cx="53006" cy="100435"/>
          </a:xfrm>
          <a:custGeom>
            <a:avLst/>
            <a:gdLst/>
            <a:ahLst/>
            <a:cxnLst/>
            <a:rect l="l" t="t" r="r" b="b"/>
            <a:pathLst>
              <a:path w="751" h="1423" extrusionOk="0">
                <a:moveTo>
                  <a:pt x="601" y="0"/>
                </a:moveTo>
                <a:cubicBezTo>
                  <a:pt x="557" y="0"/>
                  <a:pt x="508" y="13"/>
                  <a:pt x="454" y="43"/>
                </a:cubicBezTo>
                <a:cubicBezTo>
                  <a:pt x="209" y="185"/>
                  <a:pt x="0" y="551"/>
                  <a:pt x="0" y="971"/>
                </a:cubicBezTo>
                <a:cubicBezTo>
                  <a:pt x="0" y="1281"/>
                  <a:pt x="106" y="1422"/>
                  <a:pt x="259" y="1422"/>
                </a:cubicBezTo>
                <a:cubicBezTo>
                  <a:pt x="316" y="1422"/>
                  <a:pt x="381" y="1402"/>
                  <a:pt x="449" y="1363"/>
                </a:cubicBezTo>
                <a:cubicBezTo>
                  <a:pt x="567" y="1294"/>
                  <a:pt x="672" y="1169"/>
                  <a:pt x="750" y="1002"/>
                </a:cubicBezTo>
                <a:lnTo>
                  <a:pt x="632" y="897"/>
                </a:lnTo>
                <a:cubicBezTo>
                  <a:pt x="585" y="992"/>
                  <a:pt x="530" y="1069"/>
                  <a:pt x="451" y="1114"/>
                </a:cubicBezTo>
                <a:cubicBezTo>
                  <a:pt x="420" y="1132"/>
                  <a:pt x="391" y="1141"/>
                  <a:pt x="365" y="1141"/>
                </a:cubicBezTo>
                <a:cubicBezTo>
                  <a:pt x="275" y="1141"/>
                  <a:pt x="220" y="1036"/>
                  <a:pt x="220" y="835"/>
                </a:cubicBezTo>
                <a:cubicBezTo>
                  <a:pt x="220" y="579"/>
                  <a:pt x="324" y="367"/>
                  <a:pt x="456" y="290"/>
                </a:cubicBezTo>
                <a:cubicBezTo>
                  <a:pt x="487" y="272"/>
                  <a:pt x="513" y="265"/>
                  <a:pt x="537" y="265"/>
                </a:cubicBezTo>
                <a:cubicBezTo>
                  <a:pt x="566" y="265"/>
                  <a:pt x="591" y="276"/>
                  <a:pt x="618" y="292"/>
                </a:cubicBezTo>
                <a:lnTo>
                  <a:pt x="736" y="47"/>
                </a:lnTo>
                <a:cubicBezTo>
                  <a:pt x="701" y="19"/>
                  <a:pt x="655" y="0"/>
                  <a:pt x="6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4" name="Google Shape;3254;p59"/>
          <p:cNvSpPr/>
          <p:nvPr/>
        </p:nvSpPr>
        <p:spPr>
          <a:xfrm>
            <a:off x="1156885" y="776837"/>
            <a:ext cx="56111" cy="119845"/>
          </a:xfrm>
          <a:custGeom>
            <a:avLst/>
            <a:gdLst/>
            <a:ahLst/>
            <a:cxnLst/>
            <a:rect l="l" t="t" r="r" b="b"/>
            <a:pathLst>
              <a:path w="795" h="1698" extrusionOk="0">
                <a:moveTo>
                  <a:pt x="740" y="1"/>
                </a:moveTo>
                <a:lnTo>
                  <a:pt x="506" y="137"/>
                </a:lnTo>
                <a:lnTo>
                  <a:pt x="221" y="821"/>
                </a:lnTo>
                <a:lnTo>
                  <a:pt x="216" y="824"/>
                </a:lnTo>
                <a:lnTo>
                  <a:pt x="216" y="304"/>
                </a:lnTo>
                <a:lnTo>
                  <a:pt x="0" y="429"/>
                </a:lnTo>
                <a:lnTo>
                  <a:pt x="0" y="1698"/>
                </a:lnTo>
                <a:lnTo>
                  <a:pt x="216" y="1573"/>
                </a:lnTo>
                <a:lnTo>
                  <a:pt x="216" y="1232"/>
                </a:lnTo>
                <a:lnTo>
                  <a:pt x="328" y="974"/>
                </a:lnTo>
                <a:lnTo>
                  <a:pt x="558" y="1376"/>
                </a:lnTo>
                <a:lnTo>
                  <a:pt x="794" y="1240"/>
                </a:lnTo>
                <a:lnTo>
                  <a:pt x="453" y="673"/>
                </a:lnTo>
                <a:lnTo>
                  <a:pt x="7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5" name="Google Shape;3255;p59"/>
          <p:cNvSpPr/>
          <p:nvPr/>
        </p:nvSpPr>
        <p:spPr>
          <a:xfrm>
            <a:off x="240838" y="1153802"/>
            <a:ext cx="328764" cy="265806"/>
          </a:xfrm>
          <a:custGeom>
            <a:avLst/>
            <a:gdLst/>
            <a:ahLst/>
            <a:cxnLst/>
            <a:rect l="l" t="t" r="r" b="b"/>
            <a:pathLst>
              <a:path w="4658" h="3766" extrusionOk="0">
                <a:moveTo>
                  <a:pt x="3014" y="1"/>
                </a:moveTo>
                <a:lnTo>
                  <a:pt x="3014" y="491"/>
                </a:lnTo>
                <a:lnTo>
                  <a:pt x="0" y="2232"/>
                </a:lnTo>
                <a:lnTo>
                  <a:pt x="0" y="3765"/>
                </a:lnTo>
                <a:lnTo>
                  <a:pt x="3014" y="2025"/>
                </a:lnTo>
                <a:lnTo>
                  <a:pt x="3014" y="2515"/>
                </a:lnTo>
                <a:lnTo>
                  <a:pt x="4658" y="309"/>
                </a:lnTo>
                <a:lnTo>
                  <a:pt x="3014" y="1"/>
                </a:lnTo>
                <a:close/>
              </a:path>
            </a:pathLst>
          </a:custGeom>
          <a:solidFill>
            <a:srgbClr val="F91F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6" name="Google Shape;3256;p59"/>
          <p:cNvSpPr/>
          <p:nvPr/>
        </p:nvSpPr>
        <p:spPr>
          <a:xfrm>
            <a:off x="453493" y="1297008"/>
            <a:ext cx="24068" cy="48842"/>
          </a:xfrm>
          <a:custGeom>
            <a:avLst/>
            <a:gdLst/>
            <a:ahLst/>
            <a:cxnLst/>
            <a:rect l="l" t="t" r="r" b="b"/>
            <a:pathLst>
              <a:path w="341" h="692" extrusionOk="0">
                <a:moveTo>
                  <a:pt x="1" y="1"/>
                </a:moveTo>
                <a:lnTo>
                  <a:pt x="1" y="491"/>
                </a:lnTo>
                <a:lnTo>
                  <a:pt x="341" y="691"/>
                </a:lnTo>
                <a:lnTo>
                  <a:pt x="341" y="200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7" name="Google Shape;3257;p59"/>
          <p:cNvSpPr/>
          <p:nvPr/>
        </p:nvSpPr>
        <p:spPr>
          <a:xfrm>
            <a:off x="264764" y="1167918"/>
            <a:ext cx="328834" cy="265806"/>
          </a:xfrm>
          <a:custGeom>
            <a:avLst/>
            <a:gdLst/>
            <a:ahLst/>
            <a:cxnLst/>
            <a:rect l="l" t="t" r="r" b="b"/>
            <a:pathLst>
              <a:path w="4659" h="3766" extrusionOk="0">
                <a:moveTo>
                  <a:pt x="3015" y="0"/>
                </a:moveTo>
                <a:lnTo>
                  <a:pt x="3015" y="491"/>
                </a:lnTo>
                <a:lnTo>
                  <a:pt x="0" y="2232"/>
                </a:lnTo>
                <a:lnTo>
                  <a:pt x="0" y="3766"/>
                </a:lnTo>
                <a:lnTo>
                  <a:pt x="3015" y="2025"/>
                </a:lnTo>
                <a:lnTo>
                  <a:pt x="3015" y="2516"/>
                </a:lnTo>
                <a:lnTo>
                  <a:pt x="4659" y="310"/>
                </a:lnTo>
                <a:lnTo>
                  <a:pt x="30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8" name="Google Shape;3258;p59"/>
          <p:cNvSpPr/>
          <p:nvPr/>
        </p:nvSpPr>
        <p:spPr>
          <a:xfrm>
            <a:off x="240838" y="1311265"/>
            <a:ext cx="23997" cy="122457"/>
          </a:xfrm>
          <a:custGeom>
            <a:avLst/>
            <a:gdLst/>
            <a:ahLst/>
            <a:cxnLst/>
            <a:rect l="l" t="t" r="r" b="b"/>
            <a:pathLst>
              <a:path w="340" h="1735" extrusionOk="0">
                <a:moveTo>
                  <a:pt x="0" y="1"/>
                </a:moveTo>
                <a:lnTo>
                  <a:pt x="0" y="1534"/>
                </a:lnTo>
                <a:lnTo>
                  <a:pt x="339" y="1735"/>
                </a:lnTo>
                <a:lnTo>
                  <a:pt x="339" y="201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9" name="Google Shape;3259;p59"/>
          <p:cNvSpPr/>
          <p:nvPr/>
        </p:nvSpPr>
        <p:spPr>
          <a:xfrm>
            <a:off x="240838" y="1188386"/>
            <a:ext cx="236727" cy="137067"/>
          </a:xfrm>
          <a:custGeom>
            <a:avLst/>
            <a:gdLst/>
            <a:ahLst/>
            <a:cxnLst/>
            <a:rect l="l" t="t" r="r" b="b"/>
            <a:pathLst>
              <a:path w="3354" h="1942" extrusionOk="0">
                <a:moveTo>
                  <a:pt x="3014" y="1"/>
                </a:moveTo>
                <a:lnTo>
                  <a:pt x="0" y="1742"/>
                </a:lnTo>
                <a:lnTo>
                  <a:pt x="339" y="1942"/>
                </a:lnTo>
                <a:lnTo>
                  <a:pt x="3354" y="201"/>
                </a:lnTo>
                <a:lnTo>
                  <a:pt x="30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60" name="Google Shape;3260;p59"/>
          <p:cNvSpPr/>
          <p:nvPr/>
        </p:nvSpPr>
        <p:spPr>
          <a:xfrm>
            <a:off x="453493" y="1153802"/>
            <a:ext cx="24068" cy="48842"/>
          </a:xfrm>
          <a:custGeom>
            <a:avLst/>
            <a:gdLst/>
            <a:ahLst/>
            <a:cxnLst/>
            <a:rect l="l" t="t" r="r" b="b"/>
            <a:pathLst>
              <a:path w="341" h="692" extrusionOk="0">
                <a:moveTo>
                  <a:pt x="1" y="1"/>
                </a:moveTo>
                <a:lnTo>
                  <a:pt x="1" y="491"/>
                </a:lnTo>
                <a:lnTo>
                  <a:pt x="341" y="691"/>
                </a:lnTo>
                <a:lnTo>
                  <a:pt x="341" y="200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1" name="Google Shape;3261;p59"/>
          <p:cNvSpPr/>
          <p:nvPr/>
        </p:nvSpPr>
        <p:spPr>
          <a:xfrm>
            <a:off x="453493" y="1153802"/>
            <a:ext cx="140102" cy="35996"/>
          </a:xfrm>
          <a:custGeom>
            <a:avLst/>
            <a:gdLst/>
            <a:ahLst/>
            <a:cxnLst/>
            <a:rect l="l" t="t" r="r" b="b"/>
            <a:pathLst>
              <a:path w="1985" h="510" extrusionOk="0">
                <a:moveTo>
                  <a:pt x="1" y="1"/>
                </a:moveTo>
                <a:lnTo>
                  <a:pt x="341" y="200"/>
                </a:lnTo>
                <a:lnTo>
                  <a:pt x="1985" y="510"/>
                </a:lnTo>
                <a:lnTo>
                  <a:pt x="1645" y="309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2" name="Google Shape;3262;p59"/>
          <p:cNvSpPr/>
          <p:nvPr/>
        </p:nvSpPr>
        <p:spPr>
          <a:xfrm>
            <a:off x="240838" y="929712"/>
            <a:ext cx="328764" cy="265735"/>
          </a:xfrm>
          <a:custGeom>
            <a:avLst/>
            <a:gdLst/>
            <a:ahLst/>
            <a:cxnLst/>
            <a:rect l="l" t="t" r="r" b="b"/>
            <a:pathLst>
              <a:path w="4658" h="3765" extrusionOk="0">
                <a:moveTo>
                  <a:pt x="3014" y="0"/>
                </a:moveTo>
                <a:lnTo>
                  <a:pt x="3014" y="491"/>
                </a:lnTo>
                <a:lnTo>
                  <a:pt x="0" y="2231"/>
                </a:lnTo>
                <a:lnTo>
                  <a:pt x="0" y="3765"/>
                </a:lnTo>
                <a:lnTo>
                  <a:pt x="3014" y="2025"/>
                </a:lnTo>
                <a:lnTo>
                  <a:pt x="3014" y="2516"/>
                </a:lnTo>
                <a:lnTo>
                  <a:pt x="4658" y="309"/>
                </a:lnTo>
                <a:lnTo>
                  <a:pt x="3014" y="0"/>
                </a:lnTo>
                <a:close/>
              </a:path>
            </a:pathLst>
          </a:custGeom>
          <a:solidFill>
            <a:srgbClr val="F91F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63" name="Google Shape;3263;p59"/>
          <p:cNvSpPr/>
          <p:nvPr/>
        </p:nvSpPr>
        <p:spPr>
          <a:xfrm>
            <a:off x="453493" y="1072918"/>
            <a:ext cx="24068" cy="48771"/>
          </a:xfrm>
          <a:custGeom>
            <a:avLst/>
            <a:gdLst/>
            <a:ahLst/>
            <a:cxnLst/>
            <a:rect l="l" t="t" r="r" b="b"/>
            <a:pathLst>
              <a:path w="341" h="691" extrusionOk="0">
                <a:moveTo>
                  <a:pt x="1" y="0"/>
                </a:moveTo>
                <a:lnTo>
                  <a:pt x="1" y="491"/>
                </a:lnTo>
                <a:lnTo>
                  <a:pt x="341" y="691"/>
                </a:lnTo>
                <a:lnTo>
                  <a:pt x="341" y="200"/>
                </a:lnTo>
                <a:lnTo>
                  <a:pt x="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4" name="Google Shape;3264;p59"/>
          <p:cNvSpPr/>
          <p:nvPr/>
        </p:nvSpPr>
        <p:spPr>
          <a:xfrm>
            <a:off x="264764" y="943757"/>
            <a:ext cx="328834" cy="265877"/>
          </a:xfrm>
          <a:custGeom>
            <a:avLst/>
            <a:gdLst/>
            <a:ahLst/>
            <a:cxnLst/>
            <a:rect l="l" t="t" r="r" b="b"/>
            <a:pathLst>
              <a:path w="4659" h="3767" extrusionOk="0">
                <a:moveTo>
                  <a:pt x="3015" y="1"/>
                </a:moveTo>
                <a:lnTo>
                  <a:pt x="3015" y="492"/>
                </a:lnTo>
                <a:lnTo>
                  <a:pt x="0" y="2232"/>
                </a:lnTo>
                <a:lnTo>
                  <a:pt x="0" y="3766"/>
                </a:lnTo>
                <a:lnTo>
                  <a:pt x="3015" y="2026"/>
                </a:lnTo>
                <a:lnTo>
                  <a:pt x="3015" y="2516"/>
                </a:lnTo>
                <a:lnTo>
                  <a:pt x="4659" y="310"/>
                </a:lnTo>
                <a:lnTo>
                  <a:pt x="30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65" name="Google Shape;3265;p59"/>
          <p:cNvSpPr/>
          <p:nvPr/>
        </p:nvSpPr>
        <p:spPr>
          <a:xfrm>
            <a:off x="240838" y="1087175"/>
            <a:ext cx="23997" cy="122457"/>
          </a:xfrm>
          <a:custGeom>
            <a:avLst/>
            <a:gdLst/>
            <a:ahLst/>
            <a:cxnLst/>
            <a:rect l="l" t="t" r="r" b="b"/>
            <a:pathLst>
              <a:path w="340" h="1735" extrusionOk="0">
                <a:moveTo>
                  <a:pt x="0" y="0"/>
                </a:moveTo>
                <a:lnTo>
                  <a:pt x="0" y="1534"/>
                </a:lnTo>
                <a:lnTo>
                  <a:pt x="339" y="1734"/>
                </a:lnTo>
                <a:lnTo>
                  <a:pt x="339" y="200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66" name="Google Shape;3266;p59"/>
          <p:cNvSpPr/>
          <p:nvPr/>
        </p:nvSpPr>
        <p:spPr>
          <a:xfrm>
            <a:off x="240838" y="964367"/>
            <a:ext cx="236727" cy="136997"/>
          </a:xfrm>
          <a:custGeom>
            <a:avLst/>
            <a:gdLst/>
            <a:ahLst/>
            <a:cxnLst/>
            <a:rect l="l" t="t" r="r" b="b"/>
            <a:pathLst>
              <a:path w="3354" h="1941" extrusionOk="0">
                <a:moveTo>
                  <a:pt x="3014" y="0"/>
                </a:moveTo>
                <a:lnTo>
                  <a:pt x="0" y="1740"/>
                </a:lnTo>
                <a:lnTo>
                  <a:pt x="339" y="1940"/>
                </a:lnTo>
                <a:lnTo>
                  <a:pt x="3354" y="200"/>
                </a:lnTo>
                <a:lnTo>
                  <a:pt x="30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67" name="Google Shape;3267;p59"/>
          <p:cNvSpPr/>
          <p:nvPr/>
        </p:nvSpPr>
        <p:spPr>
          <a:xfrm>
            <a:off x="453493" y="929712"/>
            <a:ext cx="24068" cy="48771"/>
          </a:xfrm>
          <a:custGeom>
            <a:avLst/>
            <a:gdLst/>
            <a:ahLst/>
            <a:cxnLst/>
            <a:rect l="l" t="t" r="r" b="b"/>
            <a:pathLst>
              <a:path w="341" h="691" extrusionOk="0">
                <a:moveTo>
                  <a:pt x="1" y="0"/>
                </a:moveTo>
                <a:lnTo>
                  <a:pt x="1" y="491"/>
                </a:lnTo>
                <a:lnTo>
                  <a:pt x="341" y="691"/>
                </a:lnTo>
                <a:lnTo>
                  <a:pt x="341" y="200"/>
                </a:lnTo>
                <a:lnTo>
                  <a:pt x="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8" name="Google Shape;3268;p59"/>
          <p:cNvSpPr/>
          <p:nvPr/>
        </p:nvSpPr>
        <p:spPr>
          <a:xfrm>
            <a:off x="453493" y="929712"/>
            <a:ext cx="140102" cy="35996"/>
          </a:xfrm>
          <a:custGeom>
            <a:avLst/>
            <a:gdLst/>
            <a:ahLst/>
            <a:cxnLst/>
            <a:rect l="l" t="t" r="r" b="b"/>
            <a:pathLst>
              <a:path w="1985" h="510" extrusionOk="0">
                <a:moveTo>
                  <a:pt x="1" y="0"/>
                </a:moveTo>
                <a:lnTo>
                  <a:pt x="341" y="200"/>
                </a:lnTo>
                <a:lnTo>
                  <a:pt x="1985" y="509"/>
                </a:lnTo>
                <a:lnTo>
                  <a:pt x="1985" y="509"/>
                </a:lnTo>
                <a:lnTo>
                  <a:pt x="1645" y="309"/>
                </a:lnTo>
                <a:lnTo>
                  <a:pt x="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9" name="Google Shape;3269;p59"/>
          <p:cNvSpPr/>
          <p:nvPr/>
        </p:nvSpPr>
        <p:spPr>
          <a:xfrm>
            <a:off x="645610" y="1625415"/>
            <a:ext cx="10516" cy="67757"/>
          </a:xfrm>
          <a:custGeom>
            <a:avLst/>
            <a:gdLst/>
            <a:ahLst/>
            <a:cxnLst/>
            <a:rect l="l" t="t" r="r" b="b"/>
            <a:pathLst>
              <a:path w="149" h="960" extrusionOk="0">
                <a:moveTo>
                  <a:pt x="149" y="1"/>
                </a:moveTo>
                <a:lnTo>
                  <a:pt x="0" y="86"/>
                </a:lnTo>
                <a:lnTo>
                  <a:pt x="0" y="959"/>
                </a:lnTo>
                <a:lnTo>
                  <a:pt x="149" y="874"/>
                </a:lnTo>
                <a:lnTo>
                  <a:pt x="14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0" name="Google Shape;3270;p59"/>
          <p:cNvSpPr/>
          <p:nvPr/>
        </p:nvSpPr>
        <p:spPr>
          <a:xfrm>
            <a:off x="666783" y="1598383"/>
            <a:ext cx="36278" cy="82438"/>
          </a:xfrm>
          <a:custGeom>
            <a:avLst/>
            <a:gdLst/>
            <a:ahLst/>
            <a:cxnLst/>
            <a:rect l="l" t="t" r="r" b="b"/>
            <a:pathLst>
              <a:path w="514" h="1168" extrusionOk="0">
                <a:moveTo>
                  <a:pt x="513" y="1"/>
                </a:moveTo>
                <a:lnTo>
                  <a:pt x="374" y="82"/>
                </a:lnTo>
                <a:lnTo>
                  <a:pt x="374" y="389"/>
                </a:lnTo>
                <a:cubicBezTo>
                  <a:pt x="374" y="492"/>
                  <a:pt x="385" y="608"/>
                  <a:pt x="392" y="696"/>
                </a:cubicBezTo>
                <a:lnTo>
                  <a:pt x="388" y="699"/>
                </a:lnTo>
                <a:lnTo>
                  <a:pt x="323" y="544"/>
                </a:lnTo>
                <a:lnTo>
                  <a:pt x="153" y="209"/>
                </a:lnTo>
                <a:lnTo>
                  <a:pt x="2" y="296"/>
                </a:lnTo>
                <a:lnTo>
                  <a:pt x="1" y="296"/>
                </a:lnTo>
                <a:lnTo>
                  <a:pt x="1" y="1168"/>
                </a:lnTo>
                <a:lnTo>
                  <a:pt x="143" y="1086"/>
                </a:lnTo>
                <a:lnTo>
                  <a:pt x="143" y="778"/>
                </a:lnTo>
                <a:cubicBezTo>
                  <a:pt x="143" y="674"/>
                  <a:pt x="130" y="565"/>
                  <a:pt x="124" y="473"/>
                </a:cubicBezTo>
                <a:lnTo>
                  <a:pt x="128" y="471"/>
                </a:lnTo>
                <a:lnTo>
                  <a:pt x="191" y="624"/>
                </a:lnTo>
                <a:lnTo>
                  <a:pt x="362" y="960"/>
                </a:lnTo>
                <a:lnTo>
                  <a:pt x="513" y="873"/>
                </a:lnTo>
                <a:lnTo>
                  <a:pt x="51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1" name="Google Shape;3271;p59"/>
          <p:cNvSpPr/>
          <p:nvPr/>
        </p:nvSpPr>
        <p:spPr>
          <a:xfrm>
            <a:off x="711601" y="1576644"/>
            <a:ext cx="37902" cy="69663"/>
          </a:xfrm>
          <a:custGeom>
            <a:avLst/>
            <a:gdLst/>
            <a:ahLst/>
            <a:cxnLst/>
            <a:rect l="l" t="t" r="r" b="b"/>
            <a:pathLst>
              <a:path w="537" h="987" extrusionOk="0">
                <a:moveTo>
                  <a:pt x="435" y="1"/>
                </a:moveTo>
                <a:cubicBezTo>
                  <a:pt x="403" y="1"/>
                  <a:pt x="365" y="11"/>
                  <a:pt x="323" y="35"/>
                </a:cubicBezTo>
                <a:cubicBezTo>
                  <a:pt x="145" y="138"/>
                  <a:pt x="1" y="390"/>
                  <a:pt x="1" y="679"/>
                </a:cubicBezTo>
                <a:cubicBezTo>
                  <a:pt x="1" y="890"/>
                  <a:pt x="74" y="986"/>
                  <a:pt x="180" y="986"/>
                </a:cubicBezTo>
                <a:cubicBezTo>
                  <a:pt x="221" y="986"/>
                  <a:pt x="268" y="971"/>
                  <a:pt x="317" y="943"/>
                </a:cubicBezTo>
                <a:cubicBezTo>
                  <a:pt x="409" y="890"/>
                  <a:pt x="490" y="792"/>
                  <a:pt x="537" y="711"/>
                </a:cubicBezTo>
                <a:lnTo>
                  <a:pt x="537" y="309"/>
                </a:lnTo>
                <a:lnTo>
                  <a:pt x="297" y="447"/>
                </a:lnTo>
                <a:lnTo>
                  <a:pt x="297" y="608"/>
                </a:lnTo>
                <a:lnTo>
                  <a:pt x="405" y="545"/>
                </a:lnTo>
                <a:lnTo>
                  <a:pt x="405" y="695"/>
                </a:lnTo>
                <a:cubicBezTo>
                  <a:pt x="389" y="722"/>
                  <a:pt x="362" y="747"/>
                  <a:pt x="337" y="762"/>
                </a:cubicBezTo>
                <a:cubicBezTo>
                  <a:pt x="304" y="780"/>
                  <a:pt x="277" y="789"/>
                  <a:pt x="253" y="789"/>
                </a:cubicBezTo>
                <a:cubicBezTo>
                  <a:pt x="186" y="789"/>
                  <a:pt x="152" y="717"/>
                  <a:pt x="152" y="585"/>
                </a:cubicBezTo>
                <a:cubicBezTo>
                  <a:pt x="152" y="409"/>
                  <a:pt x="224" y="263"/>
                  <a:pt x="324" y="204"/>
                </a:cubicBezTo>
                <a:cubicBezTo>
                  <a:pt x="351" y="189"/>
                  <a:pt x="372" y="182"/>
                  <a:pt x="391" y="182"/>
                </a:cubicBezTo>
                <a:cubicBezTo>
                  <a:pt x="411" y="182"/>
                  <a:pt x="428" y="190"/>
                  <a:pt x="445" y="201"/>
                </a:cubicBezTo>
                <a:lnTo>
                  <a:pt x="526" y="32"/>
                </a:lnTo>
                <a:cubicBezTo>
                  <a:pt x="502" y="14"/>
                  <a:pt x="472" y="1"/>
                  <a:pt x="4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2" name="Google Shape;3272;p59"/>
          <p:cNvSpPr/>
          <p:nvPr/>
        </p:nvSpPr>
        <p:spPr>
          <a:xfrm>
            <a:off x="759242" y="1557588"/>
            <a:ext cx="12634" cy="68181"/>
          </a:xfrm>
          <a:custGeom>
            <a:avLst/>
            <a:gdLst/>
            <a:ahLst/>
            <a:cxnLst/>
            <a:rect l="l" t="t" r="r" b="b"/>
            <a:pathLst>
              <a:path w="179" h="966" extrusionOk="0">
                <a:moveTo>
                  <a:pt x="164" y="0"/>
                </a:moveTo>
                <a:lnTo>
                  <a:pt x="15" y="86"/>
                </a:lnTo>
                <a:lnTo>
                  <a:pt x="20" y="260"/>
                </a:lnTo>
                <a:lnTo>
                  <a:pt x="41" y="658"/>
                </a:lnTo>
                <a:lnTo>
                  <a:pt x="137" y="603"/>
                </a:lnTo>
                <a:lnTo>
                  <a:pt x="158" y="181"/>
                </a:lnTo>
                <a:lnTo>
                  <a:pt x="164" y="0"/>
                </a:lnTo>
                <a:close/>
                <a:moveTo>
                  <a:pt x="125" y="696"/>
                </a:moveTo>
                <a:cubicBezTo>
                  <a:pt x="114" y="696"/>
                  <a:pt x="102" y="700"/>
                  <a:pt x="89" y="707"/>
                </a:cubicBezTo>
                <a:cubicBezTo>
                  <a:pt x="38" y="737"/>
                  <a:pt x="0" y="813"/>
                  <a:pt x="0" y="883"/>
                </a:cubicBezTo>
                <a:cubicBezTo>
                  <a:pt x="0" y="935"/>
                  <a:pt x="21" y="966"/>
                  <a:pt x="53" y="966"/>
                </a:cubicBezTo>
                <a:cubicBezTo>
                  <a:pt x="64" y="966"/>
                  <a:pt x="76" y="962"/>
                  <a:pt x="89" y="955"/>
                </a:cubicBezTo>
                <a:cubicBezTo>
                  <a:pt x="140" y="926"/>
                  <a:pt x="178" y="850"/>
                  <a:pt x="178" y="781"/>
                </a:cubicBezTo>
                <a:cubicBezTo>
                  <a:pt x="178" y="727"/>
                  <a:pt x="157" y="696"/>
                  <a:pt x="125" y="69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D92B9E3-94FE-FB09-452F-CA25B363B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6099" y="3872311"/>
            <a:ext cx="5088364" cy="932300"/>
          </a:xfrm>
          <a:prstGeom prst="rect">
            <a:avLst/>
          </a:prstGeom>
        </p:spPr>
      </p:pic>
      <p:pic>
        <p:nvPicPr>
          <p:cNvPr id="5" name="Elemento grafico 4" descr="Rubrica contorno">
            <a:extLst>
              <a:ext uri="{FF2B5EF4-FFF2-40B4-BE49-F238E27FC236}">
                <a16:creationId xmlns:a16="http://schemas.microsoft.com/office/drawing/2014/main" id="{1083B8F8-087E-3153-C856-2529714F17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47450" y="2865273"/>
            <a:ext cx="721462" cy="7214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61"/>
          <p:cNvSpPr txBox="1">
            <a:spLocks noGrp="1"/>
          </p:cNvSpPr>
          <p:nvPr>
            <p:ph type="subTitle" idx="3"/>
          </p:nvPr>
        </p:nvSpPr>
        <p:spPr>
          <a:xfrm>
            <a:off x="1323079" y="3148234"/>
            <a:ext cx="2971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Martina Mingione</a:t>
            </a:r>
            <a:endParaRPr/>
          </a:p>
        </p:txBody>
      </p:sp>
      <p:sp>
        <p:nvSpPr>
          <p:cNvPr id="1223" name="Google Shape;1223;p61"/>
          <p:cNvSpPr txBox="1">
            <a:spLocks noGrp="1"/>
          </p:cNvSpPr>
          <p:nvPr>
            <p:ph type="subTitle" idx="4"/>
          </p:nvPr>
        </p:nvSpPr>
        <p:spPr>
          <a:xfrm>
            <a:off x="4905058" y="3194775"/>
            <a:ext cx="2971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Raffaele Mezza</a:t>
            </a:r>
            <a:endParaRPr/>
          </a:p>
        </p:txBody>
      </p:sp>
      <p:pic>
        <p:nvPicPr>
          <p:cNvPr id="1224" name="Google Shape;1224;p61"/>
          <p:cNvPicPr preferRelativeResize="0"/>
          <p:nvPr/>
        </p:nvPicPr>
        <p:blipFill rotWithShape="1">
          <a:blip r:embed="rId3">
            <a:alphaModFix/>
          </a:blip>
          <a:srcRect l="55799" t="3438" r="16352" b="54777"/>
          <a:stretch/>
        </p:blipFill>
        <p:spPr>
          <a:xfrm>
            <a:off x="2004979" y="1356384"/>
            <a:ext cx="1645168" cy="1645168"/>
          </a:xfrm>
          <a:prstGeom prst="ellipse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225" name="Google Shape;1225;p61"/>
          <p:cNvPicPr preferRelativeResize="0"/>
          <p:nvPr/>
        </p:nvPicPr>
        <p:blipFill rotWithShape="1">
          <a:blip r:embed="rId4">
            <a:alphaModFix/>
          </a:blip>
          <a:srcRect l="46541" t="2437" r="29900" b="62243"/>
          <a:stretch/>
        </p:blipFill>
        <p:spPr>
          <a:xfrm>
            <a:off x="5586958" y="1402875"/>
            <a:ext cx="1645168" cy="1645168"/>
          </a:xfrm>
          <a:prstGeom prst="ellipse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226" name="Google Shape;1226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THE TEAM</a:t>
            </a:r>
            <a:endParaRPr/>
          </a:p>
        </p:txBody>
      </p:sp>
      <p:sp>
        <p:nvSpPr>
          <p:cNvPr id="1227" name="Google Shape;1227;p61"/>
          <p:cNvSpPr txBox="1">
            <a:spLocks noGrp="1"/>
          </p:cNvSpPr>
          <p:nvPr>
            <p:ph type="subTitle" idx="1"/>
          </p:nvPr>
        </p:nvSpPr>
        <p:spPr>
          <a:xfrm>
            <a:off x="1323079" y="3724767"/>
            <a:ext cx="3172142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Studente magistrale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Curriculum Sicurezza Informatica</a:t>
            </a:r>
            <a:endParaRPr/>
          </a:p>
        </p:txBody>
      </p:sp>
      <p:sp>
        <p:nvSpPr>
          <p:cNvPr id="1228" name="Google Shape;1228;p61"/>
          <p:cNvSpPr txBox="1">
            <a:spLocks noGrp="1"/>
          </p:cNvSpPr>
          <p:nvPr>
            <p:ph type="subTitle" idx="2"/>
          </p:nvPr>
        </p:nvSpPr>
        <p:spPr>
          <a:xfrm>
            <a:off x="4905057" y="3722476"/>
            <a:ext cx="3232669" cy="6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Studente magistrale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Curriculum Sicurezza Informatica</a:t>
            </a:r>
          </a:p>
        </p:txBody>
      </p:sp>
      <p:pic>
        <p:nvPicPr>
          <p:cNvPr id="1320" name="Immagine 1319">
            <a:extLst>
              <a:ext uri="{FF2B5EF4-FFF2-40B4-BE49-F238E27FC236}">
                <a16:creationId xmlns:a16="http://schemas.microsoft.com/office/drawing/2014/main" id="{915B01B7-A5F0-1D2C-820D-CD407D55A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2951" y="273027"/>
            <a:ext cx="1668568" cy="1095528"/>
          </a:xfrm>
          <a:prstGeom prst="rect">
            <a:avLst/>
          </a:prstGeom>
        </p:spPr>
      </p:pic>
      <p:pic>
        <p:nvPicPr>
          <p:cNvPr id="1321" name="Immagine 1320">
            <a:extLst>
              <a:ext uri="{FF2B5EF4-FFF2-40B4-BE49-F238E27FC236}">
                <a16:creationId xmlns:a16="http://schemas.microsoft.com/office/drawing/2014/main" id="{FE61E116-1EEB-C28D-2541-F482B1541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3242" y="3669450"/>
            <a:ext cx="860924" cy="1201809"/>
          </a:xfrm>
          <a:prstGeom prst="rect">
            <a:avLst/>
          </a:prstGeom>
        </p:spPr>
      </p:pic>
      <p:pic>
        <p:nvPicPr>
          <p:cNvPr id="1322" name="Immagine 1321">
            <a:extLst>
              <a:ext uri="{FF2B5EF4-FFF2-40B4-BE49-F238E27FC236}">
                <a16:creationId xmlns:a16="http://schemas.microsoft.com/office/drawing/2014/main" id="{1F2A8EAF-988A-5363-3601-DB19E119D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834" y="3306461"/>
            <a:ext cx="1181766" cy="1639611"/>
          </a:xfrm>
          <a:prstGeom prst="rect">
            <a:avLst/>
          </a:prstGeom>
        </p:spPr>
      </p:pic>
      <p:pic>
        <p:nvPicPr>
          <p:cNvPr id="1323" name="Immagine 1322">
            <a:extLst>
              <a:ext uri="{FF2B5EF4-FFF2-40B4-BE49-F238E27FC236}">
                <a16:creationId xmlns:a16="http://schemas.microsoft.com/office/drawing/2014/main" id="{ECDD3FA0-2DE8-141F-C4C7-D6041D954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834" y="246491"/>
            <a:ext cx="1668568" cy="120180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06D70B54-462C-507A-D16F-49B55F0CDD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8438" y="1309793"/>
            <a:ext cx="1738250" cy="1738250"/>
          </a:xfrm>
          <a:prstGeom prst="ellipse">
            <a:avLst/>
          </a:prstGeom>
        </p:spPr>
      </p:pic>
      <p:pic>
        <p:nvPicPr>
          <p:cNvPr id="5" name="Immagine 4" descr="Immagine che contiene Viso umano, ritratto, persona, Fronte&#10;&#10;Descrizione generata automaticamente">
            <a:extLst>
              <a:ext uri="{FF2B5EF4-FFF2-40B4-BE49-F238E27FC236}">
                <a16:creationId xmlns:a16="http://schemas.microsoft.com/office/drawing/2014/main" id="{CD11EE7B-65F9-9A5B-5648-A01A46D1BBB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344" b="10786"/>
          <a:stretch/>
        </p:blipFill>
        <p:spPr>
          <a:xfrm>
            <a:off x="5586030" y="1359718"/>
            <a:ext cx="1645168" cy="1750382"/>
          </a:xfrm>
          <a:prstGeom prst="ellipse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25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INTRODUZIONE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44" name="Google Shape;744;p33"/>
          <p:cNvSpPr txBox="1">
            <a:spLocks noGrp="1"/>
          </p:cNvSpPr>
          <p:nvPr>
            <p:ph type="subTitle" idx="1"/>
          </p:nvPr>
        </p:nvSpPr>
        <p:spPr>
          <a:xfrm>
            <a:off x="911215" y="1138353"/>
            <a:ext cx="3770224" cy="3782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tx1"/>
                </a:solidFill>
              </a:rPr>
              <a:t>L'analisi del traffico di rete è il processo di </a:t>
            </a:r>
            <a:r>
              <a:rPr lang="it-IT" sz="1800" b="1" dirty="0">
                <a:solidFill>
                  <a:schemeClr val="tx1"/>
                </a:solidFill>
              </a:rPr>
              <a:t>monitoraggio </a:t>
            </a:r>
            <a:r>
              <a:rPr lang="it-IT" sz="1800" dirty="0">
                <a:solidFill>
                  <a:schemeClr val="tx1"/>
                </a:solidFill>
              </a:rPr>
              <a:t>e</a:t>
            </a:r>
            <a:r>
              <a:rPr lang="it-IT" sz="1800" b="1" dirty="0">
                <a:solidFill>
                  <a:schemeClr val="tx1"/>
                </a:solidFill>
              </a:rPr>
              <a:t> valutazione </a:t>
            </a:r>
            <a:r>
              <a:rPr lang="it-IT" sz="1800" dirty="0">
                <a:solidFill>
                  <a:schemeClr val="tx1"/>
                </a:solidFill>
              </a:rPr>
              <a:t>del flusso di dati in </a:t>
            </a:r>
            <a:r>
              <a:rPr lang="it-IT" sz="1800" b="1" dirty="0">
                <a:solidFill>
                  <a:schemeClr val="tx1"/>
                </a:solidFill>
              </a:rPr>
              <a:t>una rete informatica.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/>
              <a:t>Questo flusso di dati può includere informazioni come pacchetti di rete, indirizzi IP, protocolli, porte di destinazione e origine, ed altro ancora. L'obiettivo dell'analisi del traffico di rete è  </a:t>
            </a:r>
            <a:r>
              <a:rPr lang="it-IT" sz="1800" b="1" dirty="0">
                <a:solidFill>
                  <a:srgbClr val="C22B3A"/>
                </a:solidFill>
              </a:rPr>
              <a:t>comprendere il comportamento del traffico </a:t>
            </a:r>
            <a:r>
              <a:rPr lang="it-IT" sz="1800" b="1" dirty="0"/>
              <a:t>nella rete, </a:t>
            </a:r>
            <a:r>
              <a:rPr lang="it-IT" sz="1800" b="1" dirty="0">
                <a:solidFill>
                  <a:srgbClr val="C22B3A"/>
                </a:solidFill>
              </a:rPr>
              <a:t>identificare modelli </a:t>
            </a:r>
            <a:r>
              <a:rPr lang="it-IT" sz="1800" b="1" dirty="0"/>
              <a:t>e </a:t>
            </a:r>
            <a:r>
              <a:rPr lang="it-IT" sz="1800" b="1" dirty="0">
                <a:solidFill>
                  <a:srgbClr val="C22B3A"/>
                </a:solidFill>
              </a:rPr>
              <a:t>rilevare eventuali anomalie</a:t>
            </a:r>
            <a:r>
              <a:rPr lang="it-IT" sz="1800" dirty="0"/>
              <a:t>.</a:t>
            </a:r>
            <a:endParaRPr lang="en-US" sz="1800" dirty="0"/>
          </a:p>
        </p:txBody>
      </p:sp>
      <p:grpSp>
        <p:nvGrpSpPr>
          <p:cNvPr id="911" name="Google Shape;911;p33"/>
          <p:cNvGrpSpPr/>
          <p:nvPr/>
        </p:nvGrpSpPr>
        <p:grpSpPr>
          <a:xfrm>
            <a:off x="299286" y="3868771"/>
            <a:ext cx="510276" cy="1011126"/>
            <a:chOff x="331179" y="148675"/>
            <a:chExt cx="557496" cy="1104693"/>
          </a:xfrm>
        </p:grpSpPr>
        <p:sp>
          <p:nvSpPr>
            <p:cNvPr id="912" name="Google Shape;912;p33"/>
            <p:cNvSpPr/>
            <p:nvPr/>
          </p:nvSpPr>
          <p:spPr>
            <a:xfrm flipH="1">
              <a:off x="331179" y="457561"/>
              <a:ext cx="456019" cy="737621"/>
            </a:xfrm>
            <a:custGeom>
              <a:avLst/>
              <a:gdLst/>
              <a:ahLst/>
              <a:cxnLst/>
              <a:rect l="l" t="t" r="r" b="b"/>
              <a:pathLst>
                <a:path w="3276" h="5299" extrusionOk="0">
                  <a:moveTo>
                    <a:pt x="276" y="1"/>
                  </a:moveTo>
                  <a:cubicBezTo>
                    <a:pt x="114" y="1"/>
                    <a:pt x="1" y="151"/>
                    <a:pt x="1" y="400"/>
                  </a:cubicBezTo>
                  <a:lnTo>
                    <a:pt x="1" y="1975"/>
                  </a:lnTo>
                  <a:cubicBezTo>
                    <a:pt x="1" y="3178"/>
                    <a:pt x="735" y="4581"/>
                    <a:pt x="1638" y="5103"/>
                  </a:cubicBezTo>
                  <a:cubicBezTo>
                    <a:pt x="1868" y="5236"/>
                    <a:pt x="2088" y="5299"/>
                    <a:pt x="2287" y="5299"/>
                  </a:cubicBezTo>
                  <a:cubicBezTo>
                    <a:pt x="2868" y="5299"/>
                    <a:pt x="3275" y="4762"/>
                    <a:pt x="3275" y="3864"/>
                  </a:cubicBezTo>
                  <a:lnTo>
                    <a:pt x="3275" y="2291"/>
                  </a:lnTo>
                  <a:cubicBezTo>
                    <a:pt x="3275" y="1955"/>
                    <a:pt x="3070" y="1564"/>
                    <a:pt x="2818" y="1418"/>
                  </a:cubicBezTo>
                  <a:lnTo>
                    <a:pt x="458" y="56"/>
                  </a:lnTo>
                  <a:cubicBezTo>
                    <a:pt x="394" y="18"/>
                    <a:pt x="332" y="1"/>
                    <a:pt x="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3"/>
            <p:cNvSpPr/>
            <p:nvPr/>
          </p:nvSpPr>
          <p:spPr>
            <a:xfrm flipH="1">
              <a:off x="393122" y="1102618"/>
              <a:ext cx="134467" cy="138226"/>
            </a:xfrm>
            <a:custGeom>
              <a:avLst/>
              <a:gdLst/>
              <a:ahLst/>
              <a:cxnLst/>
              <a:rect l="l" t="t" r="r" b="b"/>
              <a:pathLst>
                <a:path w="966" h="993" extrusionOk="0">
                  <a:moveTo>
                    <a:pt x="966" y="0"/>
                  </a:moveTo>
                  <a:lnTo>
                    <a:pt x="1" y="709"/>
                  </a:lnTo>
                  <a:lnTo>
                    <a:pt x="77" y="992"/>
                  </a:lnTo>
                  <a:lnTo>
                    <a:pt x="819" y="568"/>
                  </a:lnTo>
                  <a:lnTo>
                    <a:pt x="966" y="0"/>
                  </a:lnTo>
                  <a:close/>
                </a:path>
              </a:pathLst>
            </a:custGeom>
            <a:solidFill>
              <a:srgbClr val="4740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3"/>
            <p:cNvSpPr/>
            <p:nvPr/>
          </p:nvSpPr>
          <p:spPr>
            <a:xfrm flipH="1">
              <a:off x="713840" y="459789"/>
              <a:ext cx="149083" cy="136138"/>
            </a:xfrm>
            <a:custGeom>
              <a:avLst/>
              <a:gdLst/>
              <a:ahLst/>
              <a:cxnLst/>
              <a:rect l="l" t="t" r="r" b="b"/>
              <a:pathLst>
                <a:path w="1071" h="978" extrusionOk="0">
                  <a:moveTo>
                    <a:pt x="736" y="0"/>
                  </a:moveTo>
                  <a:lnTo>
                    <a:pt x="1" y="422"/>
                  </a:lnTo>
                  <a:lnTo>
                    <a:pt x="830" y="978"/>
                  </a:lnTo>
                  <a:lnTo>
                    <a:pt x="1071" y="293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4740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3"/>
            <p:cNvSpPr/>
            <p:nvPr/>
          </p:nvSpPr>
          <p:spPr>
            <a:xfrm flipH="1">
              <a:off x="432795" y="515887"/>
              <a:ext cx="455880" cy="737482"/>
            </a:xfrm>
            <a:custGeom>
              <a:avLst/>
              <a:gdLst/>
              <a:ahLst/>
              <a:cxnLst/>
              <a:rect l="l" t="t" r="r" b="b"/>
              <a:pathLst>
                <a:path w="3275" h="5298" extrusionOk="0">
                  <a:moveTo>
                    <a:pt x="277" y="0"/>
                  </a:moveTo>
                  <a:cubicBezTo>
                    <a:pt x="114" y="0"/>
                    <a:pt x="0" y="150"/>
                    <a:pt x="0" y="400"/>
                  </a:cubicBezTo>
                  <a:lnTo>
                    <a:pt x="0" y="1973"/>
                  </a:lnTo>
                  <a:cubicBezTo>
                    <a:pt x="0" y="3177"/>
                    <a:pt x="734" y="4580"/>
                    <a:pt x="1637" y="5102"/>
                  </a:cubicBezTo>
                  <a:cubicBezTo>
                    <a:pt x="1868" y="5235"/>
                    <a:pt x="2087" y="5298"/>
                    <a:pt x="2286" y="5298"/>
                  </a:cubicBezTo>
                  <a:cubicBezTo>
                    <a:pt x="2867" y="5298"/>
                    <a:pt x="3275" y="4761"/>
                    <a:pt x="3275" y="3864"/>
                  </a:cubicBezTo>
                  <a:lnTo>
                    <a:pt x="3275" y="2291"/>
                  </a:lnTo>
                  <a:cubicBezTo>
                    <a:pt x="3275" y="1954"/>
                    <a:pt x="3069" y="1562"/>
                    <a:pt x="2818" y="1417"/>
                  </a:cubicBezTo>
                  <a:lnTo>
                    <a:pt x="457" y="55"/>
                  </a:lnTo>
                  <a:cubicBezTo>
                    <a:pt x="393" y="18"/>
                    <a:pt x="332" y="0"/>
                    <a:pt x="2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3"/>
            <p:cNvSpPr/>
            <p:nvPr/>
          </p:nvSpPr>
          <p:spPr>
            <a:xfrm flipH="1">
              <a:off x="458686" y="553610"/>
              <a:ext cx="404237" cy="662035"/>
            </a:xfrm>
            <a:custGeom>
              <a:avLst/>
              <a:gdLst/>
              <a:ahLst/>
              <a:cxnLst/>
              <a:rect l="l" t="t" r="r" b="b"/>
              <a:pathLst>
                <a:path w="2904" h="4756" extrusionOk="0">
                  <a:moveTo>
                    <a:pt x="165" y="0"/>
                  </a:moveTo>
                  <a:cubicBezTo>
                    <a:pt x="66" y="0"/>
                    <a:pt x="1" y="92"/>
                    <a:pt x="1" y="236"/>
                  </a:cubicBezTo>
                  <a:lnTo>
                    <a:pt x="1" y="1810"/>
                  </a:lnTo>
                  <a:cubicBezTo>
                    <a:pt x="1" y="2814"/>
                    <a:pt x="589" y="4000"/>
                    <a:pt x="1340" y="4511"/>
                  </a:cubicBezTo>
                  <a:cubicBezTo>
                    <a:pt x="1377" y="4536"/>
                    <a:pt x="1414" y="4561"/>
                    <a:pt x="1452" y="4583"/>
                  </a:cubicBezTo>
                  <a:cubicBezTo>
                    <a:pt x="1603" y="4671"/>
                    <a:pt x="1754" y="4726"/>
                    <a:pt x="1899" y="4746"/>
                  </a:cubicBezTo>
                  <a:cubicBezTo>
                    <a:pt x="1943" y="4753"/>
                    <a:pt x="1986" y="4756"/>
                    <a:pt x="2028" y="4756"/>
                  </a:cubicBezTo>
                  <a:cubicBezTo>
                    <a:pt x="2166" y="4756"/>
                    <a:pt x="2294" y="4721"/>
                    <a:pt x="2410" y="4653"/>
                  </a:cubicBezTo>
                  <a:cubicBezTo>
                    <a:pt x="2475" y="4613"/>
                    <a:pt x="2535" y="4565"/>
                    <a:pt x="2588" y="4507"/>
                  </a:cubicBezTo>
                  <a:cubicBezTo>
                    <a:pt x="2618" y="4474"/>
                    <a:pt x="2649" y="4433"/>
                    <a:pt x="2679" y="4388"/>
                  </a:cubicBezTo>
                  <a:cubicBezTo>
                    <a:pt x="2734" y="4302"/>
                    <a:pt x="2780" y="4203"/>
                    <a:pt x="2816" y="4091"/>
                  </a:cubicBezTo>
                  <a:cubicBezTo>
                    <a:pt x="2875" y="3911"/>
                    <a:pt x="2904" y="3707"/>
                    <a:pt x="2904" y="3486"/>
                  </a:cubicBezTo>
                  <a:lnTo>
                    <a:pt x="2904" y="1913"/>
                  </a:lnTo>
                  <a:cubicBezTo>
                    <a:pt x="2904" y="1714"/>
                    <a:pt x="2782" y="1481"/>
                    <a:pt x="2633" y="1394"/>
                  </a:cubicBezTo>
                  <a:lnTo>
                    <a:pt x="272" y="31"/>
                  </a:lnTo>
                  <a:cubicBezTo>
                    <a:pt x="242" y="14"/>
                    <a:pt x="213" y="4"/>
                    <a:pt x="182" y="1"/>
                  </a:cubicBezTo>
                  <a:cubicBezTo>
                    <a:pt x="176" y="0"/>
                    <a:pt x="171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3"/>
            <p:cNvSpPr/>
            <p:nvPr/>
          </p:nvSpPr>
          <p:spPr>
            <a:xfrm flipH="1">
              <a:off x="469126" y="568783"/>
              <a:ext cx="383218" cy="631690"/>
            </a:xfrm>
            <a:custGeom>
              <a:avLst/>
              <a:gdLst/>
              <a:ahLst/>
              <a:cxnLst/>
              <a:rect l="l" t="t" r="r" b="b"/>
              <a:pathLst>
                <a:path w="2753" h="4538" extrusionOk="0">
                  <a:moveTo>
                    <a:pt x="119" y="1"/>
                  </a:moveTo>
                  <a:cubicBezTo>
                    <a:pt x="50" y="1"/>
                    <a:pt x="0" y="64"/>
                    <a:pt x="0" y="171"/>
                  </a:cubicBezTo>
                  <a:lnTo>
                    <a:pt x="0" y="1744"/>
                  </a:lnTo>
                  <a:cubicBezTo>
                    <a:pt x="0" y="2709"/>
                    <a:pt x="560" y="3822"/>
                    <a:pt x="1269" y="4304"/>
                  </a:cubicBezTo>
                  <a:cubicBezTo>
                    <a:pt x="1304" y="4329"/>
                    <a:pt x="1340" y="4352"/>
                    <a:pt x="1376" y="4374"/>
                  </a:cubicBezTo>
                  <a:cubicBezTo>
                    <a:pt x="1524" y="4458"/>
                    <a:pt x="1666" y="4509"/>
                    <a:pt x="1800" y="4528"/>
                  </a:cubicBezTo>
                  <a:cubicBezTo>
                    <a:pt x="1841" y="4534"/>
                    <a:pt x="1882" y="4537"/>
                    <a:pt x="1922" y="4537"/>
                  </a:cubicBezTo>
                  <a:cubicBezTo>
                    <a:pt x="2054" y="4537"/>
                    <a:pt x="2177" y="4503"/>
                    <a:pt x="2284" y="4439"/>
                  </a:cubicBezTo>
                  <a:cubicBezTo>
                    <a:pt x="2345" y="4403"/>
                    <a:pt x="2401" y="4357"/>
                    <a:pt x="2452" y="4302"/>
                  </a:cubicBezTo>
                  <a:cubicBezTo>
                    <a:pt x="2483" y="4268"/>
                    <a:pt x="2512" y="4229"/>
                    <a:pt x="2539" y="4188"/>
                  </a:cubicBezTo>
                  <a:cubicBezTo>
                    <a:pt x="2591" y="4107"/>
                    <a:pt x="2635" y="4013"/>
                    <a:pt x="2669" y="3907"/>
                  </a:cubicBezTo>
                  <a:cubicBezTo>
                    <a:pt x="2722" y="3743"/>
                    <a:pt x="2752" y="3552"/>
                    <a:pt x="2752" y="3333"/>
                  </a:cubicBezTo>
                  <a:lnTo>
                    <a:pt x="2752" y="1760"/>
                  </a:lnTo>
                  <a:cubicBezTo>
                    <a:pt x="2752" y="1616"/>
                    <a:pt x="2665" y="1448"/>
                    <a:pt x="2557" y="1386"/>
                  </a:cubicBezTo>
                  <a:lnTo>
                    <a:pt x="1903" y="1009"/>
                  </a:lnTo>
                  <a:lnTo>
                    <a:pt x="1661" y="869"/>
                  </a:lnTo>
                  <a:lnTo>
                    <a:pt x="1524" y="789"/>
                  </a:lnTo>
                  <a:lnTo>
                    <a:pt x="1282" y="650"/>
                  </a:lnTo>
                  <a:lnTo>
                    <a:pt x="684" y="305"/>
                  </a:lnTo>
                  <a:lnTo>
                    <a:pt x="196" y="24"/>
                  </a:lnTo>
                  <a:cubicBezTo>
                    <a:pt x="173" y="10"/>
                    <a:pt x="151" y="3"/>
                    <a:pt x="131" y="1"/>
                  </a:cubicBezTo>
                  <a:cubicBezTo>
                    <a:pt x="127" y="1"/>
                    <a:pt x="123" y="1"/>
                    <a:pt x="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3"/>
            <p:cNvSpPr/>
            <p:nvPr/>
          </p:nvSpPr>
          <p:spPr>
            <a:xfrm flipH="1">
              <a:off x="552507" y="835770"/>
              <a:ext cx="215203" cy="312504"/>
            </a:xfrm>
            <a:custGeom>
              <a:avLst/>
              <a:gdLst/>
              <a:ahLst/>
              <a:cxnLst/>
              <a:rect l="l" t="t" r="r" b="b"/>
              <a:pathLst>
                <a:path w="1546" h="2245" extrusionOk="0">
                  <a:moveTo>
                    <a:pt x="466" y="0"/>
                  </a:moveTo>
                  <a:cubicBezTo>
                    <a:pt x="192" y="0"/>
                    <a:pt x="0" y="253"/>
                    <a:pt x="0" y="676"/>
                  </a:cubicBezTo>
                  <a:cubicBezTo>
                    <a:pt x="0" y="1245"/>
                    <a:pt x="346" y="1906"/>
                    <a:pt x="773" y="2153"/>
                  </a:cubicBezTo>
                  <a:cubicBezTo>
                    <a:pt x="881" y="2215"/>
                    <a:pt x="985" y="2245"/>
                    <a:pt x="1079" y="2245"/>
                  </a:cubicBezTo>
                  <a:cubicBezTo>
                    <a:pt x="1353" y="2245"/>
                    <a:pt x="1545" y="1992"/>
                    <a:pt x="1545" y="1568"/>
                  </a:cubicBezTo>
                  <a:cubicBezTo>
                    <a:pt x="1545" y="1000"/>
                    <a:pt x="1200" y="339"/>
                    <a:pt x="773" y="93"/>
                  </a:cubicBezTo>
                  <a:cubicBezTo>
                    <a:pt x="664" y="30"/>
                    <a:pt x="560" y="0"/>
                    <a:pt x="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3"/>
            <p:cNvSpPr/>
            <p:nvPr/>
          </p:nvSpPr>
          <p:spPr>
            <a:xfrm flipH="1">
              <a:off x="621967" y="886996"/>
              <a:ext cx="85190" cy="123749"/>
            </a:xfrm>
            <a:custGeom>
              <a:avLst/>
              <a:gdLst/>
              <a:ahLst/>
              <a:cxnLst/>
              <a:rect l="l" t="t" r="r" b="b"/>
              <a:pathLst>
                <a:path w="612" h="889" extrusionOk="0">
                  <a:moveTo>
                    <a:pt x="184" y="1"/>
                  </a:moveTo>
                  <a:cubicBezTo>
                    <a:pt x="76" y="1"/>
                    <a:pt x="0" y="100"/>
                    <a:pt x="0" y="268"/>
                  </a:cubicBezTo>
                  <a:cubicBezTo>
                    <a:pt x="0" y="493"/>
                    <a:pt x="136" y="754"/>
                    <a:pt x="305" y="852"/>
                  </a:cubicBezTo>
                  <a:cubicBezTo>
                    <a:pt x="348" y="877"/>
                    <a:pt x="390" y="889"/>
                    <a:pt x="427" y="889"/>
                  </a:cubicBezTo>
                  <a:cubicBezTo>
                    <a:pt x="535" y="889"/>
                    <a:pt x="612" y="789"/>
                    <a:pt x="612" y="622"/>
                  </a:cubicBezTo>
                  <a:cubicBezTo>
                    <a:pt x="612" y="396"/>
                    <a:pt x="474" y="135"/>
                    <a:pt x="305" y="37"/>
                  </a:cubicBezTo>
                  <a:cubicBezTo>
                    <a:pt x="262" y="12"/>
                    <a:pt x="221" y="1"/>
                    <a:pt x="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3"/>
            <p:cNvSpPr/>
            <p:nvPr/>
          </p:nvSpPr>
          <p:spPr>
            <a:xfrm flipH="1">
              <a:off x="789564" y="615554"/>
              <a:ext cx="36888" cy="53731"/>
            </a:xfrm>
            <a:custGeom>
              <a:avLst/>
              <a:gdLst/>
              <a:ahLst/>
              <a:cxnLst/>
              <a:rect l="l" t="t" r="r" b="b"/>
              <a:pathLst>
                <a:path w="265" h="386" extrusionOk="0">
                  <a:moveTo>
                    <a:pt x="81" y="1"/>
                  </a:moveTo>
                  <a:cubicBezTo>
                    <a:pt x="33" y="1"/>
                    <a:pt x="0" y="44"/>
                    <a:pt x="0" y="117"/>
                  </a:cubicBezTo>
                  <a:cubicBezTo>
                    <a:pt x="0" y="215"/>
                    <a:pt x="60" y="327"/>
                    <a:pt x="133" y="370"/>
                  </a:cubicBezTo>
                  <a:cubicBezTo>
                    <a:pt x="151" y="381"/>
                    <a:pt x="169" y="386"/>
                    <a:pt x="185" y="386"/>
                  </a:cubicBezTo>
                  <a:cubicBezTo>
                    <a:pt x="232" y="386"/>
                    <a:pt x="265" y="343"/>
                    <a:pt x="265" y="270"/>
                  </a:cubicBezTo>
                  <a:cubicBezTo>
                    <a:pt x="265" y="173"/>
                    <a:pt x="205" y="59"/>
                    <a:pt x="133" y="16"/>
                  </a:cubicBezTo>
                  <a:cubicBezTo>
                    <a:pt x="115" y="6"/>
                    <a:pt x="97" y="1"/>
                    <a:pt x="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3"/>
            <p:cNvSpPr/>
            <p:nvPr/>
          </p:nvSpPr>
          <p:spPr>
            <a:xfrm flipH="1">
              <a:off x="498496" y="782177"/>
              <a:ext cx="36888" cy="53731"/>
            </a:xfrm>
            <a:custGeom>
              <a:avLst/>
              <a:gdLst/>
              <a:ahLst/>
              <a:cxnLst/>
              <a:rect l="l" t="t" r="r" b="b"/>
              <a:pathLst>
                <a:path w="265" h="386" extrusionOk="0">
                  <a:moveTo>
                    <a:pt x="80" y="0"/>
                  </a:moveTo>
                  <a:cubicBezTo>
                    <a:pt x="33" y="0"/>
                    <a:pt x="0" y="44"/>
                    <a:pt x="0" y="117"/>
                  </a:cubicBezTo>
                  <a:cubicBezTo>
                    <a:pt x="0" y="214"/>
                    <a:pt x="60" y="327"/>
                    <a:pt x="133" y="369"/>
                  </a:cubicBezTo>
                  <a:cubicBezTo>
                    <a:pt x="152" y="380"/>
                    <a:pt x="169" y="385"/>
                    <a:pt x="185" y="385"/>
                  </a:cubicBezTo>
                  <a:cubicBezTo>
                    <a:pt x="232" y="385"/>
                    <a:pt x="265" y="342"/>
                    <a:pt x="265" y="270"/>
                  </a:cubicBezTo>
                  <a:cubicBezTo>
                    <a:pt x="265" y="172"/>
                    <a:pt x="206" y="58"/>
                    <a:pt x="133" y="16"/>
                  </a:cubicBezTo>
                  <a:cubicBezTo>
                    <a:pt x="114" y="5"/>
                    <a:pt x="96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3"/>
            <p:cNvSpPr/>
            <p:nvPr/>
          </p:nvSpPr>
          <p:spPr>
            <a:xfrm flipH="1">
              <a:off x="640898" y="943929"/>
              <a:ext cx="46354" cy="153120"/>
            </a:xfrm>
            <a:custGeom>
              <a:avLst/>
              <a:gdLst/>
              <a:ahLst/>
              <a:cxnLst/>
              <a:rect l="l" t="t" r="r" b="b"/>
              <a:pathLst>
                <a:path w="333" h="1100" extrusionOk="0">
                  <a:moveTo>
                    <a:pt x="72" y="1"/>
                  </a:moveTo>
                  <a:lnTo>
                    <a:pt x="0" y="908"/>
                  </a:lnTo>
                  <a:lnTo>
                    <a:pt x="167" y="1004"/>
                  </a:lnTo>
                  <a:lnTo>
                    <a:pt x="332" y="1100"/>
                  </a:lnTo>
                  <a:lnTo>
                    <a:pt x="261" y="110"/>
                  </a:lnTo>
                  <a:lnTo>
                    <a:pt x="167" y="55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3"/>
            <p:cNvSpPr/>
            <p:nvPr/>
          </p:nvSpPr>
          <p:spPr>
            <a:xfrm flipH="1">
              <a:off x="709802" y="160925"/>
              <a:ext cx="36749" cy="20602"/>
            </a:xfrm>
            <a:custGeom>
              <a:avLst/>
              <a:gdLst/>
              <a:ahLst/>
              <a:cxnLst/>
              <a:rect l="l" t="t" r="r" b="b"/>
              <a:pathLst>
                <a:path w="264" h="148" extrusionOk="0">
                  <a:moveTo>
                    <a:pt x="236" y="0"/>
                  </a:moveTo>
                  <a:lnTo>
                    <a:pt x="0" y="148"/>
                  </a:lnTo>
                  <a:lnTo>
                    <a:pt x="264" y="14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3"/>
            <p:cNvSpPr/>
            <p:nvPr/>
          </p:nvSpPr>
          <p:spPr>
            <a:xfrm flipH="1">
              <a:off x="446297" y="148675"/>
              <a:ext cx="320578" cy="529795"/>
            </a:xfrm>
            <a:custGeom>
              <a:avLst/>
              <a:gdLst/>
              <a:ahLst/>
              <a:cxnLst/>
              <a:rect l="l" t="t" r="r" b="b"/>
              <a:pathLst>
                <a:path w="2303" h="3806" extrusionOk="0">
                  <a:moveTo>
                    <a:pt x="695" y="1"/>
                  </a:moveTo>
                  <a:cubicBezTo>
                    <a:pt x="286" y="1"/>
                    <a:pt x="0" y="378"/>
                    <a:pt x="0" y="1009"/>
                  </a:cubicBezTo>
                  <a:lnTo>
                    <a:pt x="0" y="2569"/>
                  </a:lnTo>
                  <a:lnTo>
                    <a:pt x="308" y="2691"/>
                  </a:lnTo>
                  <a:lnTo>
                    <a:pt x="308" y="1186"/>
                  </a:lnTo>
                  <a:cubicBezTo>
                    <a:pt x="308" y="724"/>
                    <a:pt x="518" y="447"/>
                    <a:pt x="817" y="447"/>
                  </a:cubicBezTo>
                  <a:cubicBezTo>
                    <a:pt x="920" y="447"/>
                    <a:pt x="1032" y="479"/>
                    <a:pt x="1151" y="547"/>
                  </a:cubicBezTo>
                  <a:cubicBezTo>
                    <a:pt x="1617" y="817"/>
                    <a:pt x="1995" y="1540"/>
                    <a:pt x="1995" y="2161"/>
                  </a:cubicBezTo>
                  <a:lnTo>
                    <a:pt x="1995" y="3667"/>
                  </a:lnTo>
                  <a:lnTo>
                    <a:pt x="2301" y="3805"/>
                  </a:lnTo>
                  <a:lnTo>
                    <a:pt x="2303" y="2338"/>
                  </a:lnTo>
                  <a:cubicBezTo>
                    <a:pt x="2303" y="1491"/>
                    <a:pt x="1786" y="505"/>
                    <a:pt x="1151" y="139"/>
                  </a:cubicBezTo>
                  <a:cubicBezTo>
                    <a:pt x="989" y="45"/>
                    <a:pt x="835" y="1"/>
                    <a:pt x="6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3"/>
            <p:cNvSpPr/>
            <p:nvPr/>
          </p:nvSpPr>
          <p:spPr>
            <a:xfrm flipH="1">
              <a:off x="724279" y="505586"/>
              <a:ext cx="27562" cy="35357"/>
            </a:xfrm>
            <a:custGeom>
              <a:avLst/>
              <a:gdLst/>
              <a:ahLst/>
              <a:cxnLst/>
              <a:rect l="l" t="t" r="r" b="b"/>
              <a:pathLst>
                <a:path w="198" h="254" extrusionOk="0">
                  <a:moveTo>
                    <a:pt x="0" y="0"/>
                  </a:moveTo>
                  <a:lnTo>
                    <a:pt x="0" y="254"/>
                  </a:lnTo>
                  <a:cubicBezTo>
                    <a:pt x="113" y="240"/>
                    <a:pt x="197" y="188"/>
                    <a:pt x="197" y="126"/>
                  </a:cubicBezTo>
                  <a:cubicBezTo>
                    <a:pt x="197" y="64"/>
                    <a:pt x="113" y="1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3"/>
            <p:cNvSpPr/>
            <p:nvPr/>
          </p:nvSpPr>
          <p:spPr>
            <a:xfrm flipH="1">
              <a:off x="446574" y="660516"/>
              <a:ext cx="27562" cy="35496"/>
            </a:xfrm>
            <a:custGeom>
              <a:avLst/>
              <a:gdLst/>
              <a:ahLst/>
              <a:cxnLst/>
              <a:rect l="l" t="t" r="r" b="b"/>
              <a:pathLst>
                <a:path w="198" h="255" extrusionOk="0">
                  <a:moveTo>
                    <a:pt x="1" y="1"/>
                  </a:moveTo>
                  <a:lnTo>
                    <a:pt x="1" y="254"/>
                  </a:lnTo>
                  <a:cubicBezTo>
                    <a:pt x="113" y="241"/>
                    <a:pt x="198" y="189"/>
                    <a:pt x="198" y="127"/>
                  </a:cubicBezTo>
                  <a:cubicBezTo>
                    <a:pt x="198" y="65"/>
                    <a:pt x="113" y="1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3"/>
            <p:cNvSpPr/>
            <p:nvPr/>
          </p:nvSpPr>
          <p:spPr>
            <a:xfrm flipH="1">
              <a:off x="516731" y="677638"/>
              <a:ext cx="139" cy="1253"/>
            </a:xfrm>
            <a:custGeom>
              <a:avLst/>
              <a:gdLst/>
              <a:ahLst/>
              <a:cxnLst/>
              <a:rect l="l" t="t" r="r" b="b"/>
              <a:pathLst>
                <a:path w="1" h="9" extrusionOk="0">
                  <a:moveTo>
                    <a:pt x="0" y="4"/>
                  </a:moveTo>
                  <a:cubicBezTo>
                    <a:pt x="0" y="6"/>
                    <a:pt x="0" y="7"/>
                    <a:pt x="0" y="9"/>
                  </a:cubicBezTo>
                  <a:lnTo>
                    <a:pt x="0" y="1"/>
                  </a:lnTo>
                  <a:cubicBezTo>
                    <a:pt x="0" y="2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3"/>
            <p:cNvSpPr/>
            <p:nvPr/>
          </p:nvSpPr>
          <p:spPr>
            <a:xfrm flipH="1">
              <a:off x="473998" y="165657"/>
              <a:ext cx="320717" cy="512117"/>
            </a:xfrm>
            <a:custGeom>
              <a:avLst/>
              <a:gdLst/>
              <a:ahLst/>
              <a:cxnLst/>
              <a:rect l="l" t="t" r="r" b="b"/>
              <a:pathLst>
                <a:path w="2304" h="3679" extrusionOk="0">
                  <a:moveTo>
                    <a:pt x="696" y="0"/>
                  </a:moveTo>
                  <a:cubicBezTo>
                    <a:pt x="288" y="0"/>
                    <a:pt x="1" y="378"/>
                    <a:pt x="1" y="1009"/>
                  </a:cubicBezTo>
                  <a:lnTo>
                    <a:pt x="1" y="2568"/>
                  </a:lnTo>
                  <a:cubicBezTo>
                    <a:pt x="1" y="2496"/>
                    <a:pt x="115" y="2439"/>
                    <a:pt x="253" y="2439"/>
                  </a:cubicBezTo>
                  <a:cubicBezTo>
                    <a:pt x="272" y="2439"/>
                    <a:pt x="291" y="2440"/>
                    <a:pt x="308" y="2442"/>
                  </a:cubicBezTo>
                  <a:lnTo>
                    <a:pt x="308" y="1186"/>
                  </a:lnTo>
                  <a:cubicBezTo>
                    <a:pt x="308" y="724"/>
                    <a:pt x="518" y="447"/>
                    <a:pt x="818" y="447"/>
                  </a:cubicBezTo>
                  <a:cubicBezTo>
                    <a:pt x="920" y="447"/>
                    <a:pt x="1034" y="479"/>
                    <a:pt x="1153" y="548"/>
                  </a:cubicBezTo>
                  <a:cubicBezTo>
                    <a:pt x="1618" y="816"/>
                    <a:pt x="1997" y="1540"/>
                    <a:pt x="1997" y="2161"/>
                  </a:cubicBezTo>
                  <a:lnTo>
                    <a:pt x="1997" y="3679"/>
                  </a:lnTo>
                  <a:cubicBezTo>
                    <a:pt x="2001" y="3609"/>
                    <a:pt x="2112" y="3553"/>
                    <a:pt x="2248" y="3553"/>
                  </a:cubicBezTo>
                  <a:cubicBezTo>
                    <a:pt x="2268" y="3553"/>
                    <a:pt x="2286" y="3554"/>
                    <a:pt x="2304" y="3556"/>
                  </a:cubicBezTo>
                  <a:lnTo>
                    <a:pt x="2304" y="2338"/>
                  </a:lnTo>
                  <a:cubicBezTo>
                    <a:pt x="2304" y="1492"/>
                    <a:pt x="1788" y="504"/>
                    <a:pt x="1153" y="138"/>
                  </a:cubicBezTo>
                  <a:cubicBezTo>
                    <a:pt x="991" y="45"/>
                    <a:pt x="836" y="0"/>
                    <a:pt x="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3"/>
            <p:cNvSpPr/>
            <p:nvPr/>
          </p:nvSpPr>
          <p:spPr>
            <a:xfrm flipH="1">
              <a:off x="751702" y="504890"/>
              <a:ext cx="43013" cy="36470"/>
            </a:xfrm>
            <a:custGeom>
              <a:avLst/>
              <a:gdLst/>
              <a:ahLst/>
              <a:cxnLst/>
              <a:rect l="l" t="t" r="r" b="b"/>
              <a:pathLst>
                <a:path w="309" h="262" extrusionOk="0">
                  <a:moveTo>
                    <a:pt x="253" y="1"/>
                  </a:moveTo>
                  <a:cubicBezTo>
                    <a:pt x="115" y="2"/>
                    <a:pt x="1" y="59"/>
                    <a:pt x="1" y="131"/>
                  </a:cubicBezTo>
                  <a:cubicBezTo>
                    <a:pt x="1" y="203"/>
                    <a:pt x="115" y="262"/>
                    <a:pt x="253" y="262"/>
                  </a:cubicBezTo>
                  <a:cubicBezTo>
                    <a:pt x="272" y="262"/>
                    <a:pt x="291" y="260"/>
                    <a:pt x="308" y="259"/>
                  </a:cubicBezTo>
                  <a:lnTo>
                    <a:pt x="308" y="4"/>
                  </a:lnTo>
                  <a:cubicBezTo>
                    <a:pt x="291" y="3"/>
                    <a:pt x="272" y="1"/>
                    <a:pt x="2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3"/>
            <p:cNvSpPr/>
            <p:nvPr/>
          </p:nvSpPr>
          <p:spPr>
            <a:xfrm flipH="1">
              <a:off x="473997" y="660098"/>
              <a:ext cx="42874" cy="36331"/>
            </a:xfrm>
            <a:custGeom>
              <a:avLst/>
              <a:gdLst/>
              <a:ahLst/>
              <a:cxnLst/>
              <a:rect l="l" t="t" r="r" b="b"/>
              <a:pathLst>
                <a:path w="308" h="261" extrusionOk="0">
                  <a:moveTo>
                    <a:pt x="252" y="1"/>
                  </a:moveTo>
                  <a:cubicBezTo>
                    <a:pt x="116" y="1"/>
                    <a:pt x="5" y="57"/>
                    <a:pt x="0" y="127"/>
                  </a:cubicBezTo>
                  <a:lnTo>
                    <a:pt x="0" y="135"/>
                  </a:lnTo>
                  <a:cubicBezTo>
                    <a:pt x="5" y="204"/>
                    <a:pt x="116" y="261"/>
                    <a:pt x="252" y="261"/>
                  </a:cubicBezTo>
                  <a:cubicBezTo>
                    <a:pt x="272" y="261"/>
                    <a:pt x="290" y="260"/>
                    <a:pt x="308" y="257"/>
                  </a:cubicBezTo>
                  <a:lnTo>
                    <a:pt x="308" y="4"/>
                  </a:lnTo>
                  <a:cubicBezTo>
                    <a:pt x="290" y="2"/>
                    <a:pt x="272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4" name="Google Shape;1909;p46">
            <a:extLst>
              <a:ext uri="{FF2B5EF4-FFF2-40B4-BE49-F238E27FC236}">
                <a16:creationId xmlns:a16="http://schemas.microsoft.com/office/drawing/2014/main" id="{36FA59D2-42A9-BBBD-07F0-65375FC8DD56}"/>
              </a:ext>
            </a:extLst>
          </p:cNvPr>
          <p:cNvGrpSpPr/>
          <p:nvPr/>
        </p:nvGrpSpPr>
        <p:grpSpPr>
          <a:xfrm>
            <a:off x="6938819" y="2633504"/>
            <a:ext cx="2207682" cy="2341772"/>
            <a:chOff x="7578150" y="3602830"/>
            <a:chExt cx="1565850" cy="1540670"/>
          </a:xfrm>
        </p:grpSpPr>
        <p:sp>
          <p:nvSpPr>
            <p:cNvPr id="1425" name="Google Shape;1910;p46">
              <a:extLst>
                <a:ext uri="{FF2B5EF4-FFF2-40B4-BE49-F238E27FC236}">
                  <a16:creationId xmlns:a16="http://schemas.microsoft.com/office/drawing/2014/main" id="{79EC373F-E52F-9430-1740-91E3512F5F9E}"/>
                </a:ext>
              </a:extLst>
            </p:cNvPr>
            <p:cNvSpPr/>
            <p:nvPr/>
          </p:nvSpPr>
          <p:spPr>
            <a:xfrm>
              <a:off x="7961684" y="4457803"/>
              <a:ext cx="966701" cy="148217"/>
            </a:xfrm>
            <a:custGeom>
              <a:avLst/>
              <a:gdLst/>
              <a:ahLst/>
              <a:cxnLst/>
              <a:rect l="l" t="t" r="r" b="b"/>
              <a:pathLst>
                <a:path w="19234" h="2949" extrusionOk="0">
                  <a:moveTo>
                    <a:pt x="19234" y="0"/>
                  </a:moveTo>
                  <a:lnTo>
                    <a:pt x="1" y="2492"/>
                  </a:lnTo>
                  <a:lnTo>
                    <a:pt x="1" y="2948"/>
                  </a:lnTo>
                  <a:lnTo>
                    <a:pt x="19234" y="456"/>
                  </a:lnTo>
                  <a:lnTo>
                    <a:pt x="19234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911;p46">
              <a:extLst>
                <a:ext uri="{FF2B5EF4-FFF2-40B4-BE49-F238E27FC236}">
                  <a16:creationId xmlns:a16="http://schemas.microsoft.com/office/drawing/2014/main" id="{DEFD2779-68E4-4DFB-0FA9-341F1E21B477}"/>
                </a:ext>
              </a:extLst>
            </p:cNvPr>
            <p:cNvSpPr/>
            <p:nvPr/>
          </p:nvSpPr>
          <p:spPr>
            <a:xfrm>
              <a:off x="7960779" y="4264352"/>
              <a:ext cx="968510" cy="558137"/>
            </a:xfrm>
            <a:custGeom>
              <a:avLst/>
              <a:gdLst/>
              <a:ahLst/>
              <a:cxnLst/>
              <a:rect l="l" t="t" r="r" b="b"/>
              <a:pathLst>
                <a:path w="19270" h="11105" extrusionOk="0">
                  <a:moveTo>
                    <a:pt x="11791" y="1"/>
                  </a:moveTo>
                  <a:cubicBezTo>
                    <a:pt x="11741" y="1"/>
                    <a:pt x="11692" y="11"/>
                    <a:pt x="11654" y="33"/>
                  </a:cubicBezTo>
                  <a:lnTo>
                    <a:pt x="76" y="6718"/>
                  </a:lnTo>
                  <a:cubicBezTo>
                    <a:pt x="1" y="6762"/>
                    <a:pt x="1" y="6832"/>
                    <a:pt x="76" y="6876"/>
                  </a:cubicBezTo>
                  <a:lnTo>
                    <a:pt x="7342" y="11072"/>
                  </a:lnTo>
                  <a:cubicBezTo>
                    <a:pt x="7380" y="11094"/>
                    <a:pt x="7430" y="11105"/>
                    <a:pt x="7479" y="11105"/>
                  </a:cubicBezTo>
                  <a:cubicBezTo>
                    <a:pt x="7529" y="11105"/>
                    <a:pt x="7578" y="11094"/>
                    <a:pt x="7616" y="11072"/>
                  </a:cubicBezTo>
                  <a:lnTo>
                    <a:pt x="19194" y="4387"/>
                  </a:lnTo>
                  <a:cubicBezTo>
                    <a:pt x="19270" y="4343"/>
                    <a:pt x="19270" y="4272"/>
                    <a:pt x="19194" y="4229"/>
                  </a:cubicBezTo>
                  <a:lnTo>
                    <a:pt x="11928" y="33"/>
                  </a:lnTo>
                  <a:cubicBezTo>
                    <a:pt x="11890" y="11"/>
                    <a:pt x="11840" y="1"/>
                    <a:pt x="11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912;p46">
              <a:extLst>
                <a:ext uri="{FF2B5EF4-FFF2-40B4-BE49-F238E27FC236}">
                  <a16:creationId xmlns:a16="http://schemas.microsoft.com/office/drawing/2014/main" id="{10789465-B9FB-A862-34CB-D05EB5F31397}"/>
                </a:ext>
              </a:extLst>
            </p:cNvPr>
            <p:cNvSpPr/>
            <p:nvPr/>
          </p:nvSpPr>
          <p:spPr>
            <a:xfrm>
              <a:off x="7960779" y="4241434"/>
              <a:ext cx="968510" cy="558137"/>
            </a:xfrm>
            <a:custGeom>
              <a:avLst/>
              <a:gdLst/>
              <a:ahLst/>
              <a:cxnLst/>
              <a:rect l="l" t="t" r="r" b="b"/>
              <a:pathLst>
                <a:path w="19270" h="11105" extrusionOk="0">
                  <a:moveTo>
                    <a:pt x="11791" y="1"/>
                  </a:moveTo>
                  <a:cubicBezTo>
                    <a:pt x="11741" y="1"/>
                    <a:pt x="11692" y="11"/>
                    <a:pt x="11654" y="33"/>
                  </a:cubicBezTo>
                  <a:lnTo>
                    <a:pt x="76" y="6718"/>
                  </a:lnTo>
                  <a:cubicBezTo>
                    <a:pt x="1" y="6762"/>
                    <a:pt x="1" y="6832"/>
                    <a:pt x="76" y="6876"/>
                  </a:cubicBezTo>
                  <a:lnTo>
                    <a:pt x="7342" y="11072"/>
                  </a:lnTo>
                  <a:cubicBezTo>
                    <a:pt x="7380" y="11093"/>
                    <a:pt x="7430" y="11104"/>
                    <a:pt x="7479" y="11104"/>
                  </a:cubicBezTo>
                  <a:cubicBezTo>
                    <a:pt x="7529" y="11104"/>
                    <a:pt x="7578" y="11093"/>
                    <a:pt x="7616" y="11072"/>
                  </a:cubicBezTo>
                  <a:lnTo>
                    <a:pt x="19194" y="4386"/>
                  </a:lnTo>
                  <a:cubicBezTo>
                    <a:pt x="19270" y="4343"/>
                    <a:pt x="19270" y="4272"/>
                    <a:pt x="19194" y="4228"/>
                  </a:cubicBezTo>
                  <a:lnTo>
                    <a:pt x="11928" y="33"/>
                  </a:lnTo>
                  <a:cubicBezTo>
                    <a:pt x="11890" y="11"/>
                    <a:pt x="11840" y="1"/>
                    <a:pt x="117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913;p46">
              <a:extLst>
                <a:ext uri="{FF2B5EF4-FFF2-40B4-BE49-F238E27FC236}">
                  <a16:creationId xmlns:a16="http://schemas.microsoft.com/office/drawing/2014/main" id="{42AFC6C3-A832-E256-83D5-5FAE5B927608}"/>
                </a:ext>
              </a:extLst>
            </p:cNvPr>
            <p:cNvSpPr/>
            <p:nvPr/>
          </p:nvSpPr>
          <p:spPr>
            <a:xfrm>
              <a:off x="8008627" y="4268524"/>
              <a:ext cx="783905" cy="452591"/>
            </a:xfrm>
            <a:custGeom>
              <a:avLst/>
              <a:gdLst/>
              <a:ahLst/>
              <a:cxnLst/>
              <a:rect l="l" t="t" r="r" b="b"/>
              <a:pathLst>
                <a:path w="15597" h="9005" extrusionOk="0">
                  <a:moveTo>
                    <a:pt x="10701" y="1"/>
                  </a:moveTo>
                  <a:lnTo>
                    <a:pt x="9086" y="933"/>
                  </a:lnTo>
                  <a:lnTo>
                    <a:pt x="8880" y="1051"/>
                  </a:lnTo>
                  <a:lnTo>
                    <a:pt x="8279" y="1398"/>
                  </a:lnTo>
                  <a:lnTo>
                    <a:pt x="8073" y="1517"/>
                  </a:lnTo>
                  <a:lnTo>
                    <a:pt x="7473" y="1864"/>
                  </a:lnTo>
                  <a:lnTo>
                    <a:pt x="7266" y="1984"/>
                  </a:lnTo>
                  <a:lnTo>
                    <a:pt x="6665" y="2330"/>
                  </a:lnTo>
                  <a:lnTo>
                    <a:pt x="6459" y="2450"/>
                  </a:lnTo>
                  <a:lnTo>
                    <a:pt x="5858" y="2797"/>
                  </a:lnTo>
                  <a:lnTo>
                    <a:pt x="5652" y="2916"/>
                  </a:lnTo>
                  <a:lnTo>
                    <a:pt x="5050" y="3263"/>
                  </a:lnTo>
                  <a:lnTo>
                    <a:pt x="4844" y="3382"/>
                  </a:lnTo>
                  <a:lnTo>
                    <a:pt x="4243" y="3729"/>
                  </a:lnTo>
                  <a:lnTo>
                    <a:pt x="4037" y="3848"/>
                  </a:lnTo>
                  <a:lnTo>
                    <a:pt x="3436" y="4195"/>
                  </a:lnTo>
                  <a:lnTo>
                    <a:pt x="3230" y="4314"/>
                  </a:lnTo>
                  <a:lnTo>
                    <a:pt x="2628" y="4661"/>
                  </a:lnTo>
                  <a:lnTo>
                    <a:pt x="2422" y="4781"/>
                  </a:lnTo>
                  <a:lnTo>
                    <a:pt x="1821" y="5127"/>
                  </a:lnTo>
                  <a:lnTo>
                    <a:pt x="1615" y="5247"/>
                  </a:lnTo>
                  <a:lnTo>
                    <a:pt x="1013" y="5594"/>
                  </a:lnTo>
                  <a:lnTo>
                    <a:pt x="807" y="5713"/>
                  </a:lnTo>
                  <a:lnTo>
                    <a:pt x="0" y="6178"/>
                  </a:lnTo>
                  <a:lnTo>
                    <a:pt x="782" y="6630"/>
                  </a:lnTo>
                  <a:lnTo>
                    <a:pt x="988" y="6749"/>
                  </a:lnTo>
                  <a:lnTo>
                    <a:pt x="1563" y="7081"/>
                  </a:lnTo>
                  <a:lnTo>
                    <a:pt x="1769" y="7199"/>
                  </a:lnTo>
                  <a:lnTo>
                    <a:pt x="2344" y="7533"/>
                  </a:lnTo>
                  <a:lnTo>
                    <a:pt x="2551" y="7651"/>
                  </a:lnTo>
                  <a:lnTo>
                    <a:pt x="3126" y="7983"/>
                  </a:lnTo>
                  <a:lnTo>
                    <a:pt x="3332" y="8103"/>
                  </a:lnTo>
                  <a:lnTo>
                    <a:pt x="3907" y="8435"/>
                  </a:lnTo>
                  <a:lnTo>
                    <a:pt x="4114" y="8554"/>
                  </a:lnTo>
                  <a:lnTo>
                    <a:pt x="4896" y="9004"/>
                  </a:lnTo>
                  <a:lnTo>
                    <a:pt x="5702" y="8539"/>
                  </a:lnTo>
                  <a:lnTo>
                    <a:pt x="5908" y="8420"/>
                  </a:lnTo>
                  <a:lnTo>
                    <a:pt x="7317" y="7607"/>
                  </a:lnTo>
                  <a:lnTo>
                    <a:pt x="7523" y="7488"/>
                  </a:lnTo>
                  <a:lnTo>
                    <a:pt x="12161" y="4810"/>
                  </a:lnTo>
                  <a:lnTo>
                    <a:pt x="12367" y="4691"/>
                  </a:lnTo>
                  <a:lnTo>
                    <a:pt x="12969" y="4344"/>
                  </a:lnTo>
                  <a:lnTo>
                    <a:pt x="13175" y="4226"/>
                  </a:lnTo>
                  <a:lnTo>
                    <a:pt x="13776" y="3878"/>
                  </a:lnTo>
                  <a:lnTo>
                    <a:pt x="13982" y="3759"/>
                  </a:lnTo>
                  <a:lnTo>
                    <a:pt x="14584" y="3411"/>
                  </a:lnTo>
                  <a:lnTo>
                    <a:pt x="14790" y="3293"/>
                  </a:lnTo>
                  <a:lnTo>
                    <a:pt x="15597" y="2827"/>
                  </a:lnTo>
                  <a:lnTo>
                    <a:pt x="14816" y="2375"/>
                  </a:lnTo>
                  <a:lnTo>
                    <a:pt x="14609" y="2256"/>
                  </a:lnTo>
                  <a:lnTo>
                    <a:pt x="14034" y="1924"/>
                  </a:lnTo>
                  <a:lnTo>
                    <a:pt x="13827" y="1806"/>
                  </a:lnTo>
                  <a:lnTo>
                    <a:pt x="12470" y="1022"/>
                  </a:lnTo>
                  <a:lnTo>
                    <a:pt x="12264" y="903"/>
                  </a:lnTo>
                  <a:lnTo>
                    <a:pt x="11688" y="570"/>
                  </a:lnTo>
                  <a:lnTo>
                    <a:pt x="11482" y="451"/>
                  </a:lnTo>
                  <a:lnTo>
                    <a:pt x="107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914;p46">
              <a:extLst>
                <a:ext uri="{FF2B5EF4-FFF2-40B4-BE49-F238E27FC236}">
                  <a16:creationId xmlns:a16="http://schemas.microsoft.com/office/drawing/2014/main" id="{164A6428-A508-67DC-9FDF-0DED65D1DBD2}"/>
                </a:ext>
              </a:extLst>
            </p:cNvPr>
            <p:cNvSpPr/>
            <p:nvPr/>
          </p:nvSpPr>
          <p:spPr>
            <a:xfrm>
              <a:off x="8024157" y="4558574"/>
              <a:ext cx="69560" cy="40158"/>
            </a:xfrm>
            <a:custGeom>
              <a:avLst/>
              <a:gdLst/>
              <a:ahLst/>
              <a:cxnLst/>
              <a:rect l="l" t="t" r="r" b="b"/>
              <a:pathLst>
                <a:path w="1384" h="799" extrusionOk="0">
                  <a:moveTo>
                    <a:pt x="704" y="1"/>
                  </a:moveTo>
                  <a:lnTo>
                    <a:pt x="1" y="407"/>
                  </a:lnTo>
                  <a:lnTo>
                    <a:pt x="679" y="799"/>
                  </a:lnTo>
                  <a:lnTo>
                    <a:pt x="1383" y="392"/>
                  </a:lnTo>
                  <a:lnTo>
                    <a:pt x="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915;p46">
              <a:extLst>
                <a:ext uri="{FF2B5EF4-FFF2-40B4-BE49-F238E27FC236}">
                  <a16:creationId xmlns:a16="http://schemas.microsoft.com/office/drawing/2014/main" id="{6EF7EA75-0929-DBBE-7466-5576A3125FFD}"/>
                </a:ext>
              </a:extLst>
            </p:cNvPr>
            <p:cNvSpPr/>
            <p:nvPr/>
          </p:nvSpPr>
          <p:spPr>
            <a:xfrm>
              <a:off x="8064767" y="4535153"/>
              <a:ext cx="69510" cy="40158"/>
            </a:xfrm>
            <a:custGeom>
              <a:avLst/>
              <a:gdLst/>
              <a:ahLst/>
              <a:cxnLst/>
              <a:rect l="l" t="t" r="r" b="b"/>
              <a:pathLst>
                <a:path w="1383" h="799" extrusionOk="0">
                  <a:moveTo>
                    <a:pt x="704" y="0"/>
                  </a:moveTo>
                  <a:lnTo>
                    <a:pt x="0" y="408"/>
                  </a:lnTo>
                  <a:lnTo>
                    <a:pt x="678" y="799"/>
                  </a:lnTo>
                  <a:lnTo>
                    <a:pt x="1383" y="392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916;p46">
              <a:extLst>
                <a:ext uri="{FF2B5EF4-FFF2-40B4-BE49-F238E27FC236}">
                  <a16:creationId xmlns:a16="http://schemas.microsoft.com/office/drawing/2014/main" id="{F99BA472-62BD-BA5E-9E5B-E62450D78DFB}"/>
                </a:ext>
              </a:extLst>
            </p:cNvPr>
            <p:cNvSpPr/>
            <p:nvPr/>
          </p:nvSpPr>
          <p:spPr>
            <a:xfrm>
              <a:off x="8105327" y="4511782"/>
              <a:ext cx="69560" cy="40158"/>
            </a:xfrm>
            <a:custGeom>
              <a:avLst/>
              <a:gdLst/>
              <a:ahLst/>
              <a:cxnLst/>
              <a:rect l="l" t="t" r="r" b="b"/>
              <a:pathLst>
                <a:path w="1384" h="799" extrusionOk="0">
                  <a:moveTo>
                    <a:pt x="704" y="0"/>
                  </a:moveTo>
                  <a:lnTo>
                    <a:pt x="0" y="407"/>
                  </a:lnTo>
                  <a:lnTo>
                    <a:pt x="678" y="799"/>
                  </a:lnTo>
                  <a:lnTo>
                    <a:pt x="1383" y="39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917;p46">
              <a:extLst>
                <a:ext uri="{FF2B5EF4-FFF2-40B4-BE49-F238E27FC236}">
                  <a16:creationId xmlns:a16="http://schemas.microsoft.com/office/drawing/2014/main" id="{0EDD53D7-4C48-04E1-06A9-AFBE4BE1D2C8}"/>
                </a:ext>
              </a:extLst>
            </p:cNvPr>
            <p:cNvSpPr/>
            <p:nvPr/>
          </p:nvSpPr>
          <p:spPr>
            <a:xfrm>
              <a:off x="8145887" y="4488361"/>
              <a:ext cx="69510" cy="40107"/>
            </a:xfrm>
            <a:custGeom>
              <a:avLst/>
              <a:gdLst/>
              <a:ahLst/>
              <a:cxnLst/>
              <a:rect l="l" t="t" r="r" b="b"/>
              <a:pathLst>
                <a:path w="1383" h="798" extrusionOk="0">
                  <a:moveTo>
                    <a:pt x="705" y="0"/>
                  </a:moveTo>
                  <a:lnTo>
                    <a:pt x="1" y="407"/>
                  </a:lnTo>
                  <a:lnTo>
                    <a:pt x="679" y="797"/>
                  </a:lnTo>
                  <a:lnTo>
                    <a:pt x="1383" y="391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918;p46">
              <a:extLst>
                <a:ext uri="{FF2B5EF4-FFF2-40B4-BE49-F238E27FC236}">
                  <a16:creationId xmlns:a16="http://schemas.microsoft.com/office/drawing/2014/main" id="{255F1041-8BFB-9E15-2C16-4AC8D6573825}"/>
                </a:ext>
              </a:extLst>
            </p:cNvPr>
            <p:cNvSpPr/>
            <p:nvPr/>
          </p:nvSpPr>
          <p:spPr>
            <a:xfrm>
              <a:off x="8186447" y="4464890"/>
              <a:ext cx="69510" cy="40208"/>
            </a:xfrm>
            <a:custGeom>
              <a:avLst/>
              <a:gdLst/>
              <a:ahLst/>
              <a:cxnLst/>
              <a:rect l="l" t="t" r="r" b="b"/>
              <a:pathLst>
                <a:path w="1383" h="800" extrusionOk="0">
                  <a:moveTo>
                    <a:pt x="705" y="1"/>
                  </a:moveTo>
                  <a:lnTo>
                    <a:pt x="0" y="407"/>
                  </a:lnTo>
                  <a:lnTo>
                    <a:pt x="679" y="799"/>
                  </a:lnTo>
                  <a:lnTo>
                    <a:pt x="1383" y="392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919;p46">
              <a:extLst>
                <a:ext uri="{FF2B5EF4-FFF2-40B4-BE49-F238E27FC236}">
                  <a16:creationId xmlns:a16="http://schemas.microsoft.com/office/drawing/2014/main" id="{E507EB97-E382-6C3C-FF2A-6C15FE90D261}"/>
                </a:ext>
              </a:extLst>
            </p:cNvPr>
            <p:cNvSpPr/>
            <p:nvPr/>
          </p:nvSpPr>
          <p:spPr>
            <a:xfrm>
              <a:off x="8227006" y="4441468"/>
              <a:ext cx="69560" cy="40208"/>
            </a:xfrm>
            <a:custGeom>
              <a:avLst/>
              <a:gdLst/>
              <a:ahLst/>
              <a:cxnLst/>
              <a:rect l="l" t="t" r="r" b="b"/>
              <a:pathLst>
                <a:path w="1384" h="800" extrusionOk="0">
                  <a:moveTo>
                    <a:pt x="705" y="1"/>
                  </a:moveTo>
                  <a:lnTo>
                    <a:pt x="0" y="407"/>
                  </a:lnTo>
                  <a:lnTo>
                    <a:pt x="679" y="799"/>
                  </a:lnTo>
                  <a:lnTo>
                    <a:pt x="1383" y="393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920;p46">
              <a:extLst>
                <a:ext uri="{FF2B5EF4-FFF2-40B4-BE49-F238E27FC236}">
                  <a16:creationId xmlns:a16="http://schemas.microsoft.com/office/drawing/2014/main" id="{E6C48ADD-3BD6-EA5D-6381-5FAD32DA1A6C}"/>
                </a:ext>
              </a:extLst>
            </p:cNvPr>
            <p:cNvSpPr/>
            <p:nvPr/>
          </p:nvSpPr>
          <p:spPr>
            <a:xfrm>
              <a:off x="8267566" y="4418047"/>
              <a:ext cx="69560" cy="40158"/>
            </a:xfrm>
            <a:custGeom>
              <a:avLst/>
              <a:gdLst/>
              <a:ahLst/>
              <a:cxnLst/>
              <a:rect l="l" t="t" r="r" b="b"/>
              <a:pathLst>
                <a:path w="1384" h="799" extrusionOk="0">
                  <a:moveTo>
                    <a:pt x="706" y="1"/>
                  </a:moveTo>
                  <a:lnTo>
                    <a:pt x="1" y="407"/>
                  </a:lnTo>
                  <a:lnTo>
                    <a:pt x="680" y="799"/>
                  </a:lnTo>
                  <a:lnTo>
                    <a:pt x="1384" y="392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921;p46">
              <a:extLst>
                <a:ext uri="{FF2B5EF4-FFF2-40B4-BE49-F238E27FC236}">
                  <a16:creationId xmlns:a16="http://schemas.microsoft.com/office/drawing/2014/main" id="{5C44346B-C30D-BF21-3707-6864708A82A0}"/>
                </a:ext>
              </a:extLst>
            </p:cNvPr>
            <p:cNvSpPr/>
            <p:nvPr/>
          </p:nvSpPr>
          <p:spPr>
            <a:xfrm>
              <a:off x="8308176" y="4394626"/>
              <a:ext cx="69560" cy="40158"/>
            </a:xfrm>
            <a:custGeom>
              <a:avLst/>
              <a:gdLst/>
              <a:ahLst/>
              <a:cxnLst/>
              <a:rect l="l" t="t" r="r" b="b"/>
              <a:pathLst>
                <a:path w="1384" h="799" extrusionOk="0">
                  <a:moveTo>
                    <a:pt x="705" y="0"/>
                  </a:moveTo>
                  <a:lnTo>
                    <a:pt x="0" y="407"/>
                  </a:lnTo>
                  <a:lnTo>
                    <a:pt x="679" y="799"/>
                  </a:lnTo>
                  <a:lnTo>
                    <a:pt x="1383" y="392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922;p46">
              <a:extLst>
                <a:ext uri="{FF2B5EF4-FFF2-40B4-BE49-F238E27FC236}">
                  <a16:creationId xmlns:a16="http://schemas.microsoft.com/office/drawing/2014/main" id="{74143DC3-72E0-2422-D7B8-0BE8FD6FF032}"/>
                </a:ext>
              </a:extLst>
            </p:cNvPr>
            <p:cNvSpPr/>
            <p:nvPr/>
          </p:nvSpPr>
          <p:spPr>
            <a:xfrm>
              <a:off x="8348736" y="4371205"/>
              <a:ext cx="69560" cy="40158"/>
            </a:xfrm>
            <a:custGeom>
              <a:avLst/>
              <a:gdLst/>
              <a:ahLst/>
              <a:cxnLst/>
              <a:rect l="l" t="t" r="r" b="b"/>
              <a:pathLst>
                <a:path w="1384" h="799" extrusionOk="0">
                  <a:moveTo>
                    <a:pt x="706" y="0"/>
                  </a:moveTo>
                  <a:lnTo>
                    <a:pt x="1" y="407"/>
                  </a:lnTo>
                  <a:lnTo>
                    <a:pt x="680" y="799"/>
                  </a:lnTo>
                  <a:lnTo>
                    <a:pt x="1383" y="392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923;p46">
              <a:extLst>
                <a:ext uri="{FF2B5EF4-FFF2-40B4-BE49-F238E27FC236}">
                  <a16:creationId xmlns:a16="http://schemas.microsoft.com/office/drawing/2014/main" id="{E10E0B4A-3B36-696C-EEEC-3F30ECB78950}"/>
                </a:ext>
              </a:extLst>
            </p:cNvPr>
            <p:cNvSpPr/>
            <p:nvPr/>
          </p:nvSpPr>
          <p:spPr>
            <a:xfrm>
              <a:off x="8389296" y="4347784"/>
              <a:ext cx="69560" cy="40158"/>
            </a:xfrm>
            <a:custGeom>
              <a:avLst/>
              <a:gdLst/>
              <a:ahLst/>
              <a:cxnLst/>
              <a:rect l="l" t="t" r="r" b="b"/>
              <a:pathLst>
                <a:path w="1384" h="799" extrusionOk="0">
                  <a:moveTo>
                    <a:pt x="706" y="0"/>
                  </a:moveTo>
                  <a:lnTo>
                    <a:pt x="1" y="407"/>
                  </a:lnTo>
                  <a:lnTo>
                    <a:pt x="680" y="798"/>
                  </a:lnTo>
                  <a:lnTo>
                    <a:pt x="1384" y="392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924;p46">
              <a:extLst>
                <a:ext uri="{FF2B5EF4-FFF2-40B4-BE49-F238E27FC236}">
                  <a16:creationId xmlns:a16="http://schemas.microsoft.com/office/drawing/2014/main" id="{63C7CDF0-25ED-8B36-A30E-2026EE501513}"/>
                </a:ext>
              </a:extLst>
            </p:cNvPr>
            <p:cNvSpPr/>
            <p:nvPr/>
          </p:nvSpPr>
          <p:spPr>
            <a:xfrm>
              <a:off x="8429906" y="4324312"/>
              <a:ext cx="69560" cy="40208"/>
            </a:xfrm>
            <a:custGeom>
              <a:avLst/>
              <a:gdLst/>
              <a:ahLst/>
              <a:cxnLst/>
              <a:rect l="l" t="t" r="r" b="b"/>
              <a:pathLst>
                <a:path w="1384" h="800" extrusionOk="0">
                  <a:moveTo>
                    <a:pt x="704" y="1"/>
                  </a:moveTo>
                  <a:lnTo>
                    <a:pt x="0" y="407"/>
                  </a:lnTo>
                  <a:lnTo>
                    <a:pt x="679" y="799"/>
                  </a:lnTo>
                  <a:lnTo>
                    <a:pt x="1383" y="393"/>
                  </a:lnTo>
                  <a:lnTo>
                    <a:pt x="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925;p46">
              <a:extLst>
                <a:ext uri="{FF2B5EF4-FFF2-40B4-BE49-F238E27FC236}">
                  <a16:creationId xmlns:a16="http://schemas.microsoft.com/office/drawing/2014/main" id="{FABA1681-CDF1-979F-AC99-73229217D6DB}"/>
                </a:ext>
              </a:extLst>
            </p:cNvPr>
            <p:cNvSpPr/>
            <p:nvPr/>
          </p:nvSpPr>
          <p:spPr>
            <a:xfrm>
              <a:off x="8470466" y="4277470"/>
              <a:ext cx="110120" cy="63629"/>
            </a:xfrm>
            <a:custGeom>
              <a:avLst/>
              <a:gdLst/>
              <a:ahLst/>
              <a:cxnLst/>
              <a:rect l="l" t="t" r="r" b="b"/>
              <a:pathLst>
                <a:path w="2191" h="1266" extrusionOk="0">
                  <a:moveTo>
                    <a:pt x="1512" y="0"/>
                  </a:moveTo>
                  <a:lnTo>
                    <a:pt x="1" y="873"/>
                  </a:lnTo>
                  <a:lnTo>
                    <a:pt x="679" y="1265"/>
                  </a:lnTo>
                  <a:lnTo>
                    <a:pt x="2191" y="39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926;p46">
              <a:extLst>
                <a:ext uri="{FF2B5EF4-FFF2-40B4-BE49-F238E27FC236}">
                  <a16:creationId xmlns:a16="http://schemas.microsoft.com/office/drawing/2014/main" id="{CEDA76DB-C506-8E47-1FB5-6A94B3F4A9AD}"/>
                </a:ext>
              </a:extLst>
            </p:cNvPr>
            <p:cNvSpPr/>
            <p:nvPr/>
          </p:nvSpPr>
          <p:spPr>
            <a:xfrm>
              <a:off x="8063460" y="4581292"/>
              <a:ext cx="69510" cy="40158"/>
            </a:xfrm>
            <a:custGeom>
              <a:avLst/>
              <a:gdLst/>
              <a:ahLst/>
              <a:cxnLst/>
              <a:rect l="l" t="t" r="r" b="b"/>
              <a:pathLst>
                <a:path w="1383" h="799" extrusionOk="0">
                  <a:moveTo>
                    <a:pt x="704" y="0"/>
                  </a:moveTo>
                  <a:lnTo>
                    <a:pt x="0" y="407"/>
                  </a:lnTo>
                  <a:lnTo>
                    <a:pt x="678" y="798"/>
                  </a:lnTo>
                  <a:lnTo>
                    <a:pt x="1383" y="392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927;p46">
              <a:extLst>
                <a:ext uri="{FF2B5EF4-FFF2-40B4-BE49-F238E27FC236}">
                  <a16:creationId xmlns:a16="http://schemas.microsoft.com/office/drawing/2014/main" id="{27F90587-6C80-A310-E242-4637E767392C}"/>
                </a:ext>
              </a:extLst>
            </p:cNvPr>
            <p:cNvSpPr/>
            <p:nvPr/>
          </p:nvSpPr>
          <p:spPr>
            <a:xfrm>
              <a:off x="8104020" y="4557820"/>
              <a:ext cx="69560" cy="40208"/>
            </a:xfrm>
            <a:custGeom>
              <a:avLst/>
              <a:gdLst/>
              <a:ahLst/>
              <a:cxnLst/>
              <a:rect l="l" t="t" r="r" b="b"/>
              <a:pathLst>
                <a:path w="1384" h="800" extrusionOk="0">
                  <a:moveTo>
                    <a:pt x="704" y="1"/>
                  </a:moveTo>
                  <a:lnTo>
                    <a:pt x="1" y="407"/>
                  </a:lnTo>
                  <a:lnTo>
                    <a:pt x="678" y="799"/>
                  </a:lnTo>
                  <a:lnTo>
                    <a:pt x="1383" y="393"/>
                  </a:lnTo>
                  <a:lnTo>
                    <a:pt x="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928;p46">
              <a:extLst>
                <a:ext uri="{FF2B5EF4-FFF2-40B4-BE49-F238E27FC236}">
                  <a16:creationId xmlns:a16="http://schemas.microsoft.com/office/drawing/2014/main" id="{3BC22409-DBC5-10B6-F96B-129DD29207B1}"/>
                </a:ext>
              </a:extLst>
            </p:cNvPr>
            <p:cNvSpPr/>
            <p:nvPr/>
          </p:nvSpPr>
          <p:spPr>
            <a:xfrm>
              <a:off x="8144580" y="4534399"/>
              <a:ext cx="69560" cy="40208"/>
            </a:xfrm>
            <a:custGeom>
              <a:avLst/>
              <a:gdLst/>
              <a:ahLst/>
              <a:cxnLst/>
              <a:rect l="l" t="t" r="r" b="b"/>
              <a:pathLst>
                <a:path w="1384" h="800" extrusionOk="0">
                  <a:moveTo>
                    <a:pt x="705" y="1"/>
                  </a:moveTo>
                  <a:lnTo>
                    <a:pt x="1" y="407"/>
                  </a:lnTo>
                  <a:lnTo>
                    <a:pt x="679" y="799"/>
                  </a:lnTo>
                  <a:lnTo>
                    <a:pt x="1384" y="393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929;p46">
              <a:extLst>
                <a:ext uri="{FF2B5EF4-FFF2-40B4-BE49-F238E27FC236}">
                  <a16:creationId xmlns:a16="http://schemas.microsoft.com/office/drawing/2014/main" id="{D851B5E4-0F30-6C62-1B54-9D8D4F584DD5}"/>
                </a:ext>
              </a:extLst>
            </p:cNvPr>
            <p:cNvSpPr/>
            <p:nvPr/>
          </p:nvSpPr>
          <p:spPr>
            <a:xfrm>
              <a:off x="8185190" y="4510978"/>
              <a:ext cx="69560" cy="40158"/>
            </a:xfrm>
            <a:custGeom>
              <a:avLst/>
              <a:gdLst/>
              <a:ahLst/>
              <a:cxnLst/>
              <a:rect l="l" t="t" r="r" b="b"/>
              <a:pathLst>
                <a:path w="1384" h="799" extrusionOk="0">
                  <a:moveTo>
                    <a:pt x="704" y="1"/>
                  </a:moveTo>
                  <a:lnTo>
                    <a:pt x="0" y="407"/>
                  </a:lnTo>
                  <a:lnTo>
                    <a:pt x="678" y="799"/>
                  </a:lnTo>
                  <a:lnTo>
                    <a:pt x="1383" y="392"/>
                  </a:lnTo>
                  <a:lnTo>
                    <a:pt x="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930;p46">
              <a:extLst>
                <a:ext uri="{FF2B5EF4-FFF2-40B4-BE49-F238E27FC236}">
                  <a16:creationId xmlns:a16="http://schemas.microsoft.com/office/drawing/2014/main" id="{8D361B87-C070-F5A7-56FD-F6AE50C4632D}"/>
                </a:ext>
              </a:extLst>
            </p:cNvPr>
            <p:cNvSpPr/>
            <p:nvPr/>
          </p:nvSpPr>
          <p:spPr>
            <a:xfrm>
              <a:off x="8225700" y="4487557"/>
              <a:ext cx="69560" cy="40158"/>
            </a:xfrm>
            <a:custGeom>
              <a:avLst/>
              <a:gdLst/>
              <a:ahLst/>
              <a:cxnLst/>
              <a:rect l="l" t="t" r="r" b="b"/>
              <a:pathLst>
                <a:path w="1384" h="799" extrusionOk="0">
                  <a:moveTo>
                    <a:pt x="705" y="0"/>
                  </a:moveTo>
                  <a:lnTo>
                    <a:pt x="1" y="407"/>
                  </a:lnTo>
                  <a:lnTo>
                    <a:pt x="680" y="799"/>
                  </a:lnTo>
                  <a:lnTo>
                    <a:pt x="1383" y="392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931;p46">
              <a:extLst>
                <a:ext uri="{FF2B5EF4-FFF2-40B4-BE49-F238E27FC236}">
                  <a16:creationId xmlns:a16="http://schemas.microsoft.com/office/drawing/2014/main" id="{7F692057-F8B3-2D16-874E-5F0FB1C1B6C7}"/>
                </a:ext>
              </a:extLst>
            </p:cNvPr>
            <p:cNvSpPr/>
            <p:nvPr/>
          </p:nvSpPr>
          <p:spPr>
            <a:xfrm>
              <a:off x="8266260" y="4464136"/>
              <a:ext cx="69560" cy="40158"/>
            </a:xfrm>
            <a:custGeom>
              <a:avLst/>
              <a:gdLst/>
              <a:ahLst/>
              <a:cxnLst/>
              <a:rect l="l" t="t" r="r" b="b"/>
              <a:pathLst>
                <a:path w="1384" h="799" extrusionOk="0">
                  <a:moveTo>
                    <a:pt x="706" y="0"/>
                  </a:moveTo>
                  <a:lnTo>
                    <a:pt x="1" y="407"/>
                  </a:lnTo>
                  <a:lnTo>
                    <a:pt x="680" y="799"/>
                  </a:lnTo>
                  <a:lnTo>
                    <a:pt x="1384" y="392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932;p46">
              <a:extLst>
                <a:ext uri="{FF2B5EF4-FFF2-40B4-BE49-F238E27FC236}">
                  <a16:creationId xmlns:a16="http://schemas.microsoft.com/office/drawing/2014/main" id="{2D425B3E-4E11-1F61-153A-8923C5F37979}"/>
                </a:ext>
              </a:extLst>
            </p:cNvPr>
            <p:cNvSpPr/>
            <p:nvPr/>
          </p:nvSpPr>
          <p:spPr>
            <a:xfrm>
              <a:off x="8306870" y="4440715"/>
              <a:ext cx="69560" cy="40158"/>
            </a:xfrm>
            <a:custGeom>
              <a:avLst/>
              <a:gdLst/>
              <a:ahLst/>
              <a:cxnLst/>
              <a:rect l="l" t="t" r="r" b="b"/>
              <a:pathLst>
                <a:path w="1384" h="799" extrusionOk="0">
                  <a:moveTo>
                    <a:pt x="705" y="0"/>
                  </a:moveTo>
                  <a:lnTo>
                    <a:pt x="0" y="408"/>
                  </a:lnTo>
                  <a:lnTo>
                    <a:pt x="679" y="798"/>
                  </a:lnTo>
                  <a:lnTo>
                    <a:pt x="1383" y="392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933;p46">
              <a:extLst>
                <a:ext uri="{FF2B5EF4-FFF2-40B4-BE49-F238E27FC236}">
                  <a16:creationId xmlns:a16="http://schemas.microsoft.com/office/drawing/2014/main" id="{53303523-8406-43D5-D11C-A67B5EBFA4D8}"/>
                </a:ext>
              </a:extLst>
            </p:cNvPr>
            <p:cNvSpPr/>
            <p:nvPr/>
          </p:nvSpPr>
          <p:spPr>
            <a:xfrm>
              <a:off x="8347429" y="4417293"/>
              <a:ext cx="69560" cy="40208"/>
            </a:xfrm>
            <a:custGeom>
              <a:avLst/>
              <a:gdLst/>
              <a:ahLst/>
              <a:cxnLst/>
              <a:rect l="l" t="t" r="r" b="b"/>
              <a:pathLst>
                <a:path w="1384" h="800" extrusionOk="0">
                  <a:moveTo>
                    <a:pt x="706" y="1"/>
                  </a:moveTo>
                  <a:lnTo>
                    <a:pt x="1" y="407"/>
                  </a:lnTo>
                  <a:lnTo>
                    <a:pt x="680" y="799"/>
                  </a:lnTo>
                  <a:lnTo>
                    <a:pt x="1384" y="392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934;p46">
              <a:extLst>
                <a:ext uri="{FF2B5EF4-FFF2-40B4-BE49-F238E27FC236}">
                  <a16:creationId xmlns:a16="http://schemas.microsoft.com/office/drawing/2014/main" id="{0183E4B6-6839-4F86-8015-E76617891126}"/>
                </a:ext>
              </a:extLst>
            </p:cNvPr>
            <p:cNvSpPr/>
            <p:nvPr/>
          </p:nvSpPr>
          <p:spPr>
            <a:xfrm>
              <a:off x="8388039" y="4393872"/>
              <a:ext cx="69510" cy="40208"/>
            </a:xfrm>
            <a:custGeom>
              <a:avLst/>
              <a:gdLst/>
              <a:ahLst/>
              <a:cxnLst/>
              <a:rect l="l" t="t" r="r" b="b"/>
              <a:pathLst>
                <a:path w="1383" h="800" extrusionOk="0">
                  <a:moveTo>
                    <a:pt x="705" y="1"/>
                  </a:moveTo>
                  <a:lnTo>
                    <a:pt x="0" y="407"/>
                  </a:lnTo>
                  <a:lnTo>
                    <a:pt x="679" y="799"/>
                  </a:lnTo>
                  <a:lnTo>
                    <a:pt x="1383" y="393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935;p46">
              <a:extLst>
                <a:ext uri="{FF2B5EF4-FFF2-40B4-BE49-F238E27FC236}">
                  <a16:creationId xmlns:a16="http://schemas.microsoft.com/office/drawing/2014/main" id="{67A33467-8D71-27BD-2869-E4E3B6FF3CEA}"/>
                </a:ext>
              </a:extLst>
            </p:cNvPr>
            <p:cNvSpPr/>
            <p:nvPr/>
          </p:nvSpPr>
          <p:spPr>
            <a:xfrm>
              <a:off x="8428599" y="4370451"/>
              <a:ext cx="69560" cy="40158"/>
            </a:xfrm>
            <a:custGeom>
              <a:avLst/>
              <a:gdLst/>
              <a:ahLst/>
              <a:cxnLst/>
              <a:rect l="l" t="t" r="r" b="b"/>
              <a:pathLst>
                <a:path w="1384" h="799" extrusionOk="0">
                  <a:moveTo>
                    <a:pt x="705" y="1"/>
                  </a:moveTo>
                  <a:lnTo>
                    <a:pt x="0" y="407"/>
                  </a:lnTo>
                  <a:lnTo>
                    <a:pt x="679" y="799"/>
                  </a:lnTo>
                  <a:lnTo>
                    <a:pt x="1383" y="392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936;p46">
              <a:extLst>
                <a:ext uri="{FF2B5EF4-FFF2-40B4-BE49-F238E27FC236}">
                  <a16:creationId xmlns:a16="http://schemas.microsoft.com/office/drawing/2014/main" id="{0864CE90-D414-EC23-B75C-3F52BEBF6C73}"/>
                </a:ext>
              </a:extLst>
            </p:cNvPr>
            <p:cNvSpPr/>
            <p:nvPr/>
          </p:nvSpPr>
          <p:spPr>
            <a:xfrm>
              <a:off x="8469159" y="4347030"/>
              <a:ext cx="69560" cy="40158"/>
            </a:xfrm>
            <a:custGeom>
              <a:avLst/>
              <a:gdLst/>
              <a:ahLst/>
              <a:cxnLst/>
              <a:rect l="l" t="t" r="r" b="b"/>
              <a:pathLst>
                <a:path w="1384" h="799" extrusionOk="0">
                  <a:moveTo>
                    <a:pt x="705" y="0"/>
                  </a:moveTo>
                  <a:lnTo>
                    <a:pt x="1" y="407"/>
                  </a:lnTo>
                  <a:lnTo>
                    <a:pt x="680" y="799"/>
                  </a:lnTo>
                  <a:lnTo>
                    <a:pt x="1384" y="392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937;p46">
              <a:extLst>
                <a:ext uri="{FF2B5EF4-FFF2-40B4-BE49-F238E27FC236}">
                  <a16:creationId xmlns:a16="http://schemas.microsoft.com/office/drawing/2014/main" id="{C1B1A35D-6029-7218-5919-71A0D25F0C74}"/>
                </a:ext>
              </a:extLst>
            </p:cNvPr>
            <p:cNvSpPr/>
            <p:nvPr/>
          </p:nvSpPr>
          <p:spPr>
            <a:xfrm>
              <a:off x="8509769" y="4323609"/>
              <a:ext cx="69560" cy="40158"/>
            </a:xfrm>
            <a:custGeom>
              <a:avLst/>
              <a:gdLst/>
              <a:ahLst/>
              <a:cxnLst/>
              <a:rect l="l" t="t" r="r" b="b"/>
              <a:pathLst>
                <a:path w="1384" h="799" extrusionOk="0">
                  <a:moveTo>
                    <a:pt x="704" y="0"/>
                  </a:moveTo>
                  <a:lnTo>
                    <a:pt x="0" y="407"/>
                  </a:lnTo>
                  <a:lnTo>
                    <a:pt x="679" y="799"/>
                  </a:lnTo>
                  <a:lnTo>
                    <a:pt x="1383" y="392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938;p46">
              <a:extLst>
                <a:ext uri="{FF2B5EF4-FFF2-40B4-BE49-F238E27FC236}">
                  <a16:creationId xmlns:a16="http://schemas.microsoft.com/office/drawing/2014/main" id="{6EC6ECCD-855E-C7A7-7107-B294ECE8C6B5}"/>
                </a:ext>
              </a:extLst>
            </p:cNvPr>
            <p:cNvSpPr/>
            <p:nvPr/>
          </p:nvSpPr>
          <p:spPr>
            <a:xfrm>
              <a:off x="8550329" y="4300137"/>
              <a:ext cx="69560" cy="40208"/>
            </a:xfrm>
            <a:custGeom>
              <a:avLst/>
              <a:gdLst/>
              <a:ahLst/>
              <a:cxnLst/>
              <a:rect l="l" t="t" r="r" b="b"/>
              <a:pathLst>
                <a:path w="1384" h="800" extrusionOk="0">
                  <a:moveTo>
                    <a:pt x="704" y="1"/>
                  </a:moveTo>
                  <a:lnTo>
                    <a:pt x="1" y="408"/>
                  </a:lnTo>
                  <a:lnTo>
                    <a:pt x="679" y="799"/>
                  </a:lnTo>
                  <a:lnTo>
                    <a:pt x="1383" y="393"/>
                  </a:lnTo>
                  <a:lnTo>
                    <a:pt x="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939;p46">
              <a:extLst>
                <a:ext uri="{FF2B5EF4-FFF2-40B4-BE49-F238E27FC236}">
                  <a16:creationId xmlns:a16="http://schemas.microsoft.com/office/drawing/2014/main" id="{1EF55B79-16B6-5F64-A788-426BB94A8379}"/>
                </a:ext>
              </a:extLst>
            </p:cNvPr>
            <p:cNvSpPr/>
            <p:nvPr/>
          </p:nvSpPr>
          <p:spPr>
            <a:xfrm>
              <a:off x="8102714" y="4603959"/>
              <a:ext cx="69560" cy="40208"/>
            </a:xfrm>
            <a:custGeom>
              <a:avLst/>
              <a:gdLst/>
              <a:ahLst/>
              <a:cxnLst/>
              <a:rect l="l" t="t" r="r" b="b"/>
              <a:pathLst>
                <a:path w="1384" h="800" extrusionOk="0">
                  <a:moveTo>
                    <a:pt x="704" y="1"/>
                  </a:moveTo>
                  <a:lnTo>
                    <a:pt x="1" y="407"/>
                  </a:lnTo>
                  <a:lnTo>
                    <a:pt x="679" y="799"/>
                  </a:lnTo>
                  <a:lnTo>
                    <a:pt x="1383" y="393"/>
                  </a:lnTo>
                  <a:lnTo>
                    <a:pt x="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940;p46">
              <a:extLst>
                <a:ext uri="{FF2B5EF4-FFF2-40B4-BE49-F238E27FC236}">
                  <a16:creationId xmlns:a16="http://schemas.microsoft.com/office/drawing/2014/main" id="{C691C23F-F09A-246C-8F56-AC60B1D31134}"/>
                </a:ext>
              </a:extLst>
            </p:cNvPr>
            <p:cNvSpPr/>
            <p:nvPr/>
          </p:nvSpPr>
          <p:spPr>
            <a:xfrm>
              <a:off x="8143324" y="4580538"/>
              <a:ext cx="69510" cy="40158"/>
            </a:xfrm>
            <a:custGeom>
              <a:avLst/>
              <a:gdLst/>
              <a:ahLst/>
              <a:cxnLst/>
              <a:rect l="l" t="t" r="r" b="b"/>
              <a:pathLst>
                <a:path w="1383" h="799" extrusionOk="0">
                  <a:moveTo>
                    <a:pt x="704" y="0"/>
                  </a:moveTo>
                  <a:lnTo>
                    <a:pt x="0" y="407"/>
                  </a:lnTo>
                  <a:lnTo>
                    <a:pt x="678" y="799"/>
                  </a:lnTo>
                  <a:lnTo>
                    <a:pt x="1383" y="392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941;p46">
              <a:extLst>
                <a:ext uri="{FF2B5EF4-FFF2-40B4-BE49-F238E27FC236}">
                  <a16:creationId xmlns:a16="http://schemas.microsoft.com/office/drawing/2014/main" id="{17EDC8B1-B786-DFFC-5F8D-D7A460162BDE}"/>
                </a:ext>
              </a:extLst>
            </p:cNvPr>
            <p:cNvSpPr/>
            <p:nvPr/>
          </p:nvSpPr>
          <p:spPr>
            <a:xfrm>
              <a:off x="8183883" y="4557117"/>
              <a:ext cx="69560" cy="40158"/>
            </a:xfrm>
            <a:custGeom>
              <a:avLst/>
              <a:gdLst/>
              <a:ahLst/>
              <a:cxnLst/>
              <a:rect l="l" t="t" r="r" b="b"/>
              <a:pathLst>
                <a:path w="1384" h="799" extrusionOk="0">
                  <a:moveTo>
                    <a:pt x="704" y="0"/>
                  </a:moveTo>
                  <a:lnTo>
                    <a:pt x="0" y="407"/>
                  </a:lnTo>
                  <a:lnTo>
                    <a:pt x="678" y="799"/>
                  </a:lnTo>
                  <a:lnTo>
                    <a:pt x="1383" y="392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942;p46">
              <a:extLst>
                <a:ext uri="{FF2B5EF4-FFF2-40B4-BE49-F238E27FC236}">
                  <a16:creationId xmlns:a16="http://schemas.microsoft.com/office/drawing/2014/main" id="{5514B24A-C8D9-7A6D-2E72-201B70F2745E}"/>
                </a:ext>
              </a:extLst>
            </p:cNvPr>
            <p:cNvSpPr/>
            <p:nvPr/>
          </p:nvSpPr>
          <p:spPr>
            <a:xfrm>
              <a:off x="8224443" y="4533696"/>
              <a:ext cx="69560" cy="40158"/>
            </a:xfrm>
            <a:custGeom>
              <a:avLst/>
              <a:gdLst/>
              <a:ahLst/>
              <a:cxnLst/>
              <a:rect l="l" t="t" r="r" b="b"/>
              <a:pathLst>
                <a:path w="1384" h="799" extrusionOk="0">
                  <a:moveTo>
                    <a:pt x="705" y="0"/>
                  </a:moveTo>
                  <a:lnTo>
                    <a:pt x="1" y="407"/>
                  </a:lnTo>
                  <a:lnTo>
                    <a:pt x="679" y="798"/>
                  </a:lnTo>
                  <a:lnTo>
                    <a:pt x="1384" y="392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943;p46">
              <a:extLst>
                <a:ext uri="{FF2B5EF4-FFF2-40B4-BE49-F238E27FC236}">
                  <a16:creationId xmlns:a16="http://schemas.microsoft.com/office/drawing/2014/main" id="{9C242776-C9E4-1371-A1C5-4A6CD46F8672}"/>
                </a:ext>
              </a:extLst>
            </p:cNvPr>
            <p:cNvSpPr/>
            <p:nvPr/>
          </p:nvSpPr>
          <p:spPr>
            <a:xfrm>
              <a:off x="8265053" y="4510224"/>
              <a:ext cx="69459" cy="40208"/>
            </a:xfrm>
            <a:custGeom>
              <a:avLst/>
              <a:gdLst/>
              <a:ahLst/>
              <a:cxnLst/>
              <a:rect l="l" t="t" r="r" b="b"/>
              <a:pathLst>
                <a:path w="1382" h="800" extrusionOk="0">
                  <a:moveTo>
                    <a:pt x="704" y="1"/>
                  </a:moveTo>
                  <a:lnTo>
                    <a:pt x="0" y="407"/>
                  </a:lnTo>
                  <a:lnTo>
                    <a:pt x="678" y="799"/>
                  </a:lnTo>
                  <a:lnTo>
                    <a:pt x="1382" y="393"/>
                  </a:lnTo>
                  <a:lnTo>
                    <a:pt x="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944;p46">
              <a:extLst>
                <a:ext uri="{FF2B5EF4-FFF2-40B4-BE49-F238E27FC236}">
                  <a16:creationId xmlns:a16="http://schemas.microsoft.com/office/drawing/2014/main" id="{FF374D32-DF00-4982-3E1A-989A3E3A95E8}"/>
                </a:ext>
              </a:extLst>
            </p:cNvPr>
            <p:cNvSpPr/>
            <p:nvPr/>
          </p:nvSpPr>
          <p:spPr>
            <a:xfrm>
              <a:off x="8305563" y="4486803"/>
              <a:ext cx="69560" cy="40208"/>
            </a:xfrm>
            <a:custGeom>
              <a:avLst/>
              <a:gdLst/>
              <a:ahLst/>
              <a:cxnLst/>
              <a:rect l="l" t="t" r="r" b="b"/>
              <a:pathLst>
                <a:path w="1384" h="800" extrusionOk="0">
                  <a:moveTo>
                    <a:pt x="705" y="1"/>
                  </a:moveTo>
                  <a:lnTo>
                    <a:pt x="0" y="407"/>
                  </a:lnTo>
                  <a:lnTo>
                    <a:pt x="679" y="799"/>
                  </a:lnTo>
                  <a:lnTo>
                    <a:pt x="1383" y="393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945;p46">
              <a:extLst>
                <a:ext uri="{FF2B5EF4-FFF2-40B4-BE49-F238E27FC236}">
                  <a16:creationId xmlns:a16="http://schemas.microsoft.com/office/drawing/2014/main" id="{AB2EC496-A0D4-E440-C0B6-DDA956C9212A}"/>
                </a:ext>
              </a:extLst>
            </p:cNvPr>
            <p:cNvSpPr/>
            <p:nvPr/>
          </p:nvSpPr>
          <p:spPr>
            <a:xfrm>
              <a:off x="8346123" y="4463382"/>
              <a:ext cx="69560" cy="40158"/>
            </a:xfrm>
            <a:custGeom>
              <a:avLst/>
              <a:gdLst/>
              <a:ahLst/>
              <a:cxnLst/>
              <a:rect l="l" t="t" r="r" b="b"/>
              <a:pathLst>
                <a:path w="1384" h="799" extrusionOk="0">
                  <a:moveTo>
                    <a:pt x="706" y="1"/>
                  </a:moveTo>
                  <a:lnTo>
                    <a:pt x="1" y="407"/>
                  </a:lnTo>
                  <a:lnTo>
                    <a:pt x="680" y="799"/>
                  </a:lnTo>
                  <a:lnTo>
                    <a:pt x="1384" y="392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946;p46">
              <a:extLst>
                <a:ext uri="{FF2B5EF4-FFF2-40B4-BE49-F238E27FC236}">
                  <a16:creationId xmlns:a16="http://schemas.microsoft.com/office/drawing/2014/main" id="{4C4D25F3-15D8-6A9C-23E9-92B7A178C294}"/>
                </a:ext>
              </a:extLst>
            </p:cNvPr>
            <p:cNvSpPr/>
            <p:nvPr/>
          </p:nvSpPr>
          <p:spPr>
            <a:xfrm>
              <a:off x="8386733" y="4439961"/>
              <a:ext cx="69510" cy="40158"/>
            </a:xfrm>
            <a:custGeom>
              <a:avLst/>
              <a:gdLst/>
              <a:ahLst/>
              <a:cxnLst/>
              <a:rect l="l" t="t" r="r" b="b"/>
              <a:pathLst>
                <a:path w="1383" h="799" extrusionOk="0">
                  <a:moveTo>
                    <a:pt x="705" y="0"/>
                  </a:moveTo>
                  <a:lnTo>
                    <a:pt x="0" y="407"/>
                  </a:lnTo>
                  <a:lnTo>
                    <a:pt x="679" y="799"/>
                  </a:lnTo>
                  <a:lnTo>
                    <a:pt x="1383" y="392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947;p46">
              <a:extLst>
                <a:ext uri="{FF2B5EF4-FFF2-40B4-BE49-F238E27FC236}">
                  <a16:creationId xmlns:a16="http://schemas.microsoft.com/office/drawing/2014/main" id="{F643D6CB-4BE3-F3AA-2DFB-40A5127EDD85}"/>
                </a:ext>
              </a:extLst>
            </p:cNvPr>
            <p:cNvSpPr/>
            <p:nvPr/>
          </p:nvSpPr>
          <p:spPr>
            <a:xfrm>
              <a:off x="8427293" y="4416539"/>
              <a:ext cx="69560" cy="40158"/>
            </a:xfrm>
            <a:custGeom>
              <a:avLst/>
              <a:gdLst/>
              <a:ahLst/>
              <a:cxnLst/>
              <a:rect l="l" t="t" r="r" b="b"/>
              <a:pathLst>
                <a:path w="1384" h="799" extrusionOk="0">
                  <a:moveTo>
                    <a:pt x="705" y="0"/>
                  </a:moveTo>
                  <a:lnTo>
                    <a:pt x="1" y="407"/>
                  </a:lnTo>
                  <a:lnTo>
                    <a:pt x="680" y="799"/>
                  </a:lnTo>
                  <a:lnTo>
                    <a:pt x="1383" y="392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948;p46">
              <a:extLst>
                <a:ext uri="{FF2B5EF4-FFF2-40B4-BE49-F238E27FC236}">
                  <a16:creationId xmlns:a16="http://schemas.microsoft.com/office/drawing/2014/main" id="{CA6E6062-9484-C325-6E09-8A0471BF46F8}"/>
                </a:ext>
              </a:extLst>
            </p:cNvPr>
            <p:cNvSpPr/>
            <p:nvPr/>
          </p:nvSpPr>
          <p:spPr>
            <a:xfrm>
              <a:off x="8467852" y="4393068"/>
              <a:ext cx="69560" cy="40208"/>
            </a:xfrm>
            <a:custGeom>
              <a:avLst/>
              <a:gdLst/>
              <a:ahLst/>
              <a:cxnLst/>
              <a:rect l="l" t="t" r="r" b="b"/>
              <a:pathLst>
                <a:path w="1384" h="800" extrusionOk="0">
                  <a:moveTo>
                    <a:pt x="706" y="1"/>
                  </a:moveTo>
                  <a:lnTo>
                    <a:pt x="1" y="409"/>
                  </a:lnTo>
                  <a:lnTo>
                    <a:pt x="680" y="799"/>
                  </a:lnTo>
                  <a:lnTo>
                    <a:pt x="1384" y="393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949;p46">
              <a:extLst>
                <a:ext uri="{FF2B5EF4-FFF2-40B4-BE49-F238E27FC236}">
                  <a16:creationId xmlns:a16="http://schemas.microsoft.com/office/drawing/2014/main" id="{141734BB-4AA8-66B6-C53C-0BD0758F7C90}"/>
                </a:ext>
              </a:extLst>
            </p:cNvPr>
            <p:cNvSpPr/>
            <p:nvPr/>
          </p:nvSpPr>
          <p:spPr>
            <a:xfrm>
              <a:off x="8508462" y="4369697"/>
              <a:ext cx="69560" cy="40158"/>
            </a:xfrm>
            <a:custGeom>
              <a:avLst/>
              <a:gdLst/>
              <a:ahLst/>
              <a:cxnLst/>
              <a:rect l="l" t="t" r="r" b="b"/>
              <a:pathLst>
                <a:path w="1384" h="799" extrusionOk="0">
                  <a:moveTo>
                    <a:pt x="705" y="1"/>
                  </a:moveTo>
                  <a:lnTo>
                    <a:pt x="0" y="407"/>
                  </a:lnTo>
                  <a:lnTo>
                    <a:pt x="679" y="798"/>
                  </a:lnTo>
                  <a:lnTo>
                    <a:pt x="1383" y="392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950;p46">
              <a:extLst>
                <a:ext uri="{FF2B5EF4-FFF2-40B4-BE49-F238E27FC236}">
                  <a16:creationId xmlns:a16="http://schemas.microsoft.com/office/drawing/2014/main" id="{350B6D61-DBB2-E9DE-3F2C-447F32CEE3B7}"/>
                </a:ext>
              </a:extLst>
            </p:cNvPr>
            <p:cNvSpPr/>
            <p:nvPr/>
          </p:nvSpPr>
          <p:spPr>
            <a:xfrm>
              <a:off x="8549022" y="4346276"/>
              <a:ext cx="69560" cy="40208"/>
            </a:xfrm>
            <a:custGeom>
              <a:avLst/>
              <a:gdLst/>
              <a:ahLst/>
              <a:cxnLst/>
              <a:rect l="l" t="t" r="r" b="b"/>
              <a:pathLst>
                <a:path w="1384" h="800" extrusionOk="0">
                  <a:moveTo>
                    <a:pt x="705" y="1"/>
                  </a:moveTo>
                  <a:lnTo>
                    <a:pt x="1" y="407"/>
                  </a:lnTo>
                  <a:lnTo>
                    <a:pt x="680" y="799"/>
                  </a:lnTo>
                  <a:lnTo>
                    <a:pt x="1384" y="391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951;p46">
              <a:extLst>
                <a:ext uri="{FF2B5EF4-FFF2-40B4-BE49-F238E27FC236}">
                  <a16:creationId xmlns:a16="http://schemas.microsoft.com/office/drawing/2014/main" id="{A96806FC-BFDC-7624-7999-C054F1103A77}"/>
                </a:ext>
              </a:extLst>
            </p:cNvPr>
            <p:cNvSpPr/>
            <p:nvPr/>
          </p:nvSpPr>
          <p:spPr>
            <a:xfrm>
              <a:off x="8588326" y="4322855"/>
              <a:ext cx="110120" cy="86246"/>
            </a:xfrm>
            <a:custGeom>
              <a:avLst/>
              <a:gdLst/>
              <a:ahLst/>
              <a:cxnLst/>
              <a:rect l="l" t="t" r="r" b="b"/>
              <a:pathLst>
                <a:path w="2191" h="1716" extrusionOk="0">
                  <a:moveTo>
                    <a:pt x="730" y="1"/>
                  </a:moveTo>
                  <a:lnTo>
                    <a:pt x="26" y="407"/>
                  </a:lnTo>
                  <a:lnTo>
                    <a:pt x="808" y="857"/>
                  </a:lnTo>
                  <a:lnTo>
                    <a:pt x="0" y="1324"/>
                  </a:lnTo>
                  <a:lnTo>
                    <a:pt x="679" y="1716"/>
                  </a:lnTo>
                  <a:cubicBezTo>
                    <a:pt x="1416" y="1291"/>
                    <a:pt x="2190" y="843"/>
                    <a:pt x="2190" y="843"/>
                  </a:cubicBezTo>
                  <a:cubicBezTo>
                    <a:pt x="2190" y="843"/>
                    <a:pt x="2115" y="799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952;p46">
              <a:extLst>
                <a:ext uri="{FF2B5EF4-FFF2-40B4-BE49-F238E27FC236}">
                  <a16:creationId xmlns:a16="http://schemas.microsoft.com/office/drawing/2014/main" id="{7EF2893F-4D52-370E-131B-C3D4BB21A998}"/>
                </a:ext>
              </a:extLst>
            </p:cNvPr>
            <p:cNvSpPr/>
            <p:nvPr/>
          </p:nvSpPr>
          <p:spPr>
            <a:xfrm>
              <a:off x="8142017" y="4603255"/>
              <a:ext cx="110120" cy="63579"/>
            </a:xfrm>
            <a:custGeom>
              <a:avLst/>
              <a:gdLst/>
              <a:ahLst/>
              <a:cxnLst/>
              <a:rect l="l" t="t" r="r" b="b"/>
              <a:pathLst>
                <a:path w="2191" h="1265" extrusionOk="0">
                  <a:moveTo>
                    <a:pt x="1511" y="0"/>
                  </a:moveTo>
                  <a:lnTo>
                    <a:pt x="0" y="873"/>
                  </a:lnTo>
                  <a:lnTo>
                    <a:pt x="678" y="1265"/>
                  </a:lnTo>
                  <a:lnTo>
                    <a:pt x="2190" y="391"/>
                  </a:lnTo>
                  <a:lnTo>
                    <a:pt x="15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953;p46">
              <a:extLst>
                <a:ext uri="{FF2B5EF4-FFF2-40B4-BE49-F238E27FC236}">
                  <a16:creationId xmlns:a16="http://schemas.microsoft.com/office/drawing/2014/main" id="{0E944A26-3669-D417-4A4F-CCA49C4C722E}"/>
                </a:ext>
              </a:extLst>
            </p:cNvPr>
            <p:cNvSpPr/>
            <p:nvPr/>
          </p:nvSpPr>
          <p:spPr>
            <a:xfrm>
              <a:off x="8223136" y="4579784"/>
              <a:ext cx="69560" cy="40208"/>
            </a:xfrm>
            <a:custGeom>
              <a:avLst/>
              <a:gdLst/>
              <a:ahLst/>
              <a:cxnLst/>
              <a:rect l="l" t="t" r="r" b="b"/>
              <a:pathLst>
                <a:path w="1384" h="800" extrusionOk="0">
                  <a:moveTo>
                    <a:pt x="705" y="1"/>
                  </a:moveTo>
                  <a:lnTo>
                    <a:pt x="1" y="407"/>
                  </a:lnTo>
                  <a:lnTo>
                    <a:pt x="679" y="799"/>
                  </a:lnTo>
                  <a:lnTo>
                    <a:pt x="1384" y="393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954;p46">
              <a:extLst>
                <a:ext uri="{FF2B5EF4-FFF2-40B4-BE49-F238E27FC236}">
                  <a16:creationId xmlns:a16="http://schemas.microsoft.com/office/drawing/2014/main" id="{121EEBE8-135F-B63B-9634-D443C665A9E1}"/>
                </a:ext>
              </a:extLst>
            </p:cNvPr>
            <p:cNvSpPr/>
            <p:nvPr/>
          </p:nvSpPr>
          <p:spPr>
            <a:xfrm>
              <a:off x="8263747" y="4556363"/>
              <a:ext cx="69560" cy="40208"/>
            </a:xfrm>
            <a:custGeom>
              <a:avLst/>
              <a:gdLst/>
              <a:ahLst/>
              <a:cxnLst/>
              <a:rect l="l" t="t" r="r" b="b"/>
              <a:pathLst>
                <a:path w="1384" h="800" extrusionOk="0">
                  <a:moveTo>
                    <a:pt x="704" y="1"/>
                  </a:moveTo>
                  <a:lnTo>
                    <a:pt x="0" y="407"/>
                  </a:lnTo>
                  <a:lnTo>
                    <a:pt x="678" y="799"/>
                  </a:lnTo>
                  <a:lnTo>
                    <a:pt x="1383" y="393"/>
                  </a:lnTo>
                  <a:lnTo>
                    <a:pt x="704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955;p46">
              <a:extLst>
                <a:ext uri="{FF2B5EF4-FFF2-40B4-BE49-F238E27FC236}">
                  <a16:creationId xmlns:a16="http://schemas.microsoft.com/office/drawing/2014/main" id="{EF9A7633-CB4C-2748-933E-71077E4F8B4D}"/>
                </a:ext>
              </a:extLst>
            </p:cNvPr>
            <p:cNvSpPr/>
            <p:nvPr/>
          </p:nvSpPr>
          <p:spPr>
            <a:xfrm>
              <a:off x="8304306" y="4532942"/>
              <a:ext cx="69560" cy="40158"/>
            </a:xfrm>
            <a:custGeom>
              <a:avLst/>
              <a:gdLst/>
              <a:ahLst/>
              <a:cxnLst/>
              <a:rect l="l" t="t" r="r" b="b"/>
              <a:pathLst>
                <a:path w="1384" h="799" extrusionOk="0">
                  <a:moveTo>
                    <a:pt x="704" y="0"/>
                  </a:moveTo>
                  <a:lnTo>
                    <a:pt x="1" y="407"/>
                  </a:lnTo>
                  <a:lnTo>
                    <a:pt x="679" y="799"/>
                  </a:lnTo>
                  <a:lnTo>
                    <a:pt x="1383" y="392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956;p46">
              <a:extLst>
                <a:ext uri="{FF2B5EF4-FFF2-40B4-BE49-F238E27FC236}">
                  <a16:creationId xmlns:a16="http://schemas.microsoft.com/office/drawing/2014/main" id="{7D286089-C1D5-413C-9758-8A8118C3027E}"/>
                </a:ext>
              </a:extLst>
            </p:cNvPr>
            <p:cNvSpPr/>
            <p:nvPr/>
          </p:nvSpPr>
          <p:spPr>
            <a:xfrm>
              <a:off x="8344916" y="4509520"/>
              <a:ext cx="69459" cy="40158"/>
            </a:xfrm>
            <a:custGeom>
              <a:avLst/>
              <a:gdLst/>
              <a:ahLst/>
              <a:cxnLst/>
              <a:rect l="l" t="t" r="r" b="b"/>
              <a:pathLst>
                <a:path w="1382" h="799" extrusionOk="0">
                  <a:moveTo>
                    <a:pt x="704" y="0"/>
                  </a:moveTo>
                  <a:lnTo>
                    <a:pt x="0" y="407"/>
                  </a:lnTo>
                  <a:lnTo>
                    <a:pt x="678" y="799"/>
                  </a:lnTo>
                  <a:lnTo>
                    <a:pt x="1382" y="392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957;p46">
              <a:extLst>
                <a:ext uri="{FF2B5EF4-FFF2-40B4-BE49-F238E27FC236}">
                  <a16:creationId xmlns:a16="http://schemas.microsoft.com/office/drawing/2014/main" id="{BC96A05D-B1E1-A97A-37B1-614CF596FFF2}"/>
                </a:ext>
              </a:extLst>
            </p:cNvPr>
            <p:cNvSpPr/>
            <p:nvPr/>
          </p:nvSpPr>
          <p:spPr>
            <a:xfrm>
              <a:off x="8385426" y="4486099"/>
              <a:ext cx="69560" cy="40158"/>
            </a:xfrm>
            <a:custGeom>
              <a:avLst/>
              <a:gdLst/>
              <a:ahLst/>
              <a:cxnLst/>
              <a:rect l="l" t="t" r="r" b="b"/>
              <a:pathLst>
                <a:path w="1384" h="799" extrusionOk="0">
                  <a:moveTo>
                    <a:pt x="705" y="0"/>
                  </a:moveTo>
                  <a:lnTo>
                    <a:pt x="0" y="407"/>
                  </a:lnTo>
                  <a:lnTo>
                    <a:pt x="679" y="798"/>
                  </a:lnTo>
                  <a:lnTo>
                    <a:pt x="1383" y="392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958;p46">
              <a:extLst>
                <a:ext uri="{FF2B5EF4-FFF2-40B4-BE49-F238E27FC236}">
                  <a16:creationId xmlns:a16="http://schemas.microsoft.com/office/drawing/2014/main" id="{A6A95228-252C-0BFA-7B34-99AA34384678}"/>
                </a:ext>
              </a:extLst>
            </p:cNvPr>
            <p:cNvSpPr/>
            <p:nvPr/>
          </p:nvSpPr>
          <p:spPr>
            <a:xfrm>
              <a:off x="8425986" y="4462628"/>
              <a:ext cx="69560" cy="40208"/>
            </a:xfrm>
            <a:custGeom>
              <a:avLst/>
              <a:gdLst/>
              <a:ahLst/>
              <a:cxnLst/>
              <a:rect l="l" t="t" r="r" b="b"/>
              <a:pathLst>
                <a:path w="1384" h="800" extrusionOk="0">
                  <a:moveTo>
                    <a:pt x="706" y="1"/>
                  </a:moveTo>
                  <a:lnTo>
                    <a:pt x="1" y="407"/>
                  </a:lnTo>
                  <a:lnTo>
                    <a:pt x="680" y="799"/>
                  </a:lnTo>
                  <a:lnTo>
                    <a:pt x="1383" y="393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959;p46">
              <a:extLst>
                <a:ext uri="{FF2B5EF4-FFF2-40B4-BE49-F238E27FC236}">
                  <a16:creationId xmlns:a16="http://schemas.microsoft.com/office/drawing/2014/main" id="{5A1A2CCD-A588-E9F6-8CBD-41FFA9F8D259}"/>
                </a:ext>
              </a:extLst>
            </p:cNvPr>
            <p:cNvSpPr/>
            <p:nvPr/>
          </p:nvSpPr>
          <p:spPr>
            <a:xfrm>
              <a:off x="8466596" y="4439207"/>
              <a:ext cx="69510" cy="40208"/>
            </a:xfrm>
            <a:custGeom>
              <a:avLst/>
              <a:gdLst/>
              <a:ahLst/>
              <a:cxnLst/>
              <a:rect l="l" t="t" r="r" b="b"/>
              <a:pathLst>
                <a:path w="1383" h="800" extrusionOk="0">
                  <a:moveTo>
                    <a:pt x="705" y="1"/>
                  </a:moveTo>
                  <a:lnTo>
                    <a:pt x="0" y="407"/>
                  </a:lnTo>
                  <a:lnTo>
                    <a:pt x="679" y="799"/>
                  </a:lnTo>
                  <a:lnTo>
                    <a:pt x="1383" y="393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960;p46">
              <a:extLst>
                <a:ext uri="{FF2B5EF4-FFF2-40B4-BE49-F238E27FC236}">
                  <a16:creationId xmlns:a16="http://schemas.microsoft.com/office/drawing/2014/main" id="{21F5ED01-D484-0B16-635B-F06AFB265AF8}"/>
                </a:ext>
              </a:extLst>
            </p:cNvPr>
            <p:cNvSpPr/>
            <p:nvPr/>
          </p:nvSpPr>
          <p:spPr>
            <a:xfrm>
              <a:off x="8507156" y="4415786"/>
              <a:ext cx="69560" cy="40158"/>
            </a:xfrm>
            <a:custGeom>
              <a:avLst/>
              <a:gdLst/>
              <a:ahLst/>
              <a:cxnLst/>
              <a:rect l="l" t="t" r="r" b="b"/>
              <a:pathLst>
                <a:path w="1384" h="799" extrusionOk="0">
                  <a:moveTo>
                    <a:pt x="705" y="1"/>
                  </a:moveTo>
                  <a:lnTo>
                    <a:pt x="0" y="407"/>
                  </a:lnTo>
                  <a:lnTo>
                    <a:pt x="679" y="799"/>
                  </a:lnTo>
                  <a:lnTo>
                    <a:pt x="1383" y="392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961;p46">
              <a:extLst>
                <a:ext uri="{FF2B5EF4-FFF2-40B4-BE49-F238E27FC236}">
                  <a16:creationId xmlns:a16="http://schemas.microsoft.com/office/drawing/2014/main" id="{3555210C-0975-23CB-B5D4-7A86F25FF689}"/>
                </a:ext>
              </a:extLst>
            </p:cNvPr>
            <p:cNvSpPr/>
            <p:nvPr/>
          </p:nvSpPr>
          <p:spPr>
            <a:xfrm>
              <a:off x="8547715" y="4392364"/>
              <a:ext cx="69560" cy="40158"/>
            </a:xfrm>
            <a:custGeom>
              <a:avLst/>
              <a:gdLst/>
              <a:ahLst/>
              <a:cxnLst/>
              <a:rect l="l" t="t" r="r" b="b"/>
              <a:pathLst>
                <a:path w="1384" h="799" extrusionOk="0">
                  <a:moveTo>
                    <a:pt x="706" y="0"/>
                  </a:moveTo>
                  <a:lnTo>
                    <a:pt x="1" y="407"/>
                  </a:lnTo>
                  <a:lnTo>
                    <a:pt x="680" y="799"/>
                  </a:lnTo>
                  <a:lnTo>
                    <a:pt x="1384" y="392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962;p46">
              <a:extLst>
                <a:ext uri="{FF2B5EF4-FFF2-40B4-BE49-F238E27FC236}">
                  <a16:creationId xmlns:a16="http://schemas.microsoft.com/office/drawing/2014/main" id="{D408D179-861F-48C1-2907-CB562D33DDD1}"/>
                </a:ext>
              </a:extLst>
            </p:cNvPr>
            <p:cNvSpPr/>
            <p:nvPr/>
          </p:nvSpPr>
          <p:spPr>
            <a:xfrm>
              <a:off x="8181270" y="4625872"/>
              <a:ext cx="110120" cy="63629"/>
            </a:xfrm>
            <a:custGeom>
              <a:avLst/>
              <a:gdLst/>
              <a:ahLst/>
              <a:cxnLst/>
              <a:rect l="l" t="t" r="r" b="b"/>
              <a:pathLst>
                <a:path w="2191" h="1266" extrusionOk="0">
                  <a:moveTo>
                    <a:pt x="1512" y="0"/>
                  </a:moveTo>
                  <a:lnTo>
                    <a:pt x="1" y="873"/>
                  </a:lnTo>
                  <a:lnTo>
                    <a:pt x="679" y="1265"/>
                  </a:lnTo>
                  <a:lnTo>
                    <a:pt x="1486" y="799"/>
                  </a:lnTo>
                  <a:lnTo>
                    <a:pt x="1761" y="640"/>
                  </a:lnTo>
                  <a:lnTo>
                    <a:pt x="2191" y="39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963;p46">
              <a:extLst>
                <a:ext uri="{FF2B5EF4-FFF2-40B4-BE49-F238E27FC236}">
                  <a16:creationId xmlns:a16="http://schemas.microsoft.com/office/drawing/2014/main" id="{5EB4DCCD-8E51-A14B-5C6E-34B53E487153}"/>
                </a:ext>
              </a:extLst>
            </p:cNvPr>
            <p:cNvSpPr/>
            <p:nvPr/>
          </p:nvSpPr>
          <p:spPr>
            <a:xfrm>
              <a:off x="8262440" y="4602451"/>
              <a:ext cx="69560" cy="40158"/>
            </a:xfrm>
            <a:custGeom>
              <a:avLst/>
              <a:gdLst/>
              <a:ahLst/>
              <a:cxnLst/>
              <a:rect l="l" t="t" r="r" b="b"/>
              <a:pathLst>
                <a:path w="1384" h="799" extrusionOk="0">
                  <a:moveTo>
                    <a:pt x="704" y="0"/>
                  </a:moveTo>
                  <a:lnTo>
                    <a:pt x="0" y="407"/>
                  </a:lnTo>
                  <a:lnTo>
                    <a:pt x="678" y="799"/>
                  </a:lnTo>
                  <a:lnTo>
                    <a:pt x="1383" y="392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964;p46">
              <a:extLst>
                <a:ext uri="{FF2B5EF4-FFF2-40B4-BE49-F238E27FC236}">
                  <a16:creationId xmlns:a16="http://schemas.microsoft.com/office/drawing/2014/main" id="{DE36BA54-D3DA-F639-A723-07244BDD58B7}"/>
                </a:ext>
              </a:extLst>
            </p:cNvPr>
            <p:cNvSpPr/>
            <p:nvPr/>
          </p:nvSpPr>
          <p:spPr>
            <a:xfrm>
              <a:off x="8303000" y="4579030"/>
              <a:ext cx="69560" cy="40158"/>
            </a:xfrm>
            <a:custGeom>
              <a:avLst/>
              <a:gdLst/>
              <a:ahLst/>
              <a:cxnLst/>
              <a:rect l="l" t="t" r="r" b="b"/>
              <a:pathLst>
                <a:path w="1384" h="799" extrusionOk="0">
                  <a:moveTo>
                    <a:pt x="705" y="0"/>
                  </a:moveTo>
                  <a:lnTo>
                    <a:pt x="1" y="408"/>
                  </a:lnTo>
                  <a:lnTo>
                    <a:pt x="679" y="798"/>
                  </a:lnTo>
                  <a:lnTo>
                    <a:pt x="1384" y="392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965;p46">
              <a:extLst>
                <a:ext uri="{FF2B5EF4-FFF2-40B4-BE49-F238E27FC236}">
                  <a16:creationId xmlns:a16="http://schemas.microsoft.com/office/drawing/2014/main" id="{36A0C572-D524-17D3-8317-CD0EA04AD045}"/>
                </a:ext>
              </a:extLst>
            </p:cNvPr>
            <p:cNvSpPr/>
            <p:nvPr/>
          </p:nvSpPr>
          <p:spPr>
            <a:xfrm>
              <a:off x="8343610" y="4555659"/>
              <a:ext cx="69510" cy="40158"/>
            </a:xfrm>
            <a:custGeom>
              <a:avLst/>
              <a:gdLst/>
              <a:ahLst/>
              <a:cxnLst/>
              <a:rect l="l" t="t" r="r" b="b"/>
              <a:pathLst>
                <a:path w="1383" h="799" extrusionOk="0">
                  <a:moveTo>
                    <a:pt x="704" y="0"/>
                  </a:moveTo>
                  <a:lnTo>
                    <a:pt x="0" y="407"/>
                  </a:lnTo>
                  <a:lnTo>
                    <a:pt x="678" y="798"/>
                  </a:lnTo>
                  <a:lnTo>
                    <a:pt x="1383" y="39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966;p46">
              <a:extLst>
                <a:ext uri="{FF2B5EF4-FFF2-40B4-BE49-F238E27FC236}">
                  <a16:creationId xmlns:a16="http://schemas.microsoft.com/office/drawing/2014/main" id="{2472E3AA-CEA7-5705-2434-D694CBCEF60F}"/>
                </a:ext>
              </a:extLst>
            </p:cNvPr>
            <p:cNvSpPr/>
            <p:nvPr/>
          </p:nvSpPr>
          <p:spPr>
            <a:xfrm>
              <a:off x="8384169" y="4532188"/>
              <a:ext cx="69560" cy="40158"/>
            </a:xfrm>
            <a:custGeom>
              <a:avLst/>
              <a:gdLst/>
              <a:ahLst/>
              <a:cxnLst/>
              <a:rect l="l" t="t" r="r" b="b"/>
              <a:pathLst>
                <a:path w="1384" h="799" extrusionOk="0">
                  <a:moveTo>
                    <a:pt x="704" y="1"/>
                  </a:moveTo>
                  <a:lnTo>
                    <a:pt x="1" y="407"/>
                  </a:lnTo>
                  <a:lnTo>
                    <a:pt x="678" y="798"/>
                  </a:lnTo>
                  <a:lnTo>
                    <a:pt x="1383" y="393"/>
                  </a:lnTo>
                  <a:lnTo>
                    <a:pt x="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967;p46">
              <a:extLst>
                <a:ext uri="{FF2B5EF4-FFF2-40B4-BE49-F238E27FC236}">
                  <a16:creationId xmlns:a16="http://schemas.microsoft.com/office/drawing/2014/main" id="{0687A37D-BB6C-49E6-3EE0-0DCDF4C508B8}"/>
                </a:ext>
              </a:extLst>
            </p:cNvPr>
            <p:cNvSpPr/>
            <p:nvPr/>
          </p:nvSpPr>
          <p:spPr>
            <a:xfrm>
              <a:off x="8424729" y="4508767"/>
              <a:ext cx="69510" cy="40208"/>
            </a:xfrm>
            <a:custGeom>
              <a:avLst/>
              <a:gdLst/>
              <a:ahLst/>
              <a:cxnLst/>
              <a:rect l="l" t="t" r="r" b="b"/>
              <a:pathLst>
                <a:path w="1383" h="800" extrusionOk="0">
                  <a:moveTo>
                    <a:pt x="705" y="1"/>
                  </a:moveTo>
                  <a:lnTo>
                    <a:pt x="1" y="407"/>
                  </a:lnTo>
                  <a:lnTo>
                    <a:pt x="679" y="799"/>
                  </a:lnTo>
                  <a:lnTo>
                    <a:pt x="1383" y="391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968;p46">
              <a:extLst>
                <a:ext uri="{FF2B5EF4-FFF2-40B4-BE49-F238E27FC236}">
                  <a16:creationId xmlns:a16="http://schemas.microsoft.com/office/drawing/2014/main" id="{8EB3E3B4-4DA2-DF02-DBB8-8FE2EF060A7C}"/>
                </a:ext>
              </a:extLst>
            </p:cNvPr>
            <p:cNvSpPr/>
            <p:nvPr/>
          </p:nvSpPr>
          <p:spPr>
            <a:xfrm>
              <a:off x="8465289" y="4485345"/>
              <a:ext cx="69510" cy="40158"/>
            </a:xfrm>
            <a:custGeom>
              <a:avLst/>
              <a:gdLst/>
              <a:ahLst/>
              <a:cxnLst/>
              <a:rect l="l" t="t" r="r" b="b"/>
              <a:pathLst>
                <a:path w="1383" h="799" extrusionOk="0">
                  <a:moveTo>
                    <a:pt x="705" y="0"/>
                  </a:moveTo>
                  <a:lnTo>
                    <a:pt x="0" y="407"/>
                  </a:lnTo>
                  <a:lnTo>
                    <a:pt x="679" y="799"/>
                  </a:lnTo>
                  <a:lnTo>
                    <a:pt x="1383" y="392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969;p46">
              <a:extLst>
                <a:ext uri="{FF2B5EF4-FFF2-40B4-BE49-F238E27FC236}">
                  <a16:creationId xmlns:a16="http://schemas.microsoft.com/office/drawing/2014/main" id="{E1F9DDE2-0270-0404-75ED-23E83C9983E3}"/>
                </a:ext>
              </a:extLst>
            </p:cNvPr>
            <p:cNvSpPr/>
            <p:nvPr/>
          </p:nvSpPr>
          <p:spPr>
            <a:xfrm>
              <a:off x="8505849" y="4461924"/>
              <a:ext cx="69560" cy="40158"/>
            </a:xfrm>
            <a:custGeom>
              <a:avLst/>
              <a:gdLst/>
              <a:ahLst/>
              <a:cxnLst/>
              <a:rect l="l" t="t" r="r" b="b"/>
              <a:pathLst>
                <a:path w="1384" h="799" extrusionOk="0">
                  <a:moveTo>
                    <a:pt x="705" y="0"/>
                  </a:moveTo>
                  <a:lnTo>
                    <a:pt x="1" y="407"/>
                  </a:lnTo>
                  <a:lnTo>
                    <a:pt x="680" y="799"/>
                  </a:lnTo>
                  <a:lnTo>
                    <a:pt x="1383" y="392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970;p46">
              <a:extLst>
                <a:ext uri="{FF2B5EF4-FFF2-40B4-BE49-F238E27FC236}">
                  <a16:creationId xmlns:a16="http://schemas.microsoft.com/office/drawing/2014/main" id="{AB397EB0-A381-F5CB-75DD-9DDA3EC07679}"/>
                </a:ext>
              </a:extLst>
            </p:cNvPr>
            <p:cNvSpPr/>
            <p:nvPr/>
          </p:nvSpPr>
          <p:spPr>
            <a:xfrm>
              <a:off x="8546409" y="4438503"/>
              <a:ext cx="69560" cy="40158"/>
            </a:xfrm>
            <a:custGeom>
              <a:avLst/>
              <a:gdLst/>
              <a:ahLst/>
              <a:cxnLst/>
              <a:rect l="l" t="t" r="r" b="b"/>
              <a:pathLst>
                <a:path w="1384" h="799" extrusionOk="0">
                  <a:moveTo>
                    <a:pt x="706" y="0"/>
                  </a:moveTo>
                  <a:lnTo>
                    <a:pt x="1" y="407"/>
                  </a:lnTo>
                  <a:lnTo>
                    <a:pt x="680" y="798"/>
                  </a:lnTo>
                  <a:lnTo>
                    <a:pt x="1384" y="392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971;p46">
              <a:extLst>
                <a:ext uri="{FF2B5EF4-FFF2-40B4-BE49-F238E27FC236}">
                  <a16:creationId xmlns:a16="http://schemas.microsoft.com/office/drawing/2014/main" id="{74B8FB5B-83A4-C00D-4D36-7F990FC8B53F}"/>
                </a:ext>
              </a:extLst>
            </p:cNvPr>
            <p:cNvSpPr/>
            <p:nvPr/>
          </p:nvSpPr>
          <p:spPr>
            <a:xfrm>
              <a:off x="8587019" y="4415032"/>
              <a:ext cx="69560" cy="40208"/>
            </a:xfrm>
            <a:custGeom>
              <a:avLst/>
              <a:gdLst/>
              <a:ahLst/>
              <a:cxnLst/>
              <a:rect l="l" t="t" r="r" b="b"/>
              <a:pathLst>
                <a:path w="1384" h="800" extrusionOk="0">
                  <a:moveTo>
                    <a:pt x="705" y="1"/>
                  </a:moveTo>
                  <a:lnTo>
                    <a:pt x="0" y="407"/>
                  </a:lnTo>
                  <a:lnTo>
                    <a:pt x="679" y="799"/>
                  </a:lnTo>
                  <a:lnTo>
                    <a:pt x="1383" y="393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972;p46">
              <a:extLst>
                <a:ext uri="{FF2B5EF4-FFF2-40B4-BE49-F238E27FC236}">
                  <a16:creationId xmlns:a16="http://schemas.microsoft.com/office/drawing/2014/main" id="{71463673-91CC-8D63-4ED0-4332BC92BC59}"/>
                </a:ext>
              </a:extLst>
            </p:cNvPr>
            <p:cNvSpPr/>
            <p:nvPr/>
          </p:nvSpPr>
          <p:spPr>
            <a:xfrm>
              <a:off x="8627579" y="4368189"/>
              <a:ext cx="110120" cy="63629"/>
            </a:xfrm>
            <a:custGeom>
              <a:avLst/>
              <a:gdLst/>
              <a:ahLst/>
              <a:cxnLst/>
              <a:rect l="l" t="t" r="r" b="b"/>
              <a:pathLst>
                <a:path w="2191" h="1266" extrusionOk="0">
                  <a:moveTo>
                    <a:pt x="1512" y="1"/>
                  </a:moveTo>
                  <a:lnTo>
                    <a:pt x="1" y="873"/>
                  </a:lnTo>
                  <a:lnTo>
                    <a:pt x="680" y="1265"/>
                  </a:lnTo>
                  <a:lnTo>
                    <a:pt x="2191" y="392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973;p46">
              <a:extLst>
                <a:ext uri="{FF2B5EF4-FFF2-40B4-BE49-F238E27FC236}">
                  <a16:creationId xmlns:a16="http://schemas.microsoft.com/office/drawing/2014/main" id="{587E9480-FD1D-5903-CB5C-D8F3B22EE1D0}"/>
                </a:ext>
              </a:extLst>
            </p:cNvPr>
            <p:cNvSpPr/>
            <p:nvPr/>
          </p:nvSpPr>
          <p:spPr>
            <a:xfrm>
              <a:off x="8220573" y="4672011"/>
              <a:ext cx="69510" cy="40158"/>
            </a:xfrm>
            <a:custGeom>
              <a:avLst/>
              <a:gdLst/>
              <a:ahLst/>
              <a:cxnLst/>
              <a:rect l="l" t="t" r="r" b="b"/>
              <a:pathLst>
                <a:path w="1383" h="799" extrusionOk="0">
                  <a:moveTo>
                    <a:pt x="704" y="0"/>
                  </a:moveTo>
                  <a:lnTo>
                    <a:pt x="0" y="407"/>
                  </a:lnTo>
                  <a:lnTo>
                    <a:pt x="678" y="799"/>
                  </a:lnTo>
                  <a:lnTo>
                    <a:pt x="1383" y="392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974;p46">
              <a:extLst>
                <a:ext uri="{FF2B5EF4-FFF2-40B4-BE49-F238E27FC236}">
                  <a16:creationId xmlns:a16="http://schemas.microsoft.com/office/drawing/2014/main" id="{9A83D894-328C-D1F6-D441-BF820F8913F2}"/>
                </a:ext>
              </a:extLst>
            </p:cNvPr>
            <p:cNvSpPr/>
            <p:nvPr/>
          </p:nvSpPr>
          <p:spPr>
            <a:xfrm>
              <a:off x="8261133" y="4625118"/>
              <a:ext cx="110120" cy="63629"/>
            </a:xfrm>
            <a:custGeom>
              <a:avLst/>
              <a:gdLst/>
              <a:ahLst/>
              <a:cxnLst/>
              <a:rect l="l" t="t" r="r" b="b"/>
              <a:pathLst>
                <a:path w="2191" h="1266" extrusionOk="0">
                  <a:moveTo>
                    <a:pt x="1512" y="1"/>
                  </a:moveTo>
                  <a:lnTo>
                    <a:pt x="1066" y="259"/>
                  </a:lnTo>
                  <a:lnTo>
                    <a:pt x="808" y="407"/>
                  </a:lnTo>
                  <a:lnTo>
                    <a:pt x="0" y="874"/>
                  </a:lnTo>
                  <a:lnTo>
                    <a:pt x="678" y="1265"/>
                  </a:lnTo>
                  <a:lnTo>
                    <a:pt x="1486" y="799"/>
                  </a:lnTo>
                  <a:lnTo>
                    <a:pt x="1744" y="651"/>
                  </a:lnTo>
                  <a:lnTo>
                    <a:pt x="2191" y="393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975;p46">
              <a:extLst>
                <a:ext uri="{FF2B5EF4-FFF2-40B4-BE49-F238E27FC236}">
                  <a16:creationId xmlns:a16="http://schemas.microsoft.com/office/drawing/2014/main" id="{B7116D86-DE55-9DD9-BBAB-47A23CA69239}"/>
                </a:ext>
              </a:extLst>
            </p:cNvPr>
            <p:cNvSpPr/>
            <p:nvPr/>
          </p:nvSpPr>
          <p:spPr>
            <a:xfrm>
              <a:off x="8342303" y="4484592"/>
              <a:ext cx="272359" cy="157264"/>
            </a:xfrm>
            <a:custGeom>
              <a:avLst/>
              <a:gdLst/>
              <a:ahLst/>
              <a:cxnLst/>
              <a:rect l="l" t="t" r="r" b="b"/>
              <a:pathLst>
                <a:path w="5419" h="3129" extrusionOk="0">
                  <a:moveTo>
                    <a:pt x="4741" y="1"/>
                  </a:moveTo>
                  <a:cubicBezTo>
                    <a:pt x="2506" y="1291"/>
                    <a:pt x="999" y="2161"/>
                    <a:pt x="0" y="2737"/>
                  </a:cubicBezTo>
                  <a:lnTo>
                    <a:pt x="678" y="3129"/>
                  </a:lnTo>
                  <a:cubicBezTo>
                    <a:pt x="1678" y="2552"/>
                    <a:pt x="3203" y="1672"/>
                    <a:pt x="5419" y="392"/>
                  </a:cubicBezTo>
                  <a:lnTo>
                    <a:pt x="4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976;p46">
              <a:extLst>
                <a:ext uri="{FF2B5EF4-FFF2-40B4-BE49-F238E27FC236}">
                  <a16:creationId xmlns:a16="http://schemas.microsoft.com/office/drawing/2014/main" id="{CC94496F-03F3-7465-3475-990ABFAEE1C8}"/>
                </a:ext>
              </a:extLst>
            </p:cNvPr>
            <p:cNvSpPr/>
            <p:nvPr/>
          </p:nvSpPr>
          <p:spPr>
            <a:xfrm>
              <a:off x="8585712" y="4461170"/>
              <a:ext cx="69560" cy="40158"/>
            </a:xfrm>
            <a:custGeom>
              <a:avLst/>
              <a:gdLst/>
              <a:ahLst/>
              <a:cxnLst/>
              <a:rect l="l" t="t" r="r" b="b"/>
              <a:pathLst>
                <a:path w="1384" h="799" extrusionOk="0">
                  <a:moveTo>
                    <a:pt x="705" y="1"/>
                  </a:moveTo>
                  <a:lnTo>
                    <a:pt x="0" y="407"/>
                  </a:lnTo>
                  <a:lnTo>
                    <a:pt x="679" y="799"/>
                  </a:lnTo>
                  <a:lnTo>
                    <a:pt x="1383" y="391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977;p46">
              <a:extLst>
                <a:ext uri="{FF2B5EF4-FFF2-40B4-BE49-F238E27FC236}">
                  <a16:creationId xmlns:a16="http://schemas.microsoft.com/office/drawing/2014/main" id="{12BE6609-4D54-1F27-8D74-AAAA4EE511BC}"/>
                </a:ext>
              </a:extLst>
            </p:cNvPr>
            <p:cNvSpPr/>
            <p:nvPr/>
          </p:nvSpPr>
          <p:spPr>
            <a:xfrm>
              <a:off x="8626272" y="4437749"/>
              <a:ext cx="69560" cy="40158"/>
            </a:xfrm>
            <a:custGeom>
              <a:avLst/>
              <a:gdLst/>
              <a:ahLst/>
              <a:cxnLst/>
              <a:rect l="l" t="t" r="r" b="b"/>
              <a:pathLst>
                <a:path w="1384" h="799" extrusionOk="0">
                  <a:moveTo>
                    <a:pt x="706" y="0"/>
                  </a:moveTo>
                  <a:lnTo>
                    <a:pt x="1" y="407"/>
                  </a:lnTo>
                  <a:lnTo>
                    <a:pt x="680" y="799"/>
                  </a:lnTo>
                  <a:lnTo>
                    <a:pt x="1384" y="392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978;p46">
              <a:extLst>
                <a:ext uri="{FF2B5EF4-FFF2-40B4-BE49-F238E27FC236}">
                  <a16:creationId xmlns:a16="http://schemas.microsoft.com/office/drawing/2014/main" id="{C1CED8D5-9444-7835-7B7A-0CF3B2D583AE}"/>
                </a:ext>
              </a:extLst>
            </p:cNvPr>
            <p:cNvSpPr/>
            <p:nvPr/>
          </p:nvSpPr>
          <p:spPr>
            <a:xfrm>
              <a:off x="8666882" y="4414328"/>
              <a:ext cx="69510" cy="40158"/>
            </a:xfrm>
            <a:custGeom>
              <a:avLst/>
              <a:gdLst/>
              <a:ahLst/>
              <a:cxnLst/>
              <a:rect l="l" t="t" r="r" b="b"/>
              <a:pathLst>
                <a:path w="1383" h="799" extrusionOk="0">
                  <a:moveTo>
                    <a:pt x="705" y="0"/>
                  </a:moveTo>
                  <a:lnTo>
                    <a:pt x="0" y="407"/>
                  </a:lnTo>
                  <a:lnTo>
                    <a:pt x="679" y="799"/>
                  </a:lnTo>
                  <a:lnTo>
                    <a:pt x="1383" y="392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979;p46">
              <a:extLst>
                <a:ext uri="{FF2B5EF4-FFF2-40B4-BE49-F238E27FC236}">
                  <a16:creationId xmlns:a16="http://schemas.microsoft.com/office/drawing/2014/main" id="{5CEE375D-38C2-A208-2594-EF55EE661A09}"/>
                </a:ext>
              </a:extLst>
            </p:cNvPr>
            <p:cNvSpPr/>
            <p:nvPr/>
          </p:nvSpPr>
          <p:spPr>
            <a:xfrm>
              <a:off x="8707442" y="4390907"/>
              <a:ext cx="69560" cy="40158"/>
            </a:xfrm>
            <a:custGeom>
              <a:avLst/>
              <a:gdLst/>
              <a:ahLst/>
              <a:cxnLst/>
              <a:rect l="l" t="t" r="r" b="b"/>
              <a:pathLst>
                <a:path w="1384" h="799" extrusionOk="0">
                  <a:moveTo>
                    <a:pt x="705" y="0"/>
                  </a:moveTo>
                  <a:lnTo>
                    <a:pt x="1" y="407"/>
                  </a:lnTo>
                  <a:lnTo>
                    <a:pt x="680" y="798"/>
                  </a:lnTo>
                  <a:lnTo>
                    <a:pt x="1383" y="392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980;p46">
              <a:extLst>
                <a:ext uri="{FF2B5EF4-FFF2-40B4-BE49-F238E27FC236}">
                  <a16:creationId xmlns:a16="http://schemas.microsoft.com/office/drawing/2014/main" id="{AF1AF06E-8616-28DA-5C03-E992668ED6CE}"/>
                </a:ext>
              </a:extLst>
            </p:cNvPr>
            <p:cNvSpPr/>
            <p:nvPr/>
          </p:nvSpPr>
          <p:spPr>
            <a:xfrm>
              <a:off x="8474788" y="4538169"/>
              <a:ext cx="171738" cy="98660"/>
            </a:xfrm>
            <a:custGeom>
              <a:avLst/>
              <a:gdLst/>
              <a:ahLst/>
              <a:cxnLst/>
              <a:rect l="l" t="t" r="r" b="b"/>
              <a:pathLst>
                <a:path w="3417" h="1963" extrusionOk="0">
                  <a:moveTo>
                    <a:pt x="2464" y="1"/>
                  </a:moveTo>
                  <a:cubicBezTo>
                    <a:pt x="2414" y="1"/>
                    <a:pt x="2364" y="12"/>
                    <a:pt x="2327" y="34"/>
                  </a:cubicBezTo>
                  <a:lnTo>
                    <a:pt x="76" y="1333"/>
                  </a:lnTo>
                  <a:cubicBezTo>
                    <a:pt x="0" y="1377"/>
                    <a:pt x="0" y="1448"/>
                    <a:pt x="76" y="1492"/>
                  </a:cubicBezTo>
                  <a:lnTo>
                    <a:pt x="891" y="1963"/>
                  </a:lnTo>
                  <a:lnTo>
                    <a:pt x="3417" y="505"/>
                  </a:lnTo>
                  <a:lnTo>
                    <a:pt x="2600" y="34"/>
                  </a:lnTo>
                  <a:cubicBezTo>
                    <a:pt x="2563" y="12"/>
                    <a:pt x="2513" y="1"/>
                    <a:pt x="2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981;p46">
              <a:extLst>
                <a:ext uri="{FF2B5EF4-FFF2-40B4-BE49-F238E27FC236}">
                  <a16:creationId xmlns:a16="http://schemas.microsoft.com/office/drawing/2014/main" id="{2E1FE7E1-B741-C137-A7A4-4D30338A653E}"/>
                </a:ext>
              </a:extLst>
            </p:cNvPr>
            <p:cNvSpPr/>
            <p:nvPr/>
          </p:nvSpPr>
          <p:spPr>
            <a:xfrm>
              <a:off x="8522988" y="4603306"/>
              <a:ext cx="84387" cy="46340"/>
            </a:xfrm>
            <a:custGeom>
              <a:avLst/>
              <a:gdLst/>
              <a:ahLst/>
              <a:cxnLst/>
              <a:rect l="l" t="t" r="r" b="b"/>
              <a:pathLst>
                <a:path w="1679" h="922" extrusionOk="0">
                  <a:moveTo>
                    <a:pt x="1225" y="0"/>
                  </a:moveTo>
                  <a:lnTo>
                    <a:pt x="1" y="706"/>
                  </a:lnTo>
                  <a:lnTo>
                    <a:pt x="318" y="890"/>
                  </a:lnTo>
                  <a:cubicBezTo>
                    <a:pt x="356" y="911"/>
                    <a:pt x="406" y="922"/>
                    <a:pt x="455" y="922"/>
                  </a:cubicBezTo>
                  <a:cubicBezTo>
                    <a:pt x="505" y="922"/>
                    <a:pt x="554" y="911"/>
                    <a:pt x="592" y="890"/>
                  </a:cubicBezTo>
                  <a:lnTo>
                    <a:pt x="1679" y="261"/>
                  </a:lnTo>
                  <a:lnTo>
                    <a:pt x="12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982;p46">
              <a:extLst>
                <a:ext uri="{FF2B5EF4-FFF2-40B4-BE49-F238E27FC236}">
                  <a16:creationId xmlns:a16="http://schemas.microsoft.com/office/drawing/2014/main" id="{B1B2C88C-BA8E-E20C-6819-5BB72941358F}"/>
                </a:ext>
              </a:extLst>
            </p:cNvPr>
            <p:cNvSpPr/>
            <p:nvPr/>
          </p:nvSpPr>
          <p:spPr>
            <a:xfrm>
              <a:off x="8588426" y="4565460"/>
              <a:ext cx="81270" cy="48802"/>
            </a:xfrm>
            <a:custGeom>
              <a:avLst/>
              <a:gdLst/>
              <a:ahLst/>
              <a:cxnLst/>
              <a:rect l="l" t="t" r="r" b="b"/>
              <a:pathLst>
                <a:path w="1617" h="971" extrusionOk="0">
                  <a:moveTo>
                    <a:pt x="1224" y="1"/>
                  </a:moveTo>
                  <a:lnTo>
                    <a:pt x="0" y="708"/>
                  </a:lnTo>
                  <a:lnTo>
                    <a:pt x="454" y="970"/>
                  </a:lnTo>
                  <a:lnTo>
                    <a:pt x="1541" y="342"/>
                  </a:lnTo>
                  <a:cubicBezTo>
                    <a:pt x="1616" y="299"/>
                    <a:pt x="1616" y="228"/>
                    <a:pt x="1541" y="185"/>
                  </a:cubicBezTo>
                  <a:lnTo>
                    <a:pt x="12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983;p46">
              <a:extLst>
                <a:ext uri="{FF2B5EF4-FFF2-40B4-BE49-F238E27FC236}">
                  <a16:creationId xmlns:a16="http://schemas.microsoft.com/office/drawing/2014/main" id="{9FF86E3F-5E81-3E5C-EC73-9F64D9DD5608}"/>
                </a:ext>
              </a:extLst>
            </p:cNvPr>
            <p:cNvSpPr/>
            <p:nvPr/>
          </p:nvSpPr>
          <p:spPr>
            <a:xfrm>
              <a:off x="7817689" y="3755219"/>
              <a:ext cx="733595" cy="825470"/>
            </a:xfrm>
            <a:custGeom>
              <a:avLst/>
              <a:gdLst/>
              <a:ahLst/>
              <a:cxnLst/>
              <a:rect l="l" t="t" r="r" b="b"/>
              <a:pathLst>
                <a:path w="14596" h="16424" extrusionOk="0">
                  <a:moveTo>
                    <a:pt x="11877" y="0"/>
                  </a:moveTo>
                  <a:cubicBezTo>
                    <a:pt x="11848" y="0"/>
                    <a:pt x="11823" y="8"/>
                    <a:pt x="11802" y="23"/>
                  </a:cubicBezTo>
                  <a:cubicBezTo>
                    <a:pt x="11802" y="23"/>
                    <a:pt x="11802" y="23"/>
                    <a:pt x="11802" y="23"/>
                  </a:cubicBezTo>
                  <a:cubicBezTo>
                    <a:pt x="11799" y="23"/>
                    <a:pt x="95" y="6787"/>
                    <a:pt x="95" y="6787"/>
                  </a:cubicBezTo>
                  <a:cubicBezTo>
                    <a:pt x="28" y="6827"/>
                    <a:pt x="1" y="6933"/>
                    <a:pt x="36" y="7065"/>
                  </a:cubicBezTo>
                  <a:lnTo>
                    <a:pt x="2384" y="16071"/>
                  </a:lnTo>
                  <a:cubicBezTo>
                    <a:pt x="2431" y="16255"/>
                    <a:pt x="2652" y="16423"/>
                    <a:pt x="2829" y="16423"/>
                  </a:cubicBezTo>
                  <a:cubicBezTo>
                    <a:pt x="2858" y="16423"/>
                    <a:pt x="2886" y="16419"/>
                    <a:pt x="2912" y="16409"/>
                  </a:cubicBezTo>
                  <a:lnTo>
                    <a:pt x="2983" y="16369"/>
                  </a:lnTo>
                  <a:lnTo>
                    <a:pt x="1183" y="8746"/>
                  </a:lnTo>
                  <a:lnTo>
                    <a:pt x="12323" y="2306"/>
                  </a:lnTo>
                  <a:lnTo>
                    <a:pt x="12183" y="1524"/>
                  </a:lnTo>
                  <a:lnTo>
                    <a:pt x="14196" y="9245"/>
                  </a:lnTo>
                  <a:cubicBezTo>
                    <a:pt x="14244" y="9430"/>
                    <a:pt x="14393" y="9599"/>
                    <a:pt x="14529" y="9620"/>
                  </a:cubicBezTo>
                  <a:lnTo>
                    <a:pt x="14596" y="9503"/>
                  </a:lnTo>
                  <a:lnTo>
                    <a:pt x="12062" y="58"/>
                  </a:lnTo>
                  <a:lnTo>
                    <a:pt x="11905" y="2"/>
                  </a:lnTo>
                  <a:cubicBezTo>
                    <a:pt x="11896" y="1"/>
                    <a:pt x="11886" y="0"/>
                    <a:pt x="11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984;p46">
              <a:extLst>
                <a:ext uri="{FF2B5EF4-FFF2-40B4-BE49-F238E27FC236}">
                  <a16:creationId xmlns:a16="http://schemas.microsoft.com/office/drawing/2014/main" id="{8320C485-85BB-7EA3-54BF-DDDF5A90E855}"/>
                </a:ext>
              </a:extLst>
            </p:cNvPr>
            <p:cNvSpPr/>
            <p:nvPr/>
          </p:nvSpPr>
          <p:spPr>
            <a:xfrm>
              <a:off x="7833320" y="3757631"/>
              <a:ext cx="718969" cy="822957"/>
            </a:xfrm>
            <a:custGeom>
              <a:avLst/>
              <a:gdLst/>
              <a:ahLst/>
              <a:cxnLst/>
              <a:rect l="l" t="t" r="r" b="b"/>
              <a:pathLst>
                <a:path w="14305" h="16374" extrusionOk="0">
                  <a:moveTo>
                    <a:pt x="11691" y="0"/>
                  </a:moveTo>
                  <a:cubicBezTo>
                    <a:pt x="11663" y="0"/>
                    <a:pt x="11635" y="7"/>
                    <a:pt x="11609" y="22"/>
                  </a:cubicBezTo>
                  <a:lnTo>
                    <a:pt x="117" y="6664"/>
                  </a:lnTo>
                  <a:cubicBezTo>
                    <a:pt x="39" y="6709"/>
                    <a:pt x="1" y="6800"/>
                    <a:pt x="23" y="6888"/>
                  </a:cubicBezTo>
                  <a:lnTo>
                    <a:pt x="2480" y="16312"/>
                  </a:lnTo>
                  <a:cubicBezTo>
                    <a:pt x="2490" y="16349"/>
                    <a:pt x="2524" y="16373"/>
                    <a:pt x="2560" y="16373"/>
                  </a:cubicBezTo>
                  <a:cubicBezTo>
                    <a:pt x="2574" y="16373"/>
                    <a:pt x="2588" y="16370"/>
                    <a:pt x="2601" y="16362"/>
                  </a:cubicBezTo>
                  <a:lnTo>
                    <a:pt x="14199" y="9659"/>
                  </a:lnTo>
                  <a:cubicBezTo>
                    <a:pt x="14270" y="9618"/>
                    <a:pt x="14305" y="9535"/>
                    <a:pt x="14285" y="9455"/>
                  </a:cubicBezTo>
                  <a:lnTo>
                    <a:pt x="11852" y="124"/>
                  </a:lnTo>
                  <a:cubicBezTo>
                    <a:pt x="11832" y="48"/>
                    <a:pt x="11763" y="0"/>
                    <a:pt x="11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985;p46">
              <a:extLst>
                <a:ext uri="{FF2B5EF4-FFF2-40B4-BE49-F238E27FC236}">
                  <a16:creationId xmlns:a16="http://schemas.microsoft.com/office/drawing/2014/main" id="{95A6FFD8-0866-1F5C-C4A6-9FC10D831BA3}"/>
                </a:ext>
              </a:extLst>
            </p:cNvPr>
            <p:cNvSpPr/>
            <p:nvPr/>
          </p:nvSpPr>
          <p:spPr>
            <a:xfrm>
              <a:off x="7860259" y="3789596"/>
              <a:ext cx="664990" cy="756815"/>
            </a:xfrm>
            <a:custGeom>
              <a:avLst/>
              <a:gdLst/>
              <a:ahLst/>
              <a:cxnLst/>
              <a:rect l="l" t="t" r="r" b="b"/>
              <a:pathLst>
                <a:path w="13231" h="15058" extrusionOk="0">
                  <a:moveTo>
                    <a:pt x="10957" y="1"/>
                  </a:moveTo>
                  <a:lnTo>
                    <a:pt x="10863" y="56"/>
                  </a:lnTo>
                  <a:lnTo>
                    <a:pt x="1" y="6336"/>
                  </a:lnTo>
                  <a:lnTo>
                    <a:pt x="2244" y="14941"/>
                  </a:lnTo>
                  <a:lnTo>
                    <a:pt x="2274" y="15057"/>
                  </a:lnTo>
                  <a:lnTo>
                    <a:pt x="13231" y="8721"/>
                  </a:lnTo>
                  <a:lnTo>
                    <a:pt x="109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986;p46">
              <a:extLst>
                <a:ext uri="{FF2B5EF4-FFF2-40B4-BE49-F238E27FC236}">
                  <a16:creationId xmlns:a16="http://schemas.microsoft.com/office/drawing/2014/main" id="{AB7952AC-A796-3B5C-4F3D-84E5ECC8A79E}"/>
                </a:ext>
              </a:extLst>
            </p:cNvPr>
            <p:cNvSpPr/>
            <p:nvPr/>
          </p:nvSpPr>
          <p:spPr>
            <a:xfrm>
              <a:off x="7860259" y="3792411"/>
              <a:ext cx="658708" cy="748170"/>
            </a:xfrm>
            <a:custGeom>
              <a:avLst/>
              <a:gdLst/>
              <a:ahLst/>
              <a:cxnLst/>
              <a:rect l="l" t="t" r="r" b="b"/>
              <a:pathLst>
                <a:path w="13106" h="14886" extrusionOk="0">
                  <a:moveTo>
                    <a:pt x="10863" y="0"/>
                  </a:moveTo>
                  <a:lnTo>
                    <a:pt x="1" y="6280"/>
                  </a:lnTo>
                  <a:lnTo>
                    <a:pt x="2244" y="14885"/>
                  </a:lnTo>
                  <a:lnTo>
                    <a:pt x="13106" y="8605"/>
                  </a:lnTo>
                  <a:lnTo>
                    <a:pt x="108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987;p46">
              <a:extLst>
                <a:ext uri="{FF2B5EF4-FFF2-40B4-BE49-F238E27FC236}">
                  <a16:creationId xmlns:a16="http://schemas.microsoft.com/office/drawing/2014/main" id="{73702D8E-C342-B0CC-C87E-AFD1F9DD3139}"/>
                </a:ext>
              </a:extLst>
            </p:cNvPr>
            <p:cNvSpPr/>
            <p:nvPr/>
          </p:nvSpPr>
          <p:spPr>
            <a:xfrm>
              <a:off x="8371655" y="4520779"/>
              <a:ext cx="165305" cy="158972"/>
            </a:xfrm>
            <a:custGeom>
              <a:avLst/>
              <a:gdLst/>
              <a:ahLst/>
              <a:cxnLst/>
              <a:rect l="l" t="t" r="r" b="b"/>
              <a:pathLst>
                <a:path w="3289" h="3163" extrusionOk="0">
                  <a:moveTo>
                    <a:pt x="238" y="1"/>
                  </a:moveTo>
                  <a:cubicBezTo>
                    <a:pt x="95" y="1"/>
                    <a:pt x="9" y="116"/>
                    <a:pt x="5" y="286"/>
                  </a:cubicBezTo>
                  <a:cubicBezTo>
                    <a:pt x="1" y="431"/>
                    <a:pt x="319" y="1015"/>
                    <a:pt x="445" y="1202"/>
                  </a:cubicBezTo>
                  <a:cubicBezTo>
                    <a:pt x="795" y="1720"/>
                    <a:pt x="1188" y="2432"/>
                    <a:pt x="2240" y="3162"/>
                  </a:cubicBezTo>
                  <a:cubicBezTo>
                    <a:pt x="3289" y="2853"/>
                    <a:pt x="3149" y="2232"/>
                    <a:pt x="1302" y="918"/>
                  </a:cubicBezTo>
                  <a:cubicBezTo>
                    <a:pt x="514" y="103"/>
                    <a:pt x="515" y="76"/>
                    <a:pt x="352" y="22"/>
                  </a:cubicBezTo>
                  <a:cubicBezTo>
                    <a:pt x="311" y="8"/>
                    <a:pt x="273" y="1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988;p46">
              <a:extLst>
                <a:ext uri="{FF2B5EF4-FFF2-40B4-BE49-F238E27FC236}">
                  <a16:creationId xmlns:a16="http://schemas.microsoft.com/office/drawing/2014/main" id="{28CC4DC3-F5A0-4713-A059-B6365BB16D51}"/>
                </a:ext>
              </a:extLst>
            </p:cNvPr>
            <p:cNvSpPr/>
            <p:nvPr/>
          </p:nvSpPr>
          <p:spPr>
            <a:xfrm>
              <a:off x="8231681" y="4539274"/>
              <a:ext cx="194456" cy="91222"/>
            </a:xfrm>
            <a:custGeom>
              <a:avLst/>
              <a:gdLst/>
              <a:ahLst/>
              <a:cxnLst/>
              <a:rect l="l" t="t" r="r" b="b"/>
              <a:pathLst>
                <a:path w="3869" h="1815" extrusionOk="0">
                  <a:moveTo>
                    <a:pt x="375" y="0"/>
                  </a:moveTo>
                  <a:cubicBezTo>
                    <a:pt x="244" y="0"/>
                    <a:pt x="148" y="63"/>
                    <a:pt x="101" y="156"/>
                  </a:cubicBezTo>
                  <a:cubicBezTo>
                    <a:pt x="1" y="349"/>
                    <a:pt x="121" y="668"/>
                    <a:pt x="604" y="790"/>
                  </a:cubicBezTo>
                  <a:lnTo>
                    <a:pt x="1553" y="943"/>
                  </a:lnTo>
                  <a:lnTo>
                    <a:pt x="2817" y="1399"/>
                  </a:lnTo>
                  <a:lnTo>
                    <a:pt x="2894" y="1430"/>
                  </a:lnTo>
                  <a:lnTo>
                    <a:pt x="3869" y="1815"/>
                  </a:lnTo>
                  <a:lnTo>
                    <a:pt x="3848" y="1695"/>
                  </a:lnTo>
                  <a:lnTo>
                    <a:pt x="3721" y="997"/>
                  </a:lnTo>
                  <a:lnTo>
                    <a:pt x="3658" y="647"/>
                  </a:lnTo>
                  <a:cubicBezTo>
                    <a:pt x="3584" y="548"/>
                    <a:pt x="2676" y="346"/>
                    <a:pt x="2676" y="346"/>
                  </a:cubicBezTo>
                  <a:lnTo>
                    <a:pt x="1549" y="82"/>
                  </a:lnTo>
                  <a:lnTo>
                    <a:pt x="388" y="1"/>
                  </a:lnTo>
                  <a:cubicBezTo>
                    <a:pt x="384" y="0"/>
                    <a:pt x="379" y="0"/>
                    <a:pt x="3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989;p46">
              <a:extLst>
                <a:ext uri="{FF2B5EF4-FFF2-40B4-BE49-F238E27FC236}">
                  <a16:creationId xmlns:a16="http://schemas.microsoft.com/office/drawing/2014/main" id="{34C023C9-2A66-5D75-ECC2-913DE949B7E8}"/>
                </a:ext>
              </a:extLst>
            </p:cNvPr>
            <p:cNvSpPr/>
            <p:nvPr/>
          </p:nvSpPr>
          <p:spPr>
            <a:xfrm>
              <a:off x="8231681" y="4547065"/>
              <a:ext cx="219485" cy="80969"/>
            </a:xfrm>
            <a:custGeom>
              <a:avLst/>
              <a:gdLst/>
              <a:ahLst/>
              <a:cxnLst/>
              <a:rect l="l" t="t" r="r" b="b"/>
              <a:pathLst>
                <a:path w="4367" h="1611" extrusionOk="0">
                  <a:moveTo>
                    <a:pt x="101" y="1"/>
                  </a:moveTo>
                  <a:lnTo>
                    <a:pt x="101" y="1"/>
                  </a:lnTo>
                  <a:cubicBezTo>
                    <a:pt x="1" y="194"/>
                    <a:pt x="121" y="513"/>
                    <a:pt x="604" y="635"/>
                  </a:cubicBezTo>
                  <a:lnTo>
                    <a:pt x="2894" y="1275"/>
                  </a:lnTo>
                  <a:lnTo>
                    <a:pt x="3848" y="1540"/>
                  </a:lnTo>
                  <a:lnTo>
                    <a:pt x="4100" y="1610"/>
                  </a:lnTo>
                  <a:lnTo>
                    <a:pt x="4367" y="991"/>
                  </a:lnTo>
                  <a:cubicBezTo>
                    <a:pt x="4146" y="938"/>
                    <a:pt x="3929" y="889"/>
                    <a:pt x="3721" y="842"/>
                  </a:cubicBezTo>
                  <a:cubicBezTo>
                    <a:pt x="3086" y="696"/>
                    <a:pt x="2546" y="563"/>
                    <a:pt x="2330" y="357"/>
                  </a:cubicBezTo>
                  <a:cubicBezTo>
                    <a:pt x="2309" y="357"/>
                    <a:pt x="2290" y="357"/>
                    <a:pt x="2270" y="357"/>
                  </a:cubicBezTo>
                  <a:cubicBezTo>
                    <a:pt x="1797" y="357"/>
                    <a:pt x="1557" y="303"/>
                    <a:pt x="1315" y="144"/>
                  </a:cubicBezTo>
                  <a:cubicBezTo>
                    <a:pt x="1226" y="158"/>
                    <a:pt x="1132" y="165"/>
                    <a:pt x="1034" y="165"/>
                  </a:cubicBezTo>
                  <a:cubicBezTo>
                    <a:pt x="713" y="165"/>
                    <a:pt x="362" y="95"/>
                    <a:pt x="101" y="1"/>
                  </a:cubicBezTo>
                  <a:close/>
                </a:path>
              </a:pathLst>
            </a:custGeom>
            <a:solidFill>
              <a:srgbClr val="878787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990;p46">
              <a:extLst>
                <a:ext uri="{FF2B5EF4-FFF2-40B4-BE49-F238E27FC236}">
                  <a16:creationId xmlns:a16="http://schemas.microsoft.com/office/drawing/2014/main" id="{D7B8AD3E-5CEC-81EB-31A7-522D0850BBE7}"/>
                </a:ext>
              </a:extLst>
            </p:cNvPr>
            <p:cNvSpPr/>
            <p:nvPr/>
          </p:nvSpPr>
          <p:spPr>
            <a:xfrm>
              <a:off x="8191372" y="4558122"/>
              <a:ext cx="223104" cy="112582"/>
            </a:xfrm>
            <a:custGeom>
              <a:avLst/>
              <a:gdLst/>
              <a:ahLst/>
              <a:cxnLst/>
              <a:rect l="l" t="t" r="r" b="b"/>
              <a:pathLst>
                <a:path w="4439" h="2240" extrusionOk="0">
                  <a:moveTo>
                    <a:pt x="1645" y="1"/>
                  </a:moveTo>
                  <a:lnTo>
                    <a:pt x="340" y="10"/>
                  </a:lnTo>
                  <a:cubicBezTo>
                    <a:pt x="224" y="14"/>
                    <a:pt x="141" y="75"/>
                    <a:pt x="99" y="160"/>
                  </a:cubicBezTo>
                  <a:cubicBezTo>
                    <a:pt x="0" y="365"/>
                    <a:pt x="137" y="714"/>
                    <a:pt x="627" y="809"/>
                  </a:cubicBezTo>
                  <a:lnTo>
                    <a:pt x="1531" y="897"/>
                  </a:lnTo>
                  <a:lnTo>
                    <a:pt x="2767" y="1274"/>
                  </a:lnTo>
                  <a:lnTo>
                    <a:pt x="3643" y="1834"/>
                  </a:lnTo>
                  <a:lnTo>
                    <a:pt x="4276" y="2239"/>
                  </a:lnTo>
                  <a:lnTo>
                    <a:pt x="4297" y="2039"/>
                  </a:lnTo>
                  <a:lnTo>
                    <a:pt x="4380" y="1285"/>
                  </a:lnTo>
                  <a:lnTo>
                    <a:pt x="4439" y="753"/>
                  </a:lnTo>
                  <a:cubicBezTo>
                    <a:pt x="4359" y="656"/>
                    <a:pt x="3056" y="318"/>
                    <a:pt x="3052" y="318"/>
                  </a:cubicBezTo>
                  <a:cubicBezTo>
                    <a:pt x="3052" y="318"/>
                    <a:pt x="3052" y="318"/>
                    <a:pt x="3052" y="318"/>
                  </a:cubicBezTo>
                  <a:lnTo>
                    <a:pt x="16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991;p46">
              <a:extLst>
                <a:ext uri="{FF2B5EF4-FFF2-40B4-BE49-F238E27FC236}">
                  <a16:creationId xmlns:a16="http://schemas.microsoft.com/office/drawing/2014/main" id="{24B5F3AC-D6BD-C400-FDA8-3327CDF86D0F}"/>
                </a:ext>
              </a:extLst>
            </p:cNvPr>
            <p:cNvSpPr/>
            <p:nvPr/>
          </p:nvSpPr>
          <p:spPr>
            <a:xfrm>
              <a:off x="8191372" y="4566163"/>
              <a:ext cx="231849" cy="95142"/>
            </a:xfrm>
            <a:custGeom>
              <a:avLst/>
              <a:gdLst/>
              <a:ahLst/>
              <a:cxnLst/>
              <a:rect l="l" t="t" r="r" b="b"/>
              <a:pathLst>
                <a:path w="4613" h="1893" extrusionOk="0">
                  <a:moveTo>
                    <a:pt x="99" y="0"/>
                  </a:moveTo>
                  <a:cubicBezTo>
                    <a:pt x="0" y="205"/>
                    <a:pt x="137" y="554"/>
                    <a:pt x="627" y="649"/>
                  </a:cubicBezTo>
                  <a:lnTo>
                    <a:pt x="1531" y="737"/>
                  </a:lnTo>
                  <a:lnTo>
                    <a:pt x="2767" y="1113"/>
                  </a:lnTo>
                  <a:lnTo>
                    <a:pt x="3643" y="1674"/>
                  </a:lnTo>
                  <a:lnTo>
                    <a:pt x="4297" y="1879"/>
                  </a:lnTo>
                  <a:lnTo>
                    <a:pt x="4342" y="1892"/>
                  </a:lnTo>
                  <a:lnTo>
                    <a:pt x="4612" y="1187"/>
                  </a:lnTo>
                  <a:cubicBezTo>
                    <a:pt x="4535" y="1166"/>
                    <a:pt x="4457" y="1146"/>
                    <a:pt x="4380" y="1125"/>
                  </a:cubicBezTo>
                  <a:cubicBezTo>
                    <a:pt x="3530" y="904"/>
                    <a:pt x="2752" y="732"/>
                    <a:pt x="2475" y="445"/>
                  </a:cubicBezTo>
                  <a:cubicBezTo>
                    <a:pt x="1938" y="445"/>
                    <a:pt x="1678" y="384"/>
                    <a:pt x="1412" y="193"/>
                  </a:cubicBezTo>
                  <a:cubicBezTo>
                    <a:pt x="1323" y="208"/>
                    <a:pt x="1227" y="215"/>
                    <a:pt x="1129" y="215"/>
                  </a:cubicBezTo>
                  <a:cubicBezTo>
                    <a:pt x="727" y="215"/>
                    <a:pt x="289" y="103"/>
                    <a:pt x="99" y="0"/>
                  </a:cubicBezTo>
                  <a:close/>
                </a:path>
              </a:pathLst>
            </a:custGeom>
            <a:solidFill>
              <a:srgbClr val="878787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992;p46">
              <a:extLst>
                <a:ext uri="{FF2B5EF4-FFF2-40B4-BE49-F238E27FC236}">
                  <a16:creationId xmlns:a16="http://schemas.microsoft.com/office/drawing/2014/main" id="{F736EA41-C7B2-9E96-1B1E-97D7149C2A22}"/>
                </a:ext>
              </a:extLst>
            </p:cNvPr>
            <p:cNvSpPr/>
            <p:nvPr/>
          </p:nvSpPr>
          <p:spPr>
            <a:xfrm>
              <a:off x="8157497" y="4578628"/>
              <a:ext cx="209986" cy="109919"/>
            </a:xfrm>
            <a:custGeom>
              <a:avLst/>
              <a:gdLst/>
              <a:ahLst/>
              <a:cxnLst/>
              <a:rect l="l" t="t" r="r" b="b"/>
              <a:pathLst>
                <a:path w="4178" h="2187" extrusionOk="0">
                  <a:moveTo>
                    <a:pt x="1551" y="0"/>
                  </a:moveTo>
                  <a:lnTo>
                    <a:pt x="326" y="6"/>
                  </a:lnTo>
                  <a:cubicBezTo>
                    <a:pt x="91" y="16"/>
                    <a:pt x="1" y="275"/>
                    <a:pt x="137" y="496"/>
                  </a:cubicBezTo>
                  <a:cubicBezTo>
                    <a:pt x="212" y="622"/>
                    <a:pt x="362" y="736"/>
                    <a:pt x="600" y="784"/>
                  </a:cubicBezTo>
                  <a:lnTo>
                    <a:pt x="1449" y="873"/>
                  </a:lnTo>
                  <a:lnTo>
                    <a:pt x="2610" y="1243"/>
                  </a:lnTo>
                  <a:lnTo>
                    <a:pt x="3960" y="2140"/>
                  </a:lnTo>
                  <a:lnTo>
                    <a:pt x="4031" y="2187"/>
                  </a:lnTo>
                  <a:lnTo>
                    <a:pt x="4044" y="2052"/>
                  </a:lnTo>
                  <a:lnTo>
                    <a:pt x="4106" y="1440"/>
                  </a:lnTo>
                  <a:lnTo>
                    <a:pt x="4177" y="741"/>
                  </a:lnTo>
                  <a:cubicBezTo>
                    <a:pt x="4101" y="648"/>
                    <a:pt x="2872" y="314"/>
                    <a:pt x="2872" y="314"/>
                  </a:cubicBezTo>
                  <a:lnTo>
                    <a:pt x="1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993;p46">
              <a:extLst>
                <a:ext uri="{FF2B5EF4-FFF2-40B4-BE49-F238E27FC236}">
                  <a16:creationId xmlns:a16="http://schemas.microsoft.com/office/drawing/2014/main" id="{84808DD4-5F6D-85F2-A4BC-2D5E41847F15}"/>
                </a:ext>
              </a:extLst>
            </p:cNvPr>
            <p:cNvSpPr/>
            <p:nvPr/>
          </p:nvSpPr>
          <p:spPr>
            <a:xfrm>
              <a:off x="8164332" y="4603507"/>
              <a:ext cx="220340" cy="82678"/>
            </a:xfrm>
            <a:custGeom>
              <a:avLst/>
              <a:gdLst/>
              <a:ahLst/>
              <a:cxnLst/>
              <a:rect l="l" t="t" r="r" b="b"/>
              <a:pathLst>
                <a:path w="4384" h="1645" extrusionOk="0">
                  <a:moveTo>
                    <a:pt x="1" y="1"/>
                  </a:moveTo>
                  <a:cubicBezTo>
                    <a:pt x="76" y="127"/>
                    <a:pt x="226" y="241"/>
                    <a:pt x="464" y="289"/>
                  </a:cubicBezTo>
                  <a:lnTo>
                    <a:pt x="1313" y="378"/>
                  </a:lnTo>
                  <a:lnTo>
                    <a:pt x="2474" y="748"/>
                  </a:lnTo>
                  <a:lnTo>
                    <a:pt x="3825" y="1645"/>
                  </a:lnTo>
                  <a:lnTo>
                    <a:pt x="3908" y="1557"/>
                  </a:lnTo>
                  <a:lnTo>
                    <a:pt x="4384" y="1060"/>
                  </a:lnTo>
                  <a:cubicBezTo>
                    <a:pt x="4245" y="1021"/>
                    <a:pt x="4107" y="983"/>
                    <a:pt x="3970" y="945"/>
                  </a:cubicBezTo>
                  <a:cubicBezTo>
                    <a:pt x="3269" y="753"/>
                    <a:pt x="2620" y="573"/>
                    <a:pt x="2389" y="326"/>
                  </a:cubicBezTo>
                  <a:cubicBezTo>
                    <a:pt x="1906" y="324"/>
                    <a:pt x="1455" y="255"/>
                    <a:pt x="1062" y="66"/>
                  </a:cubicBezTo>
                  <a:cubicBezTo>
                    <a:pt x="911" y="92"/>
                    <a:pt x="763" y="106"/>
                    <a:pt x="618" y="106"/>
                  </a:cubicBezTo>
                  <a:cubicBezTo>
                    <a:pt x="403" y="106"/>
                    <a:pt x="196" y="74"/>
                    <a:pt x="1" y="1"/>
                  </a:cubicBezTo>
                  <a:close/>
                </a:path>
              </a:pathLst>
            </a:custGeom>
            <a:solidFill>
              <a:srgbClr val="878787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994;p46">
              <a:extLst>
                <a:ext uri="{FF2B5EF4-FFF2-40B4-BE49-F238E27FC236}">
                  <a16:creationId xmlns:a16="http://schemas.microsoft.com/office/drawing/2014/main" id="{E088B24E-DA13-7625-D1C4-10693264D199}"/>
                </a:ext>
              </a:extLst>
            </p:cNvPr>
            <p:cNvSpPr/>
            <p:nvPr/>
          </p:nvSpPr>
          <p:spPr>
            <a:xfrm>
              <a:off x="8313856" y="4571742"/>
              <a:ext cx="338200" cy="264016"/>
            </a:xfrm>
            <a:custGeom>
              <a:avLst/>
              <a:gdLst/>
              <a:ahLst/>
              <a:cxnLst/>
              <a:rect l="l" t="t" r="r" b="b"/>
              <a:pathLst>
                <a:path w="6729" h="5253" extrusionOk="0">
                  <a:moveTo>
                    <a:pt x="2023" y="1"/>
                  </a:moveTo>
                  <a:cubicBezTo>
                    <a:pt x="1079" y="29"/>
                    <a:pt x="730" y="847"/>
                    <a:pt x="188" y="1406"/>
                  </a:cubicBezTo>
                  <a:cubicBezTo>
                    <a:pt x="185" y="1424"/>
                    <a:pt x="181" y="1443"/>
                    <a:pt x="177" y="1461"/>
                  </a:cubicBezTo>
                  <a:cubicBezTo>
                    <a:pt x="101" y="1860"/>
                    <a:pt x="58" y="2071"/>
                    <a:pt x="36" y="2191"/>
                  </a:cubicBezTo>
                  <a:cubicBezTo>
                    <a:pt x="1" y="2381"/>
                    <a:pt x="16" y="2360"/>
                    <a:pt x="27" y="2502"/>
                  </a:cubicBezTo>
                  <a:cubicBezTo>
                    <a:pt x="27" y="2502"/>
                    <a:pt x="1315" y="3761"/>
                    <a:pt x="2645" y="3761"/>
                  </a:cubicBezTo>
                  <a:cubicBezTo>
                    <a:pt x="2791" y="3761"/>
                    <a:pt x="2937" y="3746"/>
                    <a:pt x="3082" y="3712"/>
                  </a:cubicBezTo>
                  <a:lnTo>
                    <a:pt x="5412" y="5253"/>
                  </a:lnTo>
                  <a:cubicBezTo>
                    <a:pt x="5360" y="4983"/>
                    <a:pt x="5364" y="4711"/>
                    <a:pt x="5413" y="4459"/>
                  </a:cubicBezTo>
                  <a:cubicBezTo>
                    <a:pt x="5550" y="3713"/>
                    <a:pt x="6046" y="3119"/>
                    <a:pt x="6512" y="3119"/>
                  </a:cubicBezTo>
                  <a:cubicBezTo>
                    <a:pt x="6585" y="3119"/>
                    <a:pt x="6658" y="3134"/>
                    <a:pt x="6728" y="3165"/>
                  </a:cubicBezTo>
                  <a:lnTo>
                    <a:pt x="4611" y="2044"/>
                  </a:lnTo>
                  <a:cubicBezTo>
                    <a:pt x="4234" y="1330"/>
                    <a:pt x="3193" y="400"/>
                    <a:pt x="20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995;p46">
              <a:extLst>
                <a:ext uri="{FF2B5EF4-FFF2-40B4-BE49-F238E27FC236}">
                  <a16:creationId xmlns:a16="http://schemas.microsoft.com/office/drawing/2014/main" id="{0501B0A4-C56A-BF65-F7E1-74CF40618260}"/>
                </a:ext>
              </a:extLst>
            </p:cNvPr>
            <p:cNvSpPr/>
            <p:nvPr/>
          </p:nvSpPr>
          <p:spPr>
            <a:xfrm>
              <a:off x="8176194" y="4624113"/>
              <a:ext cx="176212" cy="93936"/>
            </a:xfrm>
            <a:custGeom>
              <a:avLst/>
              <a:gdLst/>
              <a:ahLst/>
              <a:cxnLst/>
              <a:rect l="l" t="t" r="r" b="b"/>
              <a:pathLst>
                <a:path w="3506" h="1869" extrusionOk="0">
                  <a:moveTo>
                    <a:pt x="1264" y="1"/>
                  </a:moveTo>
                  <a:lnTo>
                    <a:pt x="218" y="6"/>
                  </a:lnTo>
                  <a:cubicBezTo>
                    <a:pt x="80" y="12"/>
                    <a:pt x="1" y="115"/>
                    <a:pt x="0" y="240"/>
                  </a:cubicBezTo>
                  <a:cubicBezTo>
                    <a:pt x="0" y="272"/>
                    <a:pt x="6" y="305"/>
                    <a:pt x="15" y="338"/>
                  </a:cubicBezTo>
                  <a:cubicBezTo>
                    <a:pt x="58" y="478"/>
                    <a:pt x="195" y="619"/>
                    <a:pt x="451" y="669"/>
                  </a:cubicBezTo>
                  <a:lnTo>
                    <a:pt x="1176" y="745"/>
                  </a:lnTo>
                  <a:lnTo>
                    <a:pt x="2167" y="1062"/>
                  </a:lnTo>
                  <a:lnTo>
                    <a:pt x="2766" y="1460"/>
                  </a:lnTo>
                  <a:lnTo>
                    <a:pt x="3063" y="1657"/>
                  </a:lnTo>
                  <a:lnTo>
                    <a:pt x="3381" y="1869"/>
                  </a:lnTo>
                  <a:lnTo>
                    <a:pt x="3390" y="1775"/>
                  </a:lnTo>
                  <a:lnTo>
                    <a:pt x="3392" y="1740"/>
                  </a:lnTo>
                  <a:cubicBezTo>
                    <a:pt x="3392" y="1740"/>
                    <a:pt x="3409" y="1585"/>
                    <a:pt x="3409" y="1582"/>
                  </a:cubicBezTo>
                  <a:lnTo>
                    <a:pt x="3506" y="633"/>
                  </a:lnTo>
                  <a:cubicBezTo>
                    <a:pt x="3473" y="593"/>
                    <a:pt x="3189" y="501"/>
                    <a:pt x="2916" y="419"/>
                  </a:cubicBezTo>
                  <a:cubicBezTo>
                    <a:pt x="2649" y="338"/>
                    <a:pt x="2391" y="269"/>
                    <a:pt x="2391" y="269"/>
                  </a:cubicBezTo>
                  <a:lnTo>
                    <a:pt x="12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996;p46">
              <a:extLst>
                <a:ext uri="{FF2B5EF4-FFF2-40B4-BE49-F238E27FC236}">
                  <a16:creationId xmlns:a16="http://schemas.microsoft.com/office/drawing/2014/main" id="{930D9CE6-3547-3291-537E-8AFD9418DCD4}"/>
                </a:ext>
              </a:extLst>
            </p:cNvPr>
            <p:cNvSpPr/>
            <p:nvPr/>
          </p:nvSpPr>
          <p:spPr>
            <a:xfrm>
              <a:off x="8176897" y="4641101"/>
              <a:ext cx="409016" cy="194657"/>
            </a:xfrm>
            <a:custGeom>
              <a:avLst/>
              <a:gdLst/>
              <a:ahLst/>
              <a:cxnLst/>
              <a:rect l="l" t="t" r="r" b="b"/>
              <a:pathLst>
                <a:path w="8138" h="3873" extrusionOk="0">
                  <a:moveTo>
                    <a:pt x="1" y="0"/>
                  </a:moveTo>
                  <a:lnTo>
                    <a:pt x="1" y="0"/>
                  </a:lnTo>
                  <a:cubicBezTo>
                    <a:pt x="44" y="140"/>
                    <a:pt x="181" y="281"/>
                    <a:pt x="437" y="331"/>
                  </a:cubicBezTo>
                  <a:lnTo>
                    <a:pt x="1162" y="408"/>
                  </a:lnTo>
                  <a:lnTo>
                    <a:pt x="2153" y="724"/>
                  </a:lnTo>
                  <a:lnTo>
                    <a:pt x="2752" y="1122"/>
                  </a:lnTo>
                  <a:cubicBezTo>
                    <a:pt x="2752" y="1122"/>
                    <a:pt x="4040" y="2381"/>
                    <a:pt x="5370" y="2381"/>
                  </a:cubicBezTo>
                  <a:cubicBezTo>
                    <a:pt x="5516" y="2381"/>
                    <a:pt x="5662" y="2366"/>
                    <a:pt x="5807" y="2332"/>
                  </a:cubicBezTo>
                  <a:lnTo>
                    <a:pt x="8137" y="3873"/>
                  </a:lnTo>
                  <a:cubicBezTo>
                    <a:pt x="8085" y="3603"/>
                    <a:pt x="8089" y="3331"/>
                    <a:pt x="8138" y="3079"/>
                  </a:cubicBezTo>
                  <a:lnTo>
                    <a:pt x="8138" y="3079"/>
                  </a:lnTo>
                  <a:cubicBezTo>
                    <a:pt x="8074" y="3087"/>
                    <a:pt x="8010" y="3090"/>
                    <a:pt x="7946" y="3090"/>
                  </a:cubicBezTo>
                  <a:cubicBezTo>
                    <a:pt x="7082" y="3090"/>
                    <a:pt x="6213" y="2409"/>
                    <a:pt x="6016" y="1771"/>
                  </a:cubicBezTo>
                  <a:cubicBezTo>
                    <a:pt x="5807" y="1818"/>
                    <a:pt x="5595" y="1840"/>
                    <a:pt x="5381" y="1840"/>
                  </a:cubicBezTo>
                  <a:cubicBezTo>
                    <a:pt x="4720" y="1840"/>
                    <a:pt x="4042" y="1624"/>
                    <a:pt x="3395" y="1244"/>
                  </a:cubicBezTo>
                  <a:cubicBezTo>
                    <a:pt x="3180" y="1116"/>
                    <a:pt x="2967" y="973"/>
                    <a:pt x="2761" y="812"/>
                  </a:cubicBezTo>
                  <a:cubicBezTo>
                    <a:pt x="2630" y="711"/>
                    <a:pt x="2503" y="604"/>
                    <a:pt x="2377" y="490"/>
                  </a:cubicBezTo>
                  <a:cubicBezTo>
                    <a:pt x="2293" y="501"/>
                    <a:pt x="2209" y="507"/>
                    <a:pt x="2125" y="507"/>
                  </a:cubicBezTo>
                  <a:cubicBezTo>
                    <a:pt x="1772" y="507"/>
                    <a:pt x="1423" y="407"/>
                    <a:pt x="1158" y="192"/>
                  </a:cubicBezTo>
                  <a:cubicBezTo>
                    <a:pt x="1039" y="242"/>
                    <a:pt x="891" y="268"/>
                    <a:pt x="738" y="268"/>
                  </a:cubicBezTo>
                  <a:cubicBezTo>
                    <a:pt x="463" y="268"/>
                    <a:pt x="171" y="183"/>
                    <a:pt x="1" y="0"/>
                  </a:cubicBezTo>
                  <a:close/>
                </a:path>
              </a:pathLst>
            </a:custGeom>
            <a:solidFill>
              <a:srgbClr val="878787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997;p46">
              <a:extLst>
                <a:ext uri="{FF2B5EF4-FFF2-40B4-BE49-F238E27FC236}">
                  <a16:creationId xmlns:a16="http://schemas.microsoft.com/office/drawing/2014/main" id="{633A7F51-E8EB-96BE-655D-143E7F4265D5}"/>
                </a:ext>
              </a:extLst>
            </p:cNvPr>
            <p:cNvSpPr/>
            <p:nvPr/>
          </p:nvSpPr>
          <p:spPr>
            <a:xfrm>
              <a:off x="8710156" y="4275610"/>
              <a:ext cx="133641" cy="86497"/>
            </a:xfrm>
            <a:custGeom>
              <a:avLst/>
              <a:gdLst/>
              <a:ahLst/>
              <a:cxnLst/>
              <a:rect l="l" t="t" r="r" b="b"/>
              <a:pathLst>
                <a:path w="2659" h="1721" extrusionOk="0">
                  <a:moveTo>
                    <a:pt x="284" y="0"/>
                  </a:moveTo>
                  <a:cubicBezTo>
                    <a:pt x="201" y="0"/>
                    <a:pt x="134" y="42"/>
                    <a:pt x="94" y="107"/>
                  </a:cubicBezTo>
                  <a:cubicBezTo>
                    <a:pt x="1" y="256"/>
                    <a:pt x="56" y="524"/>
                    <a:pt x="394" y="657"/>
                  </a:cubicBezTo>
                  <a:lnTo>
                    <a:pt x="1067" y="849"/>
                  </a:lnTo>
                  <a:lnTo>
                    <a:pt x="1939" y="1309"/>
                  </a:lnTo>
                  <a:lnTo>
                    <a:pt x="1990" y="1339"/>
                  </a:lnTo>
                  <a:lnTo>
                    <a:pt x="2658" y="1721"/>
                  </a:lnTo>
                  <a:lnTo>
                    <a:pt x="2656" y="1623"/>
                  </a:lnTo>
                  <a:lnTo>
                    <a:pt x="2637" y="1049"/>
                  </a:lnTo>
                  <a:lnTo>
                    <a:pt x="2628" y="762"/>
                  </a:lnTo>
                  <a:cubicBezTo>
                    <a:pt x="2585" y="675"/>
                    <a:pt x="1946" y="447"/>
                    <a:pt x="1946" y="447"/>
                  </a:cubicBezTo>
                  <a:lnTo>
                    <a:pt x="1155" y="151"/>
                  </a:lnTo>
                  <a:lnTo>
                    <a:pt x="319" y="3"/>
                  </a:lnTo>
                  <a:cubicBezTo>
                    <a:pt x="307" y="1"/>
                    <a:pt x="296" y="0"/>
                    <a:pt x="2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998;p46">
              <a:extLst>
                <a:ext uri="{FF2B5EF4-FFF2-40B4-BE49-F238E27FC236}">
                  <a16:creationId xmlns:a16="http://schemas.microsoft.com/office/drawing/2014/main" id="{004C66F0-D7CF-6201-AC09-A579AF511287}"/>
                </a:ext>
              </a:extLst>
            </p:cNvPr>
            <p:cNvSpPr/>
            <p:nvPr/>
          </p:nvSpPr>
          <p:spPr>
            <a:xfrm>
              <a:off x="8710156" y="4280988"/>
              <a:ext cx="155303" cy="80014"/>
            </a:xfrm>
            <a:custGeom>
              <a:avLst/>
              <a:gdLst/>
              <a:ahLst/>
              <a:cxnLst/>
              <a:rect l="l" t="t" r="r" b="b"/>
              <a:pathLst>
                <a:path w="3090" h="1592" extrusionOk="0">
                  <a:moveTo>
                    <a:pt x="94" y="0"/>
                  </a:moveTo>
                  <a:cubicBezTo>
                    <a:pt x="1" y="149"/>
                    <a:pt x="55" y="416"/>
                    <a:pt x="394" y="550"/>
                  </a:cubicBezTo>
                  <a:lnTo>
                    <a:pt x="1989" y="1232"/>
                  </a:lnTo>
                  <a:lnTo>
                    <a:pt x="2656" y="1516"/>
                  </a:lnTo>
                  <a:lnTo>
                    <a:pt x="2830" y="1591"/>
                  </a:lnTo>
                  <a:lnTo>
                    <a:pt x="3089" y="1108"/>
                  </a:lnTo>
                  <a:cubicBezTo>
                    <a:pt x="2936" y="1051"/>
                    <a:pt x="2783" y="996"/>
                    <a:pt x="2637" y="942"/>
                  </a:cubicBezTo>
                  <a:cubicBezTo>
                    <a:pt x="2191" y="777"/>
                    <a:pt x="1811" y="631"/>
                    <a:pt x="1676" y="450"/>
                  </a:cubicBezTo>
                  <a:cubicBezTo>
                    <a:pt x="1302" y="415"/>
                    <a:pt x="1127" y="356"/>
                    <a:pt x="961" y="203"/>
                  </a:cubicBezTo>
                  <a:cubicBezTo>
                    <a:pt x="935" y="205"/>
                    <a:pt x="909" y="206"/>
                    <a:pt x="882" y="206"/>
                  </a:cubicBezTo>
                  <a:cubicBezTo>
                    <a:pt x="616" y="206"/>
                    <a:pt x="307" y="113"/>
                    <a:pt x="94" y="0"/>
                  </a:cubicBezTo>
                  <a:close/>
                </a:path>
              </a:pathLst>
            </a:custGeom>
            <a:solidFill>
              <a:srgbClr val="878787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999;p46">
              <a:extLst>
                <a:ext uri="{FF2B5EF4-FFF2-40B4-BE49-F238E27FC236}">
                  <a16:creationId xmlns:a16="http://schemas.microsoft.com/office/drawing/2014/main" id="{A0835D5B-4A78-BB89-0A97-F77DB99DBD3B}"/>
                </a:ext>
              </a:extLst>
            </p:cNvPr>
            <p:cNvSpPr/>
            <p:nvPr/>
          </p:nvSpPr>
          <p:spPr>
            <a:xfrm>
              <a:off x="8653462" y="4282044"/>
              <a:ext cx="179127" cy="107205"/>
            </a:xfrm>
            <a:custGeom>
              <a:avLst/>
              <a:gdLst/>
              <a:ahLst/>
              <a:cxnLst/>
              <a:rect l="l" t="t" r="r" b="b"/>
              <a:pathLst>
                <a:path w="3564" h="2133" extrusionOk="0">
                  <a:moveTo>
                    <a:pt x="306" y="0"/>
                  </a:moveTo>
                  <a:cubicBezTo>
                    <a:pt x="217" y="0"/>
                    <a:pt x="147" y="43"/>
                    <a:pt x="105" y="109"/>
                  </a:cubicBezTo>
                  <a:cubicBezTo>
                    <a:pt x="0" y="270"/>
                    <a:pt x="72" y="568"/>
                    <a:pt x="459" y="682"/>
                  </a:cubicBezTo>
                  <a:lnTo>
                    <a:pt x="1183" y="822"/>
                  </a:lnTo>
                  <a:lnTo>
                    <a:pt x="2142" y="1224"/>
                  </a:lnTo>
                  <a:lnTo>
                    <a:pt x="2788" y="1751"/>
                  </a:lnTo>
                  <a:lnTo>
                    <a:pt x="3256" y="2132"/>
                  </a:lnTo>
                  <a:lnTo>
                    <a:pt x="3297" y="1968"/>
                  </a:lnTo>
                  <a:lnTo>
                    <a:pt x="3453" y="1352"/>
                  </a:lnTo>
                  <a:lnTo>
                    <a:pt x="3563" y="916"/>
                  </a:lnTo>
                  <a:cubicBezTo>
                    <a:pt x="3509" y="831"/>
                    <a:pt x="2490" y="456"/>
                    <a:pt x="2487" y="456"/>
                  </a:cubicBezTo>
                  <a:cubicBezTo>
                    <a:pt x="2487" y="456"/>
                    <a:pt x="2487" y="456"/>
                    <a:pt x="2487" y="456"/>
                  </a:cubicBezTo>
                  <a:lnTo>
                    <a:pt x="1381" y="90"/>
                  </a:lnTo>
                  <a:lnTo>
                    <a:pt x="319" y="1"/>
                  </a:lnTo>
                  <a:cubicBezTo>
                    <a:pt x="315" y="0"/>
                    <a:pt x="310" y="0"/>
                    <a:pt x="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2000;p46">
              <a:extLst>
                <a:ext uri="{FF2B5EF4-FFF2-40B4-BE49-F238E27FC236}">
                  <a16:creationId xmlns:a16="http://schemas.microsoft.com/office/drawing/2014/main" id="{80BFE883-3DD1-9C02-4721-DA425222CF0C}"/>
                </a:ext>
              </a:extLst>
            </p:cNvPr>
            <p:cNvSpPr/>
            <p:nvPr/>
          </p:nvSpPr>
          <p:spPr>
            <a:xfrm>
              <a:off x="8653462" y="4287472"/>
              <a:ext cx="182695" cy="94238"/>
            </a:xfrm>
            <a:custGeom>
              <a:avLst/>
              <a:gdLst/>
              <a:ahLst/>
              <a:cxnLst/>
              <a:rect l="l" t="t" r="r" b="b"/>
              <a:pathLst>
                <a:path w="3635" h="1875" extrusionOk="0">
                  <a:moveTo>
                    <a:pt x="105" y="1"/>
                  </a:moveTo>
                  <a:cubicBezTo>
                    <a:pt x="0" y="162"/>
                    <a:pt x="72" y="460"/>
                    <a:pt x="459" y="574"/>
                  </a:cubicBezTo>
                  <a:lnTo>
                    <a:pt x="1183" y="714"/>
                  </a:lnTo>
                  <a:lnTo>
                    <a:pt x="2142" y="1116"/>
                  </a:lnTo>
                  <a:lnTo>
                    <a:pt x="2788" y="1643"/>
                  </a:lnTo>
                  <a:lnTo>
                    <a:pt x="3297" y="1860"/>
                  </a:lnTo>
                  <a:lnTo>
                    <a:pt x="3331" y="1875"/>
                  </a:lnTo>
                  <a:lnTo>
                    <a:pt x="3634" y="1313"/>
                  </a:lnTo>
                  <a:cubicBezTo>
                    <a:pt x="3573" y="1289"/>
                    <a:pt x="3512" y="1266"/>
                    <a:pt x="3453" y="1244"/>
                  </a:cubicBezTo>
                  <a:cubicBezTo>
                    <a:pt x="2788" y="998"/>
                    <a:pt x="2176" y="800"/>
                    <a:pt x="1984" y="542"/>
                  </a:cubicBezTo>
                  <a:cubicBezTo>
                    <a:pt x="1549" y="503"/>
                    <a:pt x="1344" y="433"/>
                    <a:pt x="1150" y="255"/>
                  </a:cubicBezTo>
                  <a:cubicBezTo>
                    <a:pt x="1119" y="258"/>
                    <a:pt x="1086" y="259"/>
                    <a:pt x="1054" y="259"/>
                  </a:cubicBezTo>
                  <a:cubicBezTo>
                    <a:pt x="691" y="259"/>
                    <a:pt x="268" y="112"/>
                    <a:pt x="105" y="1"/>
                  </a:cubicBezTo>
                  <a:close/>
                </a:path>
              </a:pathLst>
            </a:custGeom>
            <a:solidFill>
              <a:srgbClr val="878787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2001;p46">
              <a:extLst>
                <a:ext uri="{FF2B5EF4-FFF2-40B4-BE49-F238E27FC236}">
                  <a16:creationId xmlns:a16="http://schemas.microsoft.com/office/drawing/2014/main" id="{00EA6CF6-2F03-912C-ABB2-2A308173626D}"/>
                </a:ext>
              </a:extLst>
            </p:cNvPr>
            <p:cNvSpPr/>
            <p:nvPr/>
          </p:nvSpPr>
          <p:spPr>
            <a:xfrm>
              <a:off x="8596970" y="4290739"/>
              <a:ext cx="186063" cy="111477"/>
            </a:xfrm>
            <a:custGeom>
              <a:avLst/>
              <a:gdLst/>
              <a:ahLst/>
              <a:cxnLst/>
              <a:rect l="l" t="t" r="r" b="b"/>
              <a:pathLst>
                <a:path w="3702" h="2218" extrusionOk="0">
                  <a:moveTo>
                    <a:pt x="312" y="1"/>
                  </a:moveTo>
                  <a:cubicBezTo>
                    <a:pt x="108" y="1"/>
                    <a:pt x="0" y="217"/>
                    <a:pt x="92" y="418"/>
                  </a:cubicBezTo>
                  <a:cubicBezTo>
                    <a:pt x="143" y="536"/>
                    <a:pt x="263" y="647"/>
                    <a:pt x="471" y="709"/>
                  </a:cubicBezTo>
                  <a:lnTo>
                    <a:pt x="1226" y="853"/>
                  </a:lnTo>
                  <a:lnTo>
                    <a:pt x="2223" y="1272"/>
                  </a:lnTo>
                  <a:lnTo>
                    <a:pt x="3325" y="2171"/>
                  </a:lnTo>
                  <a:lnTo>
                    <a:pt x="3382" y="2217"/>
                  </a:lnTo>
                  <a:lnTo>
                    <a:pt x="3411" y="2100"/>
                  </a:lnTo>
                  <a:lnTo>
                    <a:pt x="3546" y="1565"/>
                  </a:lnTo>
                  <a:lnTo>
                    <a:pt x="3702" y="953"/>
                  </a:lnTo>
                  <a:cubicBezTo>
                    <a:pt x="3646" y="864"/>
                    <a:pt x="2581" y="473"/>
                    <a:pt x="2581" y="473"/>
                  </a:cubicBezTo>
                  <a:lnTo>
                    <a:pt x="1432" y="92"/>
                  </a:lnTo>
                  <a:lnTo>
                    <a:pt x="326" y="1"/>
                  </a:lnTo>
                  <a:cubicBezTo>
                    <a:pt x="321" y="1"/>
                    <a:pt x="317" y="1"/>
                    <a:pt x="3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2002;p46">
              <a:extLst>
                <a:ext uri="{FF2B5EF4-FFF2-40B4-BE49-F238E27FC236}">
                  <a16:creationId xmlns:a16="http://schemas.microsoft.com/office/drawing/2014/main" id="{82427FCF-F663-D622-5AEA-696CD4121A61}"/>
                </a:ext>
              </a:extLst>
            </p:cNvPr>
            <p:cNvSpPr/>
            <p:nvPr/>
          </p:nvSpPr>
          <p:spPr>
            <a:xfrm>
              <a:off x="8601544" y="4311697"/>
              <a:ext cx="191692" cy="88156"/>
            </a:xfrm>
            <a:custGeom>
              <a:avLst/>
              <a:gdLst/>
              <a:ahLst/>
              <a:cxnLst/>
              <a:rect l="l" t="t" r="r" b="b"/>
              <a:pathLst>
                <a:path w="3814" h="1754" extrusionOk="0">
                  <a:moveTo>
                    <a:pt x="1" y="1"/>
                  </a:moveTo>
                  <a:lnTo>
                    <a:pt x="1" y="1"/>
                  </a:lnTo>
                  <a:cubicBezTo>
                    <a:pt x="52" y="119"/>
                    <a:pt x="172" y="230"/>
                    <a:pt x="380" y="291"/>
                  </a:cubicBezTo>
                  <a:lnTo>
                    <a:pt x="1135" y="436"/>
                  </a:lnTo>
                  <a:lnTo>
                    <a:pt x="2132" y="855"/>
                  </a:lnTo>
                  <a:lnTo>
                    <a:pt x="3234" y="1754"/>
                  </a:lnTo>
                  <a:lnTo>
                    <a:pt x="3320" y="1683"/>
                  </a:lnTo>
                  <a:lnTo>
                    <a:pt x="3814" y="1281"/>
                  </a:lnTo>
                  <a:cubicBezTo>
                    <a:pt x="3694" y="1236"/>
                    <a:pt x="3574" y="1191"/>
                    <a:pt x="3455" y="1147"/>
                  </a:cubicBezTo>
                  <a:cubicBezTo>
                    <a:pt x="2848" y="922"/>
                    <a:pt x="2288" y="711"/>
                    <a:pt x="2112" y="476"/>
                  </a:cubicBezTo>
                  <a:cubicBezTo>
                    <a:pt x="1676" y="436"/>
                    <a:pt x="1279" y="340"/>
                    <a:pt x="949" y="143"/>
                  </a:cubicBezTo>
                  <a:cubicBezTo>
                    <a:pt x="877" y="148"/>
                    <a:pt x="807" y="151"/>
                    <a:pt x="738" y="151"/>
                  </a:cubicBezTo>
                  <a:cubicBezTo>
                    <a:pt x="471" y="151"/>
                    <a:pt x="223" y="107"/>
                    <a:pt x="1" y="1"/>
                  </a:cubicBezTo>
                  <a:close/>
                </a:path>
              </a:pathLst>
            </a:custGeom>
            <a:solidFill>
              <a:srgbClr val="878787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2003;p46">
              <a:extLst>
                <a:ext uri="{FF2B5EF4-FFF2-40B4-BE49-F238E27FC236}">
                  <a16:creationId xmlns:a16="http://schemas.microsoft.com/office/drawing/2014/main" id="{B6A28B58-D08F-11EE-4A54-099EA24F97FE}"/>
                </a:ext>
              </a:extLst>
            </p:cNvPr>
            <p:cNvSpPr/>
            <p:nvPr/>
          </p:nvSpPr>
          <p:spPr>
            <a:xfrm>
              <a:off x="8731969" y="4313858"/>
              <a:ext cx="306335" cy="250496"/>
            </a:xfrm>
            <a:custGeom>
              <a:avLst/>
              <a:gdLst/>
              <a:ahLst/>
              <a:cxnLst/>
              <a:rect l="l" t="t" r="r" b="b"/>
              <a:pathLst>
                <a:path w="6095" h="4984" extrusionOk="0">
                  <a:moveTo>
                    <a:pt x="2194" y="1"/>
                  </a:moveTo>
                  <a:cubicBezTo>
                    <a:pt x="1340" y="76"/>
                    <a:pt x="680" y="641"/>
                    <a:pt x="190" y="1168"/>
                  </a:cubicBezTo>
                  <a:lnTo>
                    <a:pt x="32" y="1997"/>
                  </a:lnTo>
                  <a:lnTo>
                    <a:pt x="0" y="2164"/>
                  </a:lnTo>
                  <a:lnTo>
                    <a:pt x="241" y="3153"/>
                  </a:lnTo>
                  <a:lnTo>
                    <a:pt x="304" y="3414"/>
                  </a:lnTo>
                  <a:cubicBezTo>
                    <a:pt x="830" y="3727"/>
                    <a:pt x="1391" y="3874"/>
                    <a:pt x="1984" y="3874"/>
                  </a:cubicBezTo>
                  <a:cubicBezTo>
                    <a:pt x="2148" y="3874"/>
                    <a:pt x="2314" y="3863"/>
                    <a:pt x="2483" y="3840"/>
                  </a:cubicBezTo>
                  <a:lnTo>
                    <a:pt x="4571" y="4983"/>
                  </a:lnTo>
                  <a:cubicBezTo>
                    <a:pt x="4509" y="4662"/>
                    <a:pt x="4564" y="4325"/>
                    <a:pt x="4696" y="4015"/>
                  </a:cubicBezTo>
                  <a:cubicBezTo>
                    <a:pt x="4950" y="3418"/>
                    <a:pt x="5490" y="2937"/>
                    <a:pt x="6017" y="2937"/>
                  </a:cubicBezTo>
                  <a:cubicBezTo>
                    <a:pt x="6043" y="2937"/>
                    <a:pt x="6068" y="2938"/>
                    <a:pt x="6094" y="2941"/>
                  </a:cubicBezTo>
                  <a:lnTo>
                    <a:pt x="4079" y="1923"/>
                  </a:lnTo>
                  <a:cubicBezTo>
                    <a:pt x="3739" y="1307"/>
                    <a:pt x="2998" y="683"/>
                    <a:pt x="2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2004;p46">
              <a:extLst>
                <a:ext uri="{FF2B5EF4-FFF2-40B4-BE49-F238E27FC236}">
                  <a16:creationId xmlns:a16="http://schemas.microsoft.com/office/drawing/2014/main" id="{AF9F4AC0-46CE-1FE9-F835-E49A9756054D}"/>
                </a:ext>
              </a:extLst>
            </p:cNvPr>
            <p:cNvSpPr/>
            <p:nvPr/>
          </p:nvSpPr>
          <p:spPr>
            <a:xfrm>
              <a:off x="8572192" y="4320342"/>
              <a:ext cx="184303" cy="111477"/>
            </a:xfrm>
            <a:custGeom>
              <a:avLst/>
              <a:gdLst/>
              <a:ahLst/>
              <a:cxnLst/>
              <a:rect l="l" t="t" r="r" b="b"/>
              <a:pathLst>
                <a:path w="3667" h="2218" extrusionOk="0">
                  <a:moveTo>
                    <a:pt x="277" y="1"/>
                  </a:moveTo>
                  <a:cubicBezTo>
                    <a:pt x="139" y="1"/>
                    <a:pt x="46" y="99"/>
                    <a:pt x="27" y="224"/>
                  </a:cubicBezTo>
                  <a:cubicBezTo>
                    <a:pt x="0" y="394"/>
                    <a:pt x="112" y="614"/>
                    <a:pt x="436" y="709"/>
                  </a:cubicBezTo>
                  <a:lnTo>
                    <a:pt x="1191" y="855"/>
                  </a:lnTo>
                  <a:lnTo>
                    <a:pt x="2188" y="1272"/>
                  </a:lnTo>
                  <a:lnTo>
                    <a:pt x="2759" y="1739"/>
                  </a:lnTo>
                  <a:lnTo>
                    <a:pt x="3043" y="1970"/>
                  </a:lnTo>
                  <a:lnTo>
                    <a:pt x="3346" y="2217"/>
                  </a:lnTo>
                  <a:lnTo>
                    <a:pt x="3371" y="2121"/>
                  </a:lnTo>
                  <a:lnTo>
                    <a:pt x="3380" y="2086"/>
                  </a:lnTo>
                  <a:lnTo>
                    <a:pt x="3420" y="1928"/>
                  </a:lnTo>
                  <a:lnTo>
                    <a:pt x="3667" y="953"/>
                  </a:lnTo>
                  <a:cubicBezTo>
                    <a:pt x="3610" y="864"/>
                    <a:pt x="2546" y="473"/>
                    <a:pt x="2546" y="473"/>
                  </a:cubicBezTo>
                  <a:lnTo>
                    <a:pt x="1395" y="92"/>
                  </a:lnTo>
                  <a:lnTo>
                    <a:pt x="291" y="1"/>
                  </a:lnTo>
                  <a:cubicBezTo>
                    <a:pt x="286" y="1"/>
                    <a:pt x="282" y="1"/>
                    <a:pt x="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2005;p46">
              <a:extLst>
                <a:ext uri="{FF2B5EF4-FFF2-40B4-BE49-F238E27FC236}">
                  <a16:creationId xmlns:a16="http://schemas.microsoft.com/office/drawing/2014/main" id="{47274EB1-6A12-0738-7878-356A29FFAE6A}"/>
                </a:ext>
              </a:extLst>
            </p:cNvPr>
            <p:cNvSpPr/>
            <p:nvPr/>
          </p:nvSpPr>
          <p:spPr>
            <a:xfrm>
              <a:off x="8601845" y="4393973"/>
              <a:ext cx="173146" cy="91473"/>
            </a:xfrm>
            <a:custGeom>
              <a:avLst/>
              <a:gdLst/>
              <a:ahLst/>
              <a:cxnLst/>
              <a:rect l="l" t="t" r="r" b="b"/>
              <a:pathLst>
                <a:path w="3445" h="1820" extrusionOk="0">
                  <a:moveTo>
                    <a:pt x="696" y="0"/>
                  </a:moveTo>
                  <a:cubicBezTo>
                    <a:pt x="656" y="0"/>
                    <a:pt x="619" y="2"/>
                    <a:pt x="587" y="6"/>
                  </a:cubicBezTo>
                  <a:cubicBezTo>
                    <a:pt x="392" y="29"/>
                    <a:pt x="240" y="100"/>
                    <a:pt x="148" y="190"/>
                  </a:cubicBezTo>
                  <a:cubicBezTo>
                    <a:pt x="9" y="320"/>
                    <a:pt x="0" y="487"/>
                    <a:pt x="168" y="592"/>
                  </a:cubicBezTo>
                  <a:cubicBezTo>
                    <a:pt x="211" y="620"/>
                    <a:pt x="267" y="643"/>
                    <a:pt x="335" y="660"/>
                  </a:cubicBezTo>
                  <a:lnTo>
                    <a:pt x="1367" y="910"/>
                  </a:lnTo>
                  <a:cubicBezTo>
                    <a:pt x="1394" y="935"/>
                    <a:pt x="2114" y="1430"/>
                    <a:pt x="2893" y="1820"/>
                  </a:cubicBezTo>
                  <a:cubicBezTo>
                    <a:pt x="2961" y="1757"/>
                    <a:pt x="3022" y="1695"/>
                    <a:pt x="3077" y="1634"/>
                  </a:cubicBezTo>
                  <a:cubicBezTo>
                    <a:pt x="3346" y="1330"/>
                    <a:pt x="3445" y="1028"/>
                    <a:pt x="3259" y="585"/>
                  </a:cubicBezTo>
                  <a:lnTo>
                    <a:pt x="2830" y="463"/>
                  </a:lnTo>
                  <a:lnTo>
                    <a:pt x="2621" y="403"/>
                  </a:lnTo>
                  <a:lnTo>
                    <a:pt x="2439" y="351"/>
                  </a:lnTo>
                  <a:lnTo>
                    <a:pt x="2169" y="274"/>
                  </a:lnTo>
                  <a:lnTo>
                    <a:pt x="1783" y="163"/>
                  </a:lnTo>
                  <a:cubicBezTo>
                    <a:pt x="1506" y="97"/>
                    <a:pt x="1001" y="0"/>
                    <a:pt x="6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2006;p46">
              <a:extLst>
                <a:ext uri="{FF2B5EF4-FFF2-40B4-BE49-F238E27FC236}">
                  <a16:creationId xmlns:a16="http://schemas.microsoft.com/office/drawing/2014/main" id="{5E90C3AD-32A0-6EDD-5B21-2B91F933223A}"/>
                </a:ext>
              </a:extLst>
            </p:cNvPr>
            <p:cNvSpPr/>
            <p:nvPr/>
          </p:nvSpPr>
          <p:spPr>
            <a:xfrm>
              <a:off x="8572192" y="4331550"/>
              <a:ext cx="178926" cy="100319"/>
            </a:xfrm>
            <a:custGeom>
              <a:avLst/>
              <a:gdLst/>
              <a:ahLst/>
              <a:cxnLst/>
              <a:rect l="l" t="t" r="r" b="b"/>
              <a:pathLst>
                <a:path w="3560" h="1996" extrusionOk="0">
                  <a:moveTo>
                    <a:pt x="26" y="1"/>
                  </a:moveTo>
                  <a:lnTo>
                    <a:pt x="26" y="1"/>
                  </a:lnTo>
                  <a:cubicBezTo>
                    <a:pt x="0" y="171"/>
                    <a:pt x="112" y="391"/>
                    <a:pt x="436" y="486"/>
                  </a:cubicBezTo>
                  <a:lnTo>
                    <a:pt x="1191" y="632"/>
                  </a:lnTo>
                  <a:lnTo>
                    <a:pt x="2188" y="1050"/>
                  </a:lnTo>
                  <a:lnTo>
                    <a:pt x="2759" y="1516"/>
                  </a:lnTo>
                  <a:lnTo>
                    <a:pt x="2373" y="1405"/>
                  </a:lnTo>
                  <a:cubicBezTo>
                    <a:pt x="2096" y="1339"/>
                    <a:pt x="1591" y="1242"/>
                    <a:pt x="1286" y="1242"/>
                  </a:cubicBezTo>
                  <a:cubicBezTo>
                    <a:pt x="1246" y="1242"/>
                    <a:pt x="1209" y="1244"/>
                    <a:pt x="1177" y="1248"/>
                  </a:cubicBezTo>
                  <a:cubicBezTo>
                    <a:pt x="982" y="1271"/>
                    <a:pt x="830" y="1342"/>
                    <a:pt x="738" y="1432"/>
                  </a:cubicBezTo>
                  <a:cubicBezTo>
                    <a:pt x="924" y="1398"/>
                    <a:pt x="1105" y="1378"/>
                    <a:pt x="1281" y="1378"/>
                  </a:cubicBezTo>
                  <a:cubicBezTo>
                    <a:pt x="1478" y="1378"/>
                    <a:pt x="1667" y="1403"/>
                    <a:pt x="1845" y="1461"/>
                  </a:cubicBezTo>
                  <a:cubicBezTo>
                    <a:pt x="1863" y="1461"/>
                    <a:pt x="1881" y="1461"/>
                    <a:pt x="1899" y="1461"/>
                  </a:cubicBezTo>
                  <a:cubicBezTo>
                    <a:pt x="2252" y="1461"/>
                    <a:pt x="2638" y="1573"/>
                    <a:pt x="3043" y="1747"/>
                  </a:cubicBezTo>
                  <a:cubicBezTo>
                    <a:pt x="3151" y="1794"/>
                    <a:pt x="3260" y="1844"/>
                    <a:pt x="3371" y="1899"/>
                  </a:cubicBezTo>
                  <a:cubicBezTo>
                    <a:pt x="3434" y="1930"/>
                    <a:pt x="3497" y="1961"/>
                    <a:pt x="3560" y="1995"/>
                  </a:cubicBezTo>
                  <a:cubicBezTo>
                    <a:pt x="3499" y="1951"/>
                    <a:pt x="3438" y="1907"/>
                    <a:pt x="3378" y="1863"/>
                  </a:cubicBezTo>
                  <a:cubicBezTo>
                    <a:pt x="3257" y="1773"/>
                    <a:pt x="3140" y="1683"/>
                    <a:pt x="3029" y="1593"/>
                  </a:cubicBezTo>
                  <a:cubicBezTo>
                    <a:pt x="2697" y="1322"/>
                    <a:pt x="2427" y="1052"/>
                    <a:pt x="2288" y="784"/>
                  </a:cubicBezTo>
                  <a:cubicBezTo>
                    <a:pt x="1791" y="759"/>
                    <a:pt x="1397" y="688"/>
                    <a:pt x="1160" y="440"/>
                  </a:cubicBezTo>
                  <a:cubicBezTo>
                    <a:pt x="1130" y="441"/>
                    <a:pt x="1101" y="441"/>
                    <a:pt x="1072" y="441"/>
                  </a:cubicBezTo>
                  <a:cubicBezTo>
                    <a:pt x="628" y="441"/>
                    <a:pt x="250" y="348"/>
                    <a:pt x="26" y="1"/>
                  </a:cubicBezTo>
                  <a:close/>
                </a:path>
              </a:pathLst>
            </a:custGeom>
            <a:solidFill>
              <a:srgbClr val="878787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2007;p46">
              <a:extLst>
                <a:ext uri="{FF2B5EF4-FFF2-40B4-BE49-F238E27FC236}">
                  <a16:creationId xmlns:a16="http://schemas.microsoft.com/office/drawing/2014/main" id="{805E5EDC-6883-96F2-8587-B230647399A9}"/>
                </a:ext>
              </a:extLst>
            </p:cNvPr>
            <p:cNvSpPr/>
            <p:nvPr/>
          </p:nvSpPr>
          <p:spPr>
            <a:xfrm>
              <a:off x="8610189" y="4423727"/>
              <a:ext cx="357801" cy="140627"/>
            </a:xfrm>
            <a:custGeom>
              <a:avLst/>
              <a:gdLst/>
              <a:ahLst/>
              <a:cxnLst/>
              <a:rect l="l" t="t" r="r" b="b"/>
              <a:pathLst>
                <a:path w="7119" h="2798" extrusionOk="0">
                  <a:moveTo>
                    <a:pt x="1" y="0"/>
                  </a:moveTo>
                  <a:lnTo>
                    <a:pt x="1" y="0"/>
                  </a:lnTo>
                  <a:cubicBezTo>
                    <a:pt x="45" y="28"/>
                    <a:pt x="101" y="51"/>
                    <a:pt x="169" y="68"/>
                  </a:cubicBezTo>
                  <a:lnTo>
                    <a:pt x="1201" y="318"/>
                  </a:lnTo>
                  <a:cubicBezTo>
                    <a:pt x="1228" y="344"/>
                    <a:pt x="1948" y="838"/>
                    <a:pt x="2727" y="1228"/>
                  </a:cubicBezTo>
                  <a:cubicBezTo>
                    <a:pt x="3253" y="1541"/>
                    <a:pt x="3814" y="1688"/>
                    <a:pt x="4407" y="1688"/>
                  </a:cubicBezTo>
                  <a:cubicBezTo>
                    <a:pt x="4571" y="1688"/>
                    <a:pt x="4737" y="1677"/>
                    <a:pt x="4906" y="1654"/>
                  </a:cubicBezTo>
                  <a:lnTo>
                    <a:pt x="6994" y="2797"/>
                  </a:lnTo>
                  <a:cubicBezTo>
                    <a:pt x="6932" y="2476"/>
                    <a:pt x="6987" y="2139"/>
                    <a:pt x="7119" y="1829"/>
                  </a:cubicBezTo>
                  <a:lnTo>
                    <a:pt x="7119" y="1829"/>
                  </a:lnTo>
                  <a:cubicBezTo>
                    <a:pt x="6954" y="1863"/>
                    <a:pt x="6780" y="1881"/>
                    <a:pt x="6604" y="1881"/>
                  </a:cubicBezTo>
                  <a:cubicBezTo>
                    <a:pt x="5988" y="1881"/>
                    <a:pt x="5357" y="1658"/>
                    <a:pt x="5074" y="1131"/>
                  </a:cubicBezTo>
                  <a:cubicBezTo>
                    <a:pt x="4827" y="1274"/>
                    <a:pt x="4448" y="1360"/>
                    <a:pt x="4055" y="1360"/>
                  </a:cubicBezTo>
                  <a:cubicBezTo>
                    <a:pt x="3641" y="1360"/>
                    <a:pt x="3213" y="1264"/>
                    <a:pt x="2910" y="1042"/>
                  </a:cubicBezTo>
                  <a:cubicBezTo>
                    <a:pt x="2826" y="1018"/>
                    <a:pt x="2744" y="993"/>
                    <a:pt x="2664" y="967"/>
                  </a:cubicBezTo>
                  <a:cubicBezTo>
                    <a:pt x="2140" y="794"/>
                    <a:pt x="1698" y="544"/>
                    <a:pt x="1402" y="161"/>
                  </a:cubicBezTo>
                  <a:cubicBezTo>
                    <a:pt x="1340" y="170"/>
                    <a:pt x="1272" y="174"/>
                    <a:pt x="1197" y="174"/>
                  </a:cubicBezTo>
                  <a:cubicBezTo>
                    <a:pt x="884" y="174"/>
                    <a:pt x="462" y="101"/>
                    <a:pt x="1" y="0"/>
                  </a:cubicBezTo>
                  <a:close/>
                </a:path>
              </a:pathLst>
            </a:custGeom>
            <a:solidFill>
              <a:srgbClr val="878787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2008;p46">
              <a:extLst>
                <a:ext uri="{FF2B5EF4-FFF2-40B4-BE49-F238E27FC236}">
                  <a16:creationId xmlns:a16="http://schemas.microsoft.com/office/drawing/2014/main" id="{5B41A248-6AFF-4463-5C38-0E5DE75A03E9}"/>
                </a:ext>
              </a:extLst>
            </p:cNvPr>
            <p:cNvSpPr/>
            <p:nvPr/>
          </p:nvSpPr>
          <p:spPr>
            <a:xfrm>
              <a:off x="8869530" y="4413021"/>
              <a:ext cx="117608" cy="142437"/>
            </a:xfrm>
            <a:custGeom>
              <a:avLst/>
              <a:gdLst/>
              <a:ahLst/>
              <a:cxnLst/>
              <a:rect l="l" t="t" r="r" b="b"/>
              <a:pathLst>
                <a:path w="2340" h="2834" extrusionOk="0">
                  <a:moveTo>
                    <a:pt x="1726" y="0"/>
                  </a:moveTo>
                  <a:cubicBezTo>
                    <a:pt x="1561" y="0"/>
                    <a:pt x="1372" y="55"/>
                    <a:pt x="1171" y="172"/>
                  </a:cubicBezTo>
                  <a:cubicBezTo>
                    <a:pt x="524" y="544"/>
                    <a:pt x="1" y="1403"/>
                    <a:pt x="1" y="2091"/>
                  </a:cubicBezTo>
                  <a:cubicBezTo>
                    <a:pt x="1" y="2565"/>
                    <a:pt x="249" y="2834"/>
                    <a:pt x="614" y="2834"/>
                  </a:cubicBezTo>
                  <a:cubicBezTo>
                    <a:pt x="779" y="2834"/>
                    <a:pt x="969" y="2779"/>
                    <a:pt x="1171" y="2662"/>
                  </a:cubicBezTo>
                  <a:cubicBezTo>
                    <a:pt x="1816" y="2290"/>
                    <a:pt x="2339" y="1430"/>
                    <a:pt x="2339" y="742"/>
                  </a:cubicBezTo>
                  <a:cubicBezTo>
                    <a:pt x="2339" y="269"/>
                    <a:pt x="2091" y="0"/>
                    <a:pt x="17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2009;p46">
              <a:extLst>
                <a:ext uri="{FF2B5EF4-FFF2-40B4-BE49-F238E27FC236}">
                  <a16:creationId xmlns:a16="http://schemas.microsoft.com/office/drawing/2014/main" id="{79F731B0-09A0-4E8F-9538-0909A3B932A7}"/>
                </a:ext>
              </a:extLst>
            </p:cNvPr>
            <p:cNvSpPr/>
            <p:nvPr/>
          </p:nvSpPr>
          <p:spPr>
            <a:xfrm>
              <a:off x="8883000" y="4419455"/>
              <a:ext cx="261000" cy="305279"/>
            </a:xfrm>
            <a:custGeom>
              <a:avLst/>
              <a:gdLst/>
              <a:ahLst/>
              <a:cxnLst/>
              <a:rect l="l" t="t" r="r" b="b"/>
              <a:pathLst>
                <a:path w="5193" h="6074" extrusionOk="0">
                  <a:moveTo>
                    <a:pt x="1836" y="1"/>
                  </a:moveTo>
                  <a:lnTo>
                    <a:pt x="1156" y="964"/>
                  </a:lnTo>
                  <a:lnTo>
                    <a:pt x="1" y="2602"/>
                  </a:lnTo>
                  <a:lnTo>
                    <a:pt x="5193" y="6074"/>
                  </a:lnTo>
                  <a:lnTo>
                    <a:pt x="5193" y="1939"/>
                  </a:lnTo>
                  <a:lnTo>
                    <a:pt x="18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2010;p46">
              <a:extLst>
                <a:ext uri="{FF2B5EF4-FFF2-40B4-BE49-F238E27FC236}">
                  <a16:creationId xmlns:a16="http://schemas.microsoft.com/office/drawing/2014/main" id="{FB0AE7EA-C360-2424-A531-760E19C6381A}"/>
                </a:ext>
              </a:extLst>
            </p:cNvPr>
            <p:cNvSpPr/>
            <p:nvPr/>
          </p:nvSpPr>
          <p:spPr>
            <a:xfrm>
              <a:off x="8457398" y="4664271"/>
              <a:ext cx="131581" cy="142437"/>
            </a:xfrm>
            <a:custGeom>
              <a:avLst/>
              <a:gdLst/>
              <a:ahLst/>
              <a:cxnLst/>
              <a:rect l="l" t="t" r="r" b="b"/>
              <a:pathLst>
                <a:path w="2618" h="2834" extrusionOk="0">
                  <a:moveTo>
                    <a:pt x="1866" y="0"/>
                  </a:moveTo>
                  <a:cubicBezTo>
                    <a:pt x="1454" y="0"/>
                    <a:pt x="929" y="344"/>
                    <a:pt x="551" y="906"/>
                  </a:cubicBezTo>
                  <a:cubicBezTo>
                    <a:pt x="59" y="1636"/>
                    <a:pt x="1" y="2456"/>
                    <a:pt x="420" y="2738"/>
                  </a:cubicBezTo>
                  <a:cubicBezTo>
                    <a:pt x="516" y="2803"/>
                    <a:pt x="629" y="2834"/>
                    <a:pt x="752" y="2834"/>
                  </a:cubicBezTo>
                  <a:cubicBezTo>
                    <a:pt x="1164" y="2834"/>
                    <a:pt x="1689" y="2490"/>
                    <a:pt x="2067" y="1928"/>
                  </a:cubicBezTo>
                  <a:cubicBezTo>
                    <a:pt x="2558" y="1198"/>
                    <a:pt x="2618" y="377"/>
                    <a:pt x="2199" y="96"/>
                  </a:cubicBezTo>
                  <a:cubicBezTo>
                    <a:pt x="2102" y="31"/>
                    <a:pt x="1989" y="0"/>
                    <a:pt x="18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2011;p46">
              <a:extLst>
                <a:ext uri="{FF2B5EF4-FFF2-40B4-BE49-F238E27FC236}">
                  <a16:creationId xmlns:a16="http://schemas.microsoft.com/office/drawing/2014/main" id="{5C884749-88E1-7FB7-F6E3-145EC72A948F}"/>
                </a:ext>
              </a:extLst>
            </p:cNvPr>
            <p:cNvSpPr/>
            <p:nvPr/>
          </p:nvSpPr>
          <p:spPr>
            <a:xfrm>
              <a:off x="8476698" y="4670453"/>
              <a:ext cx="667302" cy="473047"/>
            </a:xfrm>
            <a:custGeom>
              <a:avLst/>
              <a:gdLst/>
              <a:ahLst/>
              <a:cxnLst/>
              <a:rect l="l" t="t" r="r" b="b"/>
              <a:pathLst>
                <a:path w="13277" h="9412" extrusionOk="0">
                  <a:moveTo>
                    <a:pt x="1865" y="1"/>
                  </a:moveTo>
                  <a:lnTo>
                    <a:pt x="1233" y="877"/>
                  </a:lnTo>
                  <a:lnTo>
                    <a:pt x="1" y="2581"/>
                  </a:lnTo>
                  <a:lnTo>
                    <a:pt x="10504" y="9411"/>
                  </a:lnTo>
                  <a:lnTo>
                    <a:pt x="13277" y="9411"/>
                  </a:lnTo>
                  <a:lnTo>
                    <a:pt x="13277" y="6619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2012;p46">
              <a:extLst>
                <a:ext uri="{FF2B5EF4-FFF2-40B4-BE49-F238E27FC236}">
                  <a16:creationId xmlns:a16="http://schemas.microsoft.com/office/drawing/2014/main" id="{4ABCD564-F60A-8468-9ED9-A55C8127267B}"/>
                </a:ext>
              </a:extLst>
            </p:cNvPr>
            <p:cNvSpPr/>
            <p:nvPr/>
          </p:nvSpPr>
          <p:spPr>
            <a:xfrm>
              <a:off x="8035415" y="4035569"/>
              <a:ext cx="43425" cy="70263"/>
            </a:xfrm>
            <a:custGeom>
              <a:avLst/>
              <a:gdLst/>
              <a:ahLst/>
              <a:cxnLst/>
              <a:rect l="l" t="t" r="r" b="b"/>
              <a:pathLst>
                <a:path w="864" h="1398" extrusionOk="0">
                  <a:moveTo>
                    <a:pt x="514" y="514"/>
                  </a:moveTo>
                  <a:lnTo>
                    <a:pt x="522" y="755"/>
                  </a:lnTo>
                  <a:lnTo>
                    <a:pt x="349" y="856"/>
                  </a:lnTo>
                  <a:lnTo>
                    <a:pt x="340" y="617"/>
                  </a:lnTo>
                  <a:lnTo>
                    <a:pt x="514" y="514"/>
                  </a:lnTo>
                  <a:close/>
                  <a:moveTo>
                    <a:pt x="606" y="0"/>
                  </a:moveTo>
                  <a:cubicBezTo>
                    <a:pt x="592" y="0"/>
                    <a:pt x="576" y="5"/>
                    <a:pt x="560" y="14"/>
                  </a:cubicBezTo>
                  <a:cubicBezTo>
                    <a:pt x="546" y="23"/>
                    <a:pt x="532" y="34"/>
                    <a:pt x="520" y="48"/>
                  </a:cubicBezTo>
                  <a:cubicBezTo>
                    <a:pt x="509" y="63"/>
                    <a:pt x="502" y="76"/>
                    <a:pt x="503" y="89"/>
                  </a:cubicBezTo>
                  <a:lnTo>
                    <a:pt x="512" y="373"/>
                  </a:lnTo>
                  <a:lnTo>
                    <a:pt x="336" y="476"/>
                  </a:lnTo>
                  <a:lnTo>
                    <a:pt x="327" y="225"/>
                  </a:lnTo>
                  <a:cubicBezTo>
                    <a:pt x="323" y="201"/>
                    <a:pt x="312" y="189"/>
                    <a:pt x="295" y="186"/>
                  </a:cubicBezTo>
                  <a:cubicBezTo>
                    <a:pt x="292" y="186"/>
                    <a:pt x="289" y="186"/>
                    <a:pt x="286" y="186"/>
                  </a:cubicBezTo>
                  <a:cubicBezTo>
                    <a:pt x="272" y="186"/>
                    <a:pt x="256" y="191"/>
                    <a:pt x="240" y="201"/>
                  </a:cubicBezTo>
                  <a:cubicBezTo>
                    <a:pt x="225" y="210"/>
                    <a:pt x="211" y="221"/>
                    <a:pt x="199" y="235"/>
                  </a:cubicBezTo>
                  <a:cubicBezTo>
                    <a:pt x="188" y="248"/>
                    <a:pt x="182" y="262"/>
                    <a:pt x="182" y="275"/>
                  </a:cubicBezTo>
                  <a:lnTo>
                    <a:pt x="193" y="559"/>
                  </a:lnTo>
                  <a:lnTo>
                    <a:pt x="37" y="649"/>
                  </a:lnTo>
                  <a:cubicBezTo>
                    <a:pt x="23" y="658"/>
                    <a:pt x="13" y="671"/>
                    <a:pt x="8" y="688"/>
                  </a:cubicBezTo>
                  <a:cubicBezTo>
                    <a:pt x="2" y="704"/>
                    <a:pt x="1" y="722"/>
                    <a:pt x="4" y="741"/>
                  </a:cubicBezTo>
                  <a:cubicBezTo>
                    <a:pt x="9" y="760"/>
                    <a:pt x="15" y="772"/>
                    <a:pt x="26" y="779"/>
                  </a:cubicBezTo>
                  <a:cubicBezTo>
                    <a:pt x="30" y="782"/>
                    <a:pt x="35" y="783"/>
                    <a:pt x="40" y="783"/>
                  </a:cubicBezTo>
                  <a:cubicBezTo>
                    <a:pt x="48" y="783"/>
                    <a:pt x="56" y="780"/>
                    <a:pt x="66" y="774"/>
                  </a:cubicBezTo>
                  <a:lnTo>
                    <a:pt x="194" y="700"/>
                  </a:lnTo>
                  <a:lnTo>
                    <a:pt x="203" y="940"/>
                  </a:lnTo>
                  <a:lnTo>
                    <a:pt x="49" y="1030"/>
                  </a:lnTo>
                  <a:cubicBezTo>
                    <a:pt x="36" y="1038"/>
                    <a:pt x="26" y="1050"/>
                    <a:pt x="20" y="1068"/>
                  </a:cubicBezTo>
                  <a:cubicBezTo>
                    <a:pt x="14" y="1086"/>
                    <a:pt x="13" y="1104"/>
                    <a:pt x="17" y="1122"/>
                  </a:cubicBezTo>
                  <a:cubicBezTo>
                    <a:pt x="20" y="1140"/>
                    <a:pt x="28" y="1153"/>
                    <a:pt x="38" y="1159"/>
                  </a:cubicBezTo>
                  <a:cubicBezTo>
                    <a:pt x="43" y="1163"/>
                    <a:pt x="49" y="1165"/>
                    <a:pt x="54" y="1165"/>
                  </a:cubicBezTo>
                  <a:cubicBezTo>
                    <a:pt x="62" y="1165"/>
                    <a:pt x="69" y="1162"/>
                    <a:pt x="77" y="1157"/>
                  </a:cubicBezTo>
                  <a:lnTo>
                    <a:pt x="205" y="1083"/>
                  </a:lnTo>
                  <a:lnTo>
                    <a:pt x="218" y="1362"/>
                  </a:lnTo>
                  <a:cubicBezTo>
                    <a:pt x="221" y="1383"/>
                    <a:pt x="233" y="1395"/>
                    <a:pt x="251" y="1397"/>
                  </a:cubicBezTo>
                  <a:cubicBezTo>
                    <a:pt x="254" y="1397"/>
                    <a:pt x="257" y="1398"/>
                    <a:pt x="260" y="1398"/>
                  </a:cubicBezTo>
                  <a:cubicBezTo>
                    <a:pt x="275" y="1398"/>
                    <a:pt x="291" y="1393"/>
                    <a:pt x="308" y="1383"/>
                  </a:cubicBezTo>
                  <a:cubicBezTo>
                    <a:pt x="319" y="1376"/>
                    <a:pt x="332" y="1364"/>
                    <a:pt x="344" y="1349"/>
                  </a:cubicBezTo>
                  <a:cubicBezTo>
                    <a:pt x="357" y="1333"/>
                    <a:pt x="362" y="1317"/>
                    <a:pt x="361" y="1304"/>
                  </a:cubicBezTo>
                  <a:lnTo>
                    <a:pt x="351" y="997"/>
                  </a:lnTo>
                  <a:lnTo>
                    <a:pt x="524" y="896"/>
                  </a:lnTo>
                  <a:lnTo>
                    <a:pt x="536" y="1177"/>
                  </a:lnTo>
                  <a:cubicBezTo>
                    <a:pt x="539" y="1199"/>
                    <a:pt x="550" y="1210"/>
                    <a:pt x="568" y="1212"/>
                  </a:cubicBezTo>
                  <a:cubicBezTo>
                    <a:pt x="571" y="1213"/>
                    <a:pt x="574" y="1213"/>
                    <a:pt x="577" y="1213"/>
                  </a:cubicBezTo>
                  <a:cubicBezTo>
                    <a:pt x="593" y="1213"/>
                    <a:pt x="609" y="1208"/>
                    <a:pt x="626" y="1198"/>
                  </a:cubicBezTo>
                  <a:cubicBezTo>
                    <a:pt x="639" y="1190"/>
                    <a:pt x="653" y="1177"/>
                    <a:pt x="664" y="1163"/>
                  </a:cubicBezTo>
                  <a:cubicBezTo>
                    <a:pt x="675" y="1147"/>
                    <a:pt x="681" y="1132"/>
                    <a:pt x="681" y="1120"/>
                  </a:cubicBezTo>
                  <a:lnTo>
                    <a:pt x="670" y="811"/>
                  </a:lnTo>
                  <a:lnTo>
                    <a:pt x="824" y="722"/>
                  </a:lnTo>
                  <a:cubicBezTo>
                    <a:pt x="836" y="716"/>
                    <a:pt x="846" y="702"/>
                    <a:pt x="854" y="684"/>
                  </a:cubicBezTo>
                  <a:cubicBezTo>
                    <a:pt x="861" y="666"/>
                    <a:pt x="863" y="648"/>
                    <a:pt x="860" y="630"/>
                  </a:cubicBezTo>
                  <a:cubicBezTo>
                    <a:pt x="857" y="612"/>
                    <a:pt x="848" y="600"/>
                    <a:pt x="835" y="593"/>
                  </a:cubicBezTo>
                  <a:cubicBezTo>
                    <a:pt x="829" y="590"/>
                    <a:pt x="823" y="589"/>
                    <a:pt x="817" y="589"/>
                  </a:cubicBezTo>
                  <a:cubicBezTo>
                    <a:pt x="810" y="589"/>
                    <a:pt x="803" y="591"/>
                    <a:pt x="796" y="595"/>
                  </a:cubicBezTo>
                  <a:lnTo>
                    <a:pt x="667" y="671"/>
                  </a:lnTo>
                  <a:lnTo>
                    <a:pt x="660" y="430"/>
                  </a:lnTo>
                  <a:lnTo>
                    <a:pt x="813" y="341"/>
                  </a:lnTo>
                  <a:cubicBezTo>
                    <a:pt x="825" y="333"/>
                    <a:pt x="834" y="320"/>
                    <a:pt x="841" y="302"/>
                  </a:cubicBezTo>
                  <a:cubicBezTo>
                    <a:pt x="849" y="286"/>
                    <a:pt x="850" y="268"/>
                    <a:pt x="846" y="248"/>
                  </a:cubicBezTo>
                  <a:cubicBezTo>
                    <a:pt x="843" y="230"/>
                    <a:pt x="835" y="218"/>
                    <a:pt x="823" y="212"/>
                  </a:cubicBezTo>
                  <a:cubicBezTo>
                    <a:pt x="818" y="210"/>
                    <a:pt x="812" y="209"/>
                    <a:pt x="807" y="209"/>
                  </a:cubicBezTo>
                  <a:cubicBezTo>
                    <a:pt x="799" y="209"/>
                    <a:pt x="792" y="211"/>
                    <a:pt x="785" y="216"/>
                  </a:cubicBezTo>
                  <a:lnTo>
                    <a:pt x="656" y="290"/>
                  </a:lnTo>
                  <a:lnTo>
                    <a:pt x="648" y="38"/>
                  </a:lnTo>
                  <a:cubicBezTo>
                    <a:pt x="643" y="15"/>
                    <a:pt x="631" y="3"/>
                    <a:pt x="614" y="1"/>
                  </a:cubicBezTo>
                  <a:cubicBezTo>
                    <a:pt x="612" y="0"/>
                    <a:pt x="609" y="0"/>
                    <a:pt x="6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2013;p46">
              <a:extLst>
                <a:ext uri="{FF2B5EF4-FFF2-40B4-BE49-F238E27FC236}">
                  <a16:creationId xmlns:a16="http://schemas.microsoft.com/office/drawing/2014/main" id="{C49DE833-EC25-5616-BD06-603AD42CCB64}"/>
                </a:ext>
              </a:extLst>
            </p:cNvPr>
            <p:cNvSpPr/>
            <p:nvPr/>
          </p:nvSpPr>
          <p:spPr>
            <a:xfrm>
              <a:off x="8094873" y="3999733"/>
              <a:ext cx="51215" cy="65388"/>
            </a:xfrm>
            <a:custGeom>
              <a:avLst/>
              <a:gdLst/>
              <a:ahLst/>
              <a:cxnLst/>
              <a:rect l="l" t="t" r="r" b="b"/>
              <a:pathLst>
                <a:path w="1019" h="1301" extrusionOk="0">
                  <a:moveTo>
                    <a:pt x="633" y="603"/>
                  </a:moveTo>
                  <a:lnTo>
                    <a:pt x="646" y="669"/>
                  </a:lnTo>
                  <a:cubicBezTo>
                    <a:pt x="649" y="684"/>
                    <a:pt x="649" y="702"/>
                    <a:pt x="644" y="723"/>
                  </a:cubicBezTo>
                  <a:cubicBezTo>
                    <a:pt x="640" y="743"/>
                    <a:pt x="632" y="762"/>
                    <a:pt x="622" y="782"/>
                  </a:cubicBezTo>
                  <a:cubicBezTo>
                    <a:pt x="610" y="803"/>
                    <a:pt x="597" y="821"/>
                    <a:pt x="581" y="839"/>
                  </a:cubicBezTo>
                  <a:cubicBezTo>
                    <a:pt x="565" y="857"/>
                    <a:pt x="547" y="871"/>
                    <a:pt x="527" y="884"/>
                  </a:cubicBezTo>
                  <a:cubicBezTo>
                    <a:pt x="508" y="895"/>
                    <a:pt x="491" y="900"/>
                    <a:pt x="475" y="900"/>
                  </a:cubicBezTo>
                  <a:cubicBezTo>
                    <a:pt x="470" y="900"/>
                    <a:pt x="465" y="899"/>
                    <a:pt x="461" y="898"/>
                  </a:cubicBezTo>
                  <a:cubicBezTo>
                    <a:pt x="442" y="894"/>
                    <a:pt x="429" y="877"/>
                    <a:pt x="424" y="847"/>
                  </a:cubicBezTo>
                  <a:cubicBezTo>
                    <a:pt x="415" y="804"/>
                    <a:pt x="426" y="765"/>
                    <a:pt x="456" y="731"/>
                  </a:cubicBezTo>
                  <a:cubicBezTo>
                    <a:pt x="487" y="697"/>
                    <a:pt x="531" y="663"/>
                    <a:pt x="588" y="629"/>
                  </a:cubicBezTo>
                  <a:lnTo>
                    <a:pt x="633" y="603"/>
                  </a:lnTo>
                  <a:close/>
                  <a:moveTo>
                    <a:pt x="691" y="1"/>
                  </a:moveTo>
                  <a:cubicBezTo>
                    <a:pt x="610" y="1"/>
                    <a:pt x="516" y="31"/>
                    <a:pt x="410" y="93"/>
                  </a:cubicBezTo>
                  <a:cubicBezTo>
                    <a:pt x="323" y="143"/>
                    <a:pt x="251" y="201"/>
                    <a:pt x="194" y="268"/>
                  </a:cubicBezTo>
                  <a:cubicBezTo>
                    <a:pt x="136" y="334"/>
                    <a:pt x="91" y="405"/>
                    <a:pt x="61" y="479"/>
                  </a:cubicBezTo>
                  <a:cubicBezTo>
                    <a:pt x="31" y="554"/>
                    <a:pt x="13" y="631"/>
                    <a:pt x="6" y="713"/>
                  </a:cubicBezTo>
                  <a:cubicBezTo>
                    <a:pt x="0" y="793"/>
                    <a:pt x="5" y="872"/>
                    <a:pt x="20" y="952"/>
                  </a:cubicBezTo>
                  <a:cubicBezTo>
                    <a:pt x="40" y="1045"/>
                    <a:pt x="68" y="1117"/>
                    <a:pt x="105" y="1170"/>
                  </a:cubicBezTo>
                  <a:cubicBezTo>
                    <a:pt x="142" y="1223"/>
                    <a:pt x="186" y="1259"/>
                    <a:pt x="234" y="1279"/>
                  </a:cubicBezTo>
                  <a:cubicBezTo>
                    <a:pt x="269" y="1293"/>
                    <a:pt x="306" y="1301"/>
                    <a:pt x="345" y="1301"/>
                  </a:cubicBezTo>
                  <a:cubicBezTo>
                    <a:pt x="361" y="1301"/>
                    <a:pt x="377" y="1300"/>
                    <a:pt x="393" y="1297"/>
                  </a:cubicBezTo>
                  <a:cubicBezTo>
                    <a:pt x="449" y="1287"/>
                    <a:pt x="507" y="1267"/>
                    <a:pt x="563" y="1234"/>
                  </a:cubicBezTo>
                  <a:cubicBezTo>
                    <a:pt x="589" y="1218"/>
                    <a:pt x="617" y="1199"/>
                    <a:pt x="646" y="1178"/>
                  </a:cubicBezTo>
                  <a:cubicBezTo>
                    <a:pt x="677" y="1155"/>
                    <a:pt x="704" y="1133"/>
                    <a:pt x="730" y="1108"/>
                  </a:cubicBezTo>
                  <a:cubicBezTo>
                    <a:pt x="755" y="1084"/>
                    <a:pt x="775" y="1061"/>
                    <a:pt x="791" y="1038"/>
                  </a:cubicBezTo>
                  <a:cubicBezTo>
                    <a:pt x="806" y="1015"/>
                    <a:pt x="813" y="997"/>
                    <a:pt x="810" y="982"/>
                  </a:cubicBezTo>
                  <a:cubicBezTo>
                    <a:pt x="808" y="974"/>
                    <a:pt x="802" y="965"/>
                    <a:pt x="793" y="957"/>
                  </a:cubicBezTo>
                  <a:cubicBezTo>
                    <a:pt x="788" y="953"/>
                    <a:pt x="782" y="951"/>
                    <a:pt x="776" y="951"/>
                  </a:cubicBezTo>
                  <a:cubicBezTo>
                    <a:pt x="771" y="951"/>
                    <a:pt x="765" y="953"/>
                    <a:pt x="759" y="956"/>
                  </a:cubicBezTo>
                  <a:cubicBezTo>
                    <a:pt x="751" y="960"/>
                    <a:pt x="742" y="968"/>
                    <a:pt x="732" y="978"/>
                  </a:cubicBezTo>
                  <a:cubicBezTo>
                    <a:pt x="723" y="988"/>
                    <a:pt x="710" y="1002"/>
                    <a:pt x="695" y="1018"/>
                  </a:cubicBezTo>
                  <a:cubicBezTo>
                    <a:pt x="680" y="1032"/>
                    <a:pt x="662" y="1049"/>
                    <a:pt x="640" y="1066"/>
                  </a:cubicBezTo>
                  <a:cubicBezTo>
                    <a:pt x="618" y="1084"/>
                    <a:pt x="591" y="1101"/>
                    <a:pt x="561" y="1120"/>
                  </a:cubicBezTo>
                  <a:cubicBezTo>
                    <a:pt x="493" y="1158"/>
                    <a:pt x="436" y="1179"/>
                    <a:pt x="387" y="1181"/>
                  </a:cubicBezTo>
                  <a:cubicBezTo>
                    <a:pt x="383" y="1181"/>
                    <a:pt x="379" y="1181"/>
                    <a:pt x="375" y="1181"/>
                  </a:cubicBezTo>
                  <a:cubicBezTo>
                    <a:pt x="331" y="1181"/>
                    <a:pt x="293" y="1170"/>
                    <a:pt x="261" y="1147"/>
                  </a:cubicBezTo>
                  <a:cubicBezTo>
                    <a:pt x="226" y="1124"/>
                    <a:pt x="198" y="1088"/>
                    <a:pt x="177" y="1041"/>
                  </a:cubicBezTo>
                  <a:cubicBezTo>
                    <a:pt x="156" y="996"/>
                    <a:pt x="139" y="945"/>
                    <a:pt x="127" y="888"/>
                  </a:cubicBezTo>
                  <a:cubicBezTo>
                    <a:pt x="116" y="826"/>
                    <a:pt x="110" y="764"/>
                    <a:pt x="112" y="701"/>
                  </a:cubicBezTo>
                  <a:cubicBezTo>
                    <a:pt x="114" y="638"/>
                    <a:pt x="125" y="577"/>
                    <a:pt x="147" y="517"/>
                  </a:cubicBezTo>
                  <a:cubicBezTo>
                    <a:pt x="169" y="456"/>
                    <a:pt x="202" y="398"/>
                    <a:pt x="248" y="344"/>
                  </a:cubicBezTo>
                  <a:cubicBezTo>
                    <a:pt x="293" y="289"/>
                    <a:pt x="354" y="241"/>
                    <a:pt x="429" y="197"/>
                  </a:cubicBezTo>
                  <a:cubicBezTo>
                    <a:pt x="515" y="146"/>
                    <a:pt x="589" y="121"/>
                    <a:pt x="652" y="121"/>
                  </a:cubicBezTo>
                  <a:cubicBezTo>
                    <a:pt x="685" y="121"/>
                    <a:pt x="715" y="129"/>
                    <a:pt x="742" y="143"/>
                  </a:cubicBezTo>
                  <a:cubicBezTo>
                    <a:pt x="819" y="184"/>
                    <a:pt x="872" y="277"/>
                    <a:pt x="901" y="420"/>
                  </a:cubicBezTo>
                  <a:cubicBezTo>
                    <a:pt x="905" y="442"/>
                    <a:pt x="909" y="468"/>
                    <a:pt x="912" y="496"/>
                  </a:cubicBezTo>
                  <a:cubicBezTo>
                    <a:pt x="916" y="526"/>
                    <a:pt x="917" y="554"/>
                    <a:pt x="914" y="581"/>
                  </a:cubicBezTo>
                  <a:cubicBezTo>
                    <a:pt x="913" y="609"/>
                    <a:pt x="908" y="635"/>
                    <a:pt x="899" y="657"/>
                  </a:cubicBezTo>
                  <a:cubicBezTo>
                    <a:pt x="890" y="681"/>
                    <a:pt x="875" y="698"/>
                    <a:pt x="855" y="710"/>
                  </a:cubicBezTo>
                  <a:cubicBezTo>
                    <a:pt x="845" y="716"/>
                    <a:pt x="835" y="719"/>
                    <a:pt x="825" y="719"/>
                  </a:cubicBezTo>
                  <a:cubicBezTo>
                    <a:pt x="820" y="719"/>
                    <a:pt x="814" y="718"/>
                    <a:pt x="809" y="716"/>
                  </a:cubicBezTo>
                  <a:cubicBezTo>
                    <a:pt x="794" y="709"/>
                    <a:pt x="783" y="695"/>
                    <a:pt x="773" y="670"/>
                  </a:cubicBezTo>
                  <a:lnTo>
                    <a:pt x="720" y="401"/>
                  </a:lnTo>
                  <a:cubicBezTo>
                    <a:pt x="713" y="366"/>
                    <a:pt x="701" y="339"/>
                    <a:pt x="683" y="320"/>
                  </a:cubicBezTo>
                  <a:cubicBezTo>
                    <a:pt x="666" y="300"/>
                    <a:pt x="645" y="288"/>
                    <a:pt x="621" y="282"/>
                  </a:cubicBezTo>
                  <a:cubicBezTo>
                    <a:pt x="611" y="280"/>
                    <a:pt x="600" y="279"/>
                    <a:pt x="589" y="279"/>
                  </a:cubicBezTo>
                  <a:cubicBezTo>
                    <a:pt x="574" y="279"/>
                    <a:pt x="557" y="281"/>
                    <a:pt x="540" y="286"/>
                  </a:cubicBezTo>
                  <a:cubicBezTo>
                    <a:pt x="509" y="293"/>
                    <a:pt x="478" y="306"/>
                    <a:pt x="445" y="325"/>
                  </a:cubicBezTo>
                  <a:cubicBezTo>
                    <a:pt x="420" y="340"/>
                    <a:pt x="397" y="357"/>
                    <a:pt x="373" y="376"/>
                  </a:cubicBezTo>
                  <a:cubicBezTo>
                    <a:pt x="349" y="395"/>
                    <a:pt x="328" y="414"/>
                    <a:pt x="310" y="434"/>
                  </a:cubicBezTo>
                  <a:cubicBezTo>
                    <a:pt x="292" y="454"/>
                    <a:pt x="278" y="474"/>
                    <a:pt x="268" y="492"/>
                  </a:cubicBezTo>
                  <a:cubicBezTo>
                    <a:pt x="259" y="511"/>
                    <a:pt x="255" y="527"/>
                    <a:pt x="258" y="540"/>
                  </a:cubicBezTo>
                  <a:cubicBezTo>
                    <a:pt x="260" y="552"/>
                    <a:pt x="267" y="563"/>
                    <a:pt x="277" y="575"/>
                  </a:cubicBezTo>
                  <a:cubicBezTo>
                    <a:pt x="284" y="582"/>
                    <a:pt x="291" y="586"/>
                    <a:pt x="299" y="586"/>
                  </a:cubicBezTo>
                  <a:cubicBezTo>
                    <a:pt x="303" y="586"/>
                    <a:pt x="307" y="584"/>
                    <a:pt x="312" y="582"/>
                  </a:cubicBezTo>
                  <a:cubicBezTo>
                    <a:pt x="318" y="579"/>
                    <a:pt x="324" y="572"/>
                    <a:pt x="331" y="564"/>
                  </a:cubicBezTo>
                  <a:cubicBezTo>
                    <a:pt x="337" y="555"/>
                    <a:pt x="346" y="545"/>
                    <a:pt x="355" y="534"/>
                  </a:cubicBezTo>
                  <a:cubicBezTo>
                    <a:pt x="365" y="522"/>
                    <a:pt x="377" y="509"/>
                    <a:pt x="392" y="495"/>
                  </a:cubicBezTo>
                  <a:cubicBezTo>
                    <a:pt x="408" y="482"/>
                    <a:pt x="427" y="468"/>
                    <a:pt x="449" y="455"/>
                  </a:cubicBezTo>
                  <a:cubicBezTo>
                    <a:pt x="484" y="434"/>
                    <a:pt x="514" y="424"/>
                    <a:pt x="537" y="424"/>
                  </a:cubicBezTo>
                  <a:cubicBezTo>
                    <a:pt x="574" y="424"/>
                    <a:pt x="597" y="449"/>
                    <a:pt x="607" y="497"/>
                  </a:cubicBezTo>
                  <a:lnTo>
                    <a:pt x="613" y="525"/>
                  </a:lnTo>
                  <a:lnTo>
                    <a:pt x="556" y="557"/>
                  </a:lnTo>
                  <a:cubicBezTo>
                    <a:pt x="512" y="583"/>
                    <a:pt x="472" y="610"/>
                    <a:pt x="436" y="637"/>
                  </a:cubicBezTo>
                  <a:cubicBezTo>
                    <a:pt x="401" y="664"/>
                    <a:pt x="371" y="693"/>
                    <a:pt x="347" y="723"/>
                  </a:cubicBezTo>
                  <a:cubicBezTo>
                    <a:pt x="323" y="753"/>
                    <a:pt x="306" y="785"/>
                    <a:pt x="297" y="817"/>
                  </a:cubicBezTo>
                  <a:cubicBezTo>
                    <a:pt x="287" y="851"/>
                    <a:pt x="286" y="886"/>
                    <a:pt x="294" y="924"/>
                  </a:cubicBezTo>
                  <a:cubicBezTo>
                    <a:pt x="300" y="956"/>
                    <a:pt x="311" y="981"/>
                    <a:pt x="326" y="997"/>
                  </a:cubicBezTo>
                  <a:cubicBezTo>
                    <a:pt x="341" y="1014"/>
                    <a:pt x="359" y="1024"/>
                    <a:pt x="380" y="1029"/>
                  </a:cubicBezTo>
                  <a:cubicBezTo>
                    <a:pt x="387" y="1030"/>
                    <a:pt x="395" y="1031"/>
                    <a:pt x="403" y="1031"/>
                  </a:cubicBezTo>
                  <a:cubicBezTo>
                    <a:pt x="417" y="1031"/>
                    <a:pt x="432" y="1029"/>
                    <a:pt x="448" y="1024"/>
                  </a:cubicBezTo>
                  <a:cubicBezTo>
                    <a:pt x="472" y="1019"/>
                    <a:pt x="496" y="1009"/>
                    <a:pt x="520" y="994"/>
                  </a:cubicBezTo>
                  <a:cubicBezTo>
                    <a:pt x="563" y="970"/>
                    <a:pt x="596" y="940"/>
                    <a:pt x="621" y="905"/>
                  </a:cubicBezTo>
                  <a:cubicBezTo>
                    <a:pt x="645" y="871"/>
                    <a:pt x="668" y="831"/>
                    <a:pt x="688" y="785"/>
                  </a:cubicBezTo>
                  <a:cubicBezTo>
                    <a:pt x="699" y="812"/>
                    <a:pt x="722" y="829"/>
                    <a:pt x="753" y="834"/>
                  </a:cubicBezTo>
                  <a:cubicBezTo>
                    <a:pt x="760" y="836"/>
                    <a:pt x="767" y="836"/>
                    <a:pt x="775" y="836"/>
                  </a:cubicBezTo>
                  <a:cubicBezTo>
                    <a:pt x="801" y="836"/>
                    <a:pt x="831" y="827"/>
                    <a:pt x="864" y="807"/>
                  </a:cubicBezTo>
                  <a:cubicBezTo>
                    <a:pt x="902" y="785"/>
                    <a:pt x="931" y="758"/>
                    <a:pt x="954" y="723"/>
                  </a:cubicBezTo>
                  <a:cubicBezTo>
                    <a:pt x="976" y="689"/>
                    <a:pt x="993" y="652"/>
                    <a:pt x="1003" y="610"/>
                  </a:cubicBezTo>
                  <a:cubicBezTo>
                    <a:pt x="1014" y="567"/>
                    <a:pt x="1018" y="523"/>
                    <a:pt x="1017" y="477"/>
                  </a:cubicBezTo>
                  <a:cubicBezTo>
                    <a:pt x="1016" y="430"/>
                    <a:pt x="1011" y="384"/>
                    <a:pt x="1002" y="336"/>
                  </a:cubicBezTo>
                  <a:cubicBezTo>
                    <a:pt x="969" y="170"/>
                    <a:pt x="901" y="64"/>
                    <a:pt x="799" y="21"/>
                  </a:cubicBezTo>
                  <a:cubicBezTo>
                    <a:pt x="766" y="7"/>
                    <a:pt x="730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2014;p46">
              <a:extLst>
                <a:ext uri="{FF2B5EF4-FFF2-40B4-BE49-F238E27FC236}">
                  <a16:creationId xmlns:a16="http://schemas.microsoft.com/office/drawing/2014/main" id="{1591E513-ACE2-0806-79C8-A1179E706FE5}"/>
                </a:ext>
              </a:extLst>
            </p:cNvPr>
            <p:cNvSpPr/>
            <p:nvPr/>
          </p:nvSpPr>
          <p:spPr>
            <a:xfrm>
              <a:off x="8156994" y="3953544"/>
              <a:ext cx="63076" cy="82024"/>
            </a:xfrm>
            <a:custGeom>
              <a:avLst/>
              <a:gdLst/>
              <a:ahLst/>
              <a:cxnLst/>
              <a:rect l="l" t="t" r="r" b="b"/>
              <a:pathLst>
                <a:path w="1255" h="1632" extrusionOk="0">
                  <a:moveTo>
                    <a:pt x="260" y="511"/>
                  </a:moveTo>
                  <a:cubicBezTo>
                    <a:pt x="265" y="511"/>
                    <a:pt x="270" y="511"/>
                    <a:pt x="274" y="512"/>
                  </a:cubicBezTo>
                  <a:cubicBezTo>
                    <a:pt x="294" y="518"/>
                    <a:pt x="308" y="537"/>
                    <a:pt x="314" y="570"/>
                  </a:cubicBezTo>
                  <a:lnTo>
                    <a:pt x="361" y="807"/>
                  </a:lnTo>
                  <a:cubicBezTo>
                    <a:pt x="368" y="841"/>
                    <a:pt x="364" y="870"/>
                    <a:pt x="350" y="895"/>
                  </a:cubicBezTo>
                  <a:cubicBezTo>
                    <a:pt x="336" y="920"/>
                    <a:pt x="314" y="941"/>
                    <a:pt x="284" y="958"/>
                  </a:cubicBezTo>
                  <a:cubicBezTo>
                    <a:pt x="263" y="971"/>
                    <a:pt x="244" y="977"/>
                    <a:pt x="227" y="977"/>
                  </a:cubicBezTo>
                  <a:cubicBezTo>
                    <a:pt x="222" y="977"/>
                    <a:pt x="216" y="976"/>
                    <a:pt x="211" y="975"/>
                  </a:cubicBezTo>
                  <a:cubicBezTo>
                    <a:pt x="192" y="971"/>
                    <a:pt x="178" y="950"/>
                    <a:pt x="172" y="918"/>
                  </a:cubicBezTo>
                  <a:lnTo>
                    <a:pt x="124" y="680"/>
                  </a:lnTo>
                  <a:cubicBezTo>
                    <a:pt x="119" y="646"/>
                    <a:pt x="122" y="618"/>
                    <a:pt x="136" y="593"/>
                  </a:cubicBezTo>
                  <a:cubicBezTo>
                    <a:pt x="149" y="569"/>
                    <a:pt x="171" y="547"/>
                    <a:pt x="200" y="530"/>
                  </a:cubicBezTo>
                  <a:cubicBezTo>
                    <a:pt x="223" y="517"/>
                    <a:pt x="243" y="511"/>
                    <a:pt x="260" y="511"/>
                  </a:cubicBezTo>
                  <a:close/>
                  <a:moveTo>
                    <a:pt x="308" y="385"/>
                  </a:moveTo>
                  <a:cubicBezTo>
                    <a:pt x="294" y="385"/>
                    <a:pt x="278" y="387"/>
                    <a:pt x="262" y="392"/>
                  </a:cubicBezTo>
                  <a:cubicBezTo>
                    <a:pt x="235" y="400"/>
                    <a:pt x="208" y="411"/>
                    <a:pt x="180" y="428"/>
                  </a:cubicBezTo>
                  <a:cubicBezTo>
                    <a:pt x="121" y="462"/>
                    <a:pt x="75" y="506"/>
                    <a:pt x="42" y="557"/>
                  </a:cubicBezTo>
                  <a:cubicBezTo>
                    <a:pt x="10" y="610"/>
                    <a:pt x="1" y="672"/>
                    <a:pt x="15" y="744"/>
                  </a:cubicBezTo>
                  <a:lnTo>
                    <a:pt x="62" y="982"/>
                  </a:lnTo>
                  <a:cubicBezTo>
                    <a:pt x="69" y="1018"/>
                    <a:pt x="80" y="1046"/>
                    <a:pt x="96" y="1065"/>
                  </a:cubicBezTo>
                  <a:cubicBezTo>
                    <a:pt x="112" y="1084"/>
                    <a:pt x="130" y="1096"/>
                    <a:pt x="151" y="1101"/>
                  </a:cubicBezTo>
                  <a:cubicBezTo>
                    <a:pt x="160" y="1103"/>
                    <a:pt x="169" y="1104"/>
                    <a:pt x="178" y="1104"/>
                  </a:cubicBezTo>
                  <a:cubicBezTo>
                    <a:pt x="192" y="1104"/>
                    <a:pt x="207" y="1102"/>
                    <a:pt x="222" y="1098"/>
                  </a:cubicBezTo>
                  <a:cubicBezTo>
                    <a:pt x="248" y="1090"/>
                    <a:pt x="276" y="1078"/>
                    <a:pt x="306" y="1061"/>
                  </a:cubicBezTo>
                  <a:cubicBezTo>
                    <a:pt x="334" y="1044"/>
                    <a:pt x="360" y="1025"/>
                    <a:pt x="383" y="1003"/>
                  </a:cubicBezTo>
                  <a:cubicBezTo>
                    <a:pt x="407" y="982"/>
                    <a:pt x="426" y="958"/>
                    <a:pt x="442" y="932"/>
                  </a:cubicBezTo>
                  <a:cubicBezTo>
                    <a:pt x="457" y="906"/>
                    <a:pt x="467" y="877"/>
                    <a:pt x="472" y="846"/>
                  </a:cubicBezTo>
                  <a:cubicBezTo>
                    <a:pt x="478" y="815"/>
                    <a:pt x="477" y="780"/>
                    <a:pt x="470" y="744"/>
                  </a:cubicBezTo>
                  <a:lnTo>
                    <a:pt x="423" y="507"/>
                  </a:lnTo>
                  <a:cubicBezTo>
                    <a:pt x="416" y="471"/>
                    <a:pt x="405" y="442"/>
                    <a:pt x="389" y="423"/>
                  </a:cubicBezTo>
                  <a:cubicBezTo>
                    <a:pt x="373" y="404"/>
                    <a:pt x="355" y="393"/>
                    <a:pt x="334" y="387"/>
                  </a:cubicBezTo>
                  <a:cubicBezTo>
                    <a:pt x="326" y="386"/>
                    <a:pt x="317" y="385"/>
                    <a:pt x="308" y="385"/>
                  </a:cubicBezTo>
                  <a:close/>
                  <a:moveTo>
                    <a:pt x="1036" y="668"/>
                  </a:moveTo>
                  <a:cubicBezTo>
                    <a:pt x="1041" y="668"/>
                    <a:pt x="1046" y="669"/>
                    <a:pt x="1051" y="670"/>
                  </a:cubicBezTo>
                  <a:cubicBezTo>
                    <a:pt x="1071" y="674"/>
                    <a:pt x="1085" y="694"/>
                    <a:pt x="1091" y="727"/>
                  </a:cubicBezTo>
                  <a:lnTo>
                    <a:pt x="1138" y="965"/>
                  </a:lnTo>
                  <a:cubicBezTo>
                    <a:pt x="1145" y="998"/>
                    <a:pt x="1141" y="1027"/>
                    <a:pt x="1127" y="1052"/>
                  </a:cubicBezTo>
                  <a:cubicBezTo>
                    <a:pt x="1113" y="1076"/>
                    <a:pt x="1092" y="1098"/>
                    <a:pt x="1062" y="1115"/>
                  </a:cubicBezTo>
                  <a:cubicBezTo>
                    <a:pt x="1040" y="1128"/>
                    <a:pt x="1019" y="1134"/>
                    <a:pt x="1002" y="1134"/>
                  </a:cubicBezTo>
                  <a:cubicBezTo>
                    <a:pt x="997" y="1134"/>
                    <a:pt x="993" y="1134"/>
                    <a:pt x="988" y="1133"/>
                  </a:cubicBezTo>
                  <a:cubicBezTo>
                    <a:pt x="969" y="1127"/>
                    <a:pt x="955" y="1108"/>
                    <a:pt x="950" y="1074"/>
                  </a:cubicBezTo>
                  <a:lnTo>
                    <a:pt x="903" y="837"/>
                  </a:lnTo>
                  <a:cubicBezTo>
                    <a:pt x="896" y="804"/>
                    <a:pt x="899" y="775"/>
                    <a:pt x="913" y="750"/>
                  </a:cubicBezTo>
                  <a:cubicBezTo>
                    <a:pt x="926" y="725"/>
                    <a:pt x="948" y="705"/>
                    <a:pt x="977" y="688"/>
                  </a:cubicBezTo>
                  <a:cubicBezTo>
                    <a:pt x="999" y="675"/>
                    <a:pt x="1019" y="668"/>
                    <a:pt x="1036" y="668"/>
                  </a:cubicBezTo>
                  <a:close/>
                  <a:moveTo>
                    <a:pt x="1085" y="542"/>
                  </a:moveTo>
                  <a:cubicBezTo>
                    <a:pt x="1070" y="542"/>
                    <a:pt x="1055" y="544"/>
                    <a:pt x="1039" y="548"/>
                  </a:cubicBezTo>
                  <a:cubicBezTo>
                    <a:pt x="1012" y="556"/>
                    <a:pt x="985" y="569"/>
                    <a:pt x="957" y="584"/>
                  </a:cubicBezTo>
                  <a:cubicBezTo>
                    <a:pt x="898" y="619"/>
                    <a:pt x="853" y="662"/>
                    <a:pt x="819" y="715"/>
                  </a:cubicBezTo>
                  <a:cubicBezTo>
                    <a:pt x="787" y="768"/>
                    <a:pt x="778" y="830"/>
                    <a:pt x="792" y="901"/>
                  </a:cubicBezTo>
                  <a:lnTo>
                    <a:pt x="839" y="1138"/>
                  </a:lnTo>
                  <a:cubicBezTo>
                    <a:pt x="846" y="1176"/>
                    <a:pt x="857" y="1203"/>
                    <a:pt x="873" y="1222"/>
                  </a:cubicBezTo>
                  <a:cubicBezTo>
                    <a:pt x="889" y="1241"/>
                    <a:pt x="907" y="1253"/>
                    <a:pt x="928" y="1258"/>
                  </a:cubicBezTo>
                  <a:cubicBezTo>
                    <a:pt x="937" y="1260"/>
                    <a:pt x="947" y="1261"/>
                    <a:pt x="956" y="1261"/>
                  </a:cubicBezTo>
                  <a:cubicBezTo>
                    <a:pt x="970" y="1261"/>
                    <a:pt x="984" y="1259"/>
                    <a:pt x="999" y="1254"/>
                  </a:cubicBezTo>
                  <a:cubicBezTo>
                    <a:pt x="1025" y="1246"/>
                    <a:pt x="1053" y="1235"/>
                    <a:pt x="1083" y="1217"/>
                  </a:cubicBezTo>
                  <a:cubicBezTo>
                    <a:pt x="1111" y="1201"/>
                    <a:pt x="1137" y="1182"/>
                    <a:pt x="1160" y="1161"/>
                  </a:cubicBezTo>
                  <a:cubicBezTo>
                    <a:pt x="1184" y="1139"/>
                    <a:pt x="1204" y="1115"/>
                    <a:pt x="1219" y="1089"/>
                  </a:cubicBezTo>
                  <a:cubicBezTo>
                    <a:pt x="1234" y="1063"/>
                    <a:pt x="1245" y="1035"/>
                    <a:pt x="1250" y="1003"/>
                  </a:cubicBezTo>
                  <a:cubicBezTo>
                    <a:pt x="1255" y="972"/>
                    <a:pt x="1255" y="938"/>
                    <a:pt x="1247" y="901"/>
                  </a:cubicBezTo>
                  <a:lnTo>
                    <a:pt x="1200" y="663"/>
                  </a:lnTo>
                  <a:cubicBezTo>
                    <a:pt x="1193" y="627"/>
                    <a:pt x="1182" y="599"/>
                    <a:pt x="1166" y="581"/>
                  </a:cubicBezTo>
                  <a:cubicBezTo>
                    <a:pt x="1150" y="562"/>
                    <a:pt x="1132" y="549"/>
                    <a:pt x="1111" y="545"/>
                  </a:cubicBezTo>
                  <a:cubicBezTo>
                    <a:pt x="1102" y="543"/>
                    <a:pt x="1094" y="542"/>
                    <a:pt x="1085" y="542"/>
                  </a:cubicBezTo>
                  <a:close/>
                  <a:moveTo>
                    <a:pt x="809" y="1"/>
                  </a:moveTo>
                  <a:cubicBezTo>
                    <a:pt x="798" y="1"/>
                    <a:pt x="787" y="4"/>
                    <a:pt x="776" y="10"/>
                  </a:cubicBezTo>
                  <a:cubicBezTo>
                    <a:pt x="767" y="16"/>
                    <a:pt x="760" y="22"/>
                    <a:pt x="752" y="31"/>
                  </a:cubicBezTo>
                  <a:cubicBezTo>
                    <a:pt x="745" y="40"/>
                    <a:pt x="740" y="52"/>
                    <a:pt x="737" y="65"/>
                  </a:cubicBezTo>
                  <a:lnTo>
                    <a:pt x="416" y="1570"/>
                  </a:lnTo>
                  <a:cubicBezTo>
                    <a:pt x="414" y="1580"/>
                    <a:pt x="414" y="1589"/>
                    <a:pt x="415" y="1597"/>
                  </a:cubicBezTo>
                  <a:cubicBezTo>
                    <a:pt x="418" y="1612"/>
                    <a:pt x="426" y="1623"/>
                    <a:pt x="440" y="1628"/>
                  </a:cubicBezTo>
                  <a:cubicBezTo>
                    <a:pt x="445" y="1630"/>
                    <a:pt x="450" y="1631"/>
                    <a:pt x="455" y="1631"/>
                  </a:cubicBezTo>
                  <a:cubicBezTo>
                    <a:pt x="465" y="1631"/>
                    <a:pt x="475" y="1628"/>
                    <a:pt x="486" y="1623"/>
                  </a:cubicBezTo>
                  <a:cubicBezTo>
                    <a:pt x="497" y="1616"/>
                    <a:pt x="507" y="1607"/>
                    <a:pt x="515" y="1597"/>
                  </a:cubicBezTo>
                  <a:cubicBezTo>
                    <a:pt x="523" y="1585"/>
                    <a:pt x="529" y="1574"/>
                    <a:pt x="532" y="1562"/>
                  </a:cubicBezTo>
                  <a:lnTo>
                    <a:pt x="853" y="63"/>
                  </a:lnTo>
                  <a:cubicBezTo>
                    <a:pt x="854" y="54"/>
                    <a:pt x="854" y="44"/>
                    <a:pt x="852" y="35"/>
                  </a:cubicBezTo>
                  <a:cubicBezTo>
                    <a:pt x="848" y="17"/>
                    <a:pt x="838" y="6"/>
                    <a:pt x="823" y="2"/>
                  </a:cubicBezTo>
                  <a:cubicBezTo>
                    <a:pt x="818" y="1"/>
                    <a:pt x="813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2015;p46">
              <a:extLst>
                <a:ext uri="{FF2B5EF4-FFF2-40B4-BE49-F238E27FC236}">
                  <a16:creationId xmlns:a16="http://schemas.microsoft.com/office/drawing/2014/main" id="{41CACC84-73ED-70C7-A586-360BA7814FD0}"/>
                </a:ext>
              </a:extLst>
            </p:cNvPr>
            <p:cNvSpPr/>
            <p:nvPr/>
          </p:nvSpPr>
          <p:spPr>
            <a:xfrm>
              <a:off x="8219266" y="3940175"/>
              <a:ext cx="21461" cy="16033"/>
            </a:xfrm>
            <a:custGeom>
              <a:avLst/>
              <a:gdLst/>
              <a:ahLst/>
              <a:cxnLst/>
              <a:rect l="l" t="t" r="r" b="b"/>
              <a:pathLst>
                <a:path w="427" h="319" extrusionOk="0">
                  <a:moveTo>
                    <a:pt x="385" y="0"/>
                  </a:moveTo>
                  <a:lnTo>
                    <a:pt x="211" y="2"/>
                  </a:lnTo>
                  <a:cubicBezTo>
                    <a:pt x="202" y="2"/>
                    <a:pt x="192" y="5"/>
                    <a:pt x="183" y="10"/>
                  </a:cubicBezTo>
                  <a:cubicBezTo>
                    <a:pt x="176" y="14"/>
                    <a:pt x="168" y="22"/>
                    <a:pt x="159" y="33"/>
                  </a:cubicBezTo>
                  <a:lnTo>
                    <a:pt x="19" y="214"/>
                  </a:lnTo>
                  <a:cubicBezTo>
                    <a:pt x="10" y="225"/>
                    <a:pt x="5" y="237"/>
                    <a:pt x="2" y="248"/>
                  </a:cubicBezTo>
                  <a:cubicBezTo>
                    <a:pt x="0" y="260"/>
                    <a:pt x="0" y="270"/>
                    <a:pt x="2" y="281"/>
                  </a:cubicBezTo>
                  <a:cubicBezTo>
                    <a:pt x="5" y="295"/>
                    <a:pt x="11" y="306"/>
                    <a:pt x="22" y="313"/>
                  </a:cubicBezTo>
                  <a:cubicBezTo>
                    <a:pt x="27" y="317"/>
                    <a:pt x="32" y="318"/>
                    <a:pt x="37" y="318"/>
                  </a:cubicBezTo>
                  <a:cubicBezTo>
                    <a:pt x="42" y="318"/>
                    <a:pt x="47" y="317"/>
                    <a:pt x="53" y="313"/>
                  </a:cubicBezTo>
                  <a:cubicBezTo>
                    <a:pt x="57" y="311"/>
                    <a:pt x="61" y="306"/>
                    <a:pt x="66" y="301"/>
                  </a:cubicBezTo>
                  <a:lnTo>
                    <a:pt x="205" y="118"/>
                  </a:lnTo>
                  <a:lnTo>
                    <a:pt x="380" y="117"/>
                  </a:lnTo>
                  <a:cubicBezTo>
                    <a:pt x="383" y="117"/>
                    <a:pt x="386" y="116"/>
                    <a:pt x="389" y="116"/>
                  </a:cubicBezTo>
                  <a:cubicBezTo>
                    <a:pt x="392" y="115"/>
                    <a:pt x="394" y="115"/>
                    <a:pt x="397" y="114"/>
                  </a:cubicBezTo>
                  <a:cubicBezTo>
                    <a:pt x="407" y="107"/>
                    <a:pt x="416" y="96"/>
                    <a:pt x="420" y="80"/>
                  </a:cubicBezTo>
                  <a:cubicBezTo>
                    <a:pt x="426" y="64"/>
                    <a:pt x="427" y="50"/>
                    <a:pt x="425" y="36"/>
                  </a:cubicBezTo>
                  <a:cubicBezTo>
                    <a:pt x="420" y="14"/>
                    <a:pt x="407" y="1"/>
                    <a:pt x="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2016;p46">
              <a:extLst>
                <a:ext uri="{FF2B5EF4-FFF2-40B4-BE49-F238E27FC236}">
                  <a16:creationId xmlns:a16="http://schemas.microsoft.com/office/drawing/2014/main" id="{233A87F8-20EF-7F42-CC29-430112E2AB7D}"/>
                </a:ext>
              </a:extLst>
            </p:cNvPr>
            <p:cNvSpPr/>
            <p:nvPr/>
          </p:nvSpPr>
          <p:spPr>
            <a:xfrm>
              <a:off x="8252287" y="3912934"/>
              <a:ext cx="49958" cy="67952"/>
            </a:xfrm>
            <a:custGeom>
              <a:avLst/>
              <a:gdLst/>
              <a:ahLst/>
              <a:cxnLst/>
              <a:rect l="l" t="t" r="r" b="b"/>
              <a:pathLst>
                <a:path w="994" h="1352" extrusionOk="0">
                  <a:moveTo>
                    <a:pt x="285" y="761"/>
                  </a:moveTo>
                  <a:lnTo>
                    <a:pt x="642" y="919"/>
                  </a:lnTo>
                  <a:cubicBezTo>
                    <a:pt x="627" y="959"/>
                    <a:pt x="606" y="996"/>
                    <a:pt x="578" y="1032"/>
                  </a:cubicBezTo>
                  <a:cubicBezTo>
                    <a:pt x="551" y="1067"/>
                    <a:pt x="515" y="1098"/>
                    <a:pt x="470" y="1124"/>
                  </a:cubicBezTo>
                  <a:cubicBezTo>
                    <a:pt x="433" y="1146"/>
                    <a:pt x="401" y="1159"/>
                    <a:pt x="369" y="1164"/>
                  </a:cubicBezTo>
                  <a:cubicBezTo>
                    <a:pt x="357" y="1166"/>
                    <a:pt x="345" y="1167"/>
                    <a:pt x="334" y="1167"/>
                  </a:cubicBezTo>
                  <a:cubicBezTo>
                    <a:pt x="318" y="1167"/>
                    <a:pt x="304" y="1165"/>
                    <a:pt x="290" y="1159"/>
                  </a:cubicBezTo>
                  <a:cubicBezTo>
                    <a:pt x="268" y="1151"/>
                    <a:pt x="249" y="1137"/>
                    <a:pt x="234" y="1116"/>
                  </a:cubicBezTo>
                  <a:cubicBezTo>
                    <a:pt x="218" y="1096"/>
                    <a:pt x="208" y="1071"/>
                    <a:pt x="202" y="1042"/>
                  </a:cubicBezTo>
                  <a:cubicBezTo>
                    <a:pt x="197" y="1015"/>
                    <a:pt x="196" y="989"/>
                    <a:pt x="199" y="963"/>
                  </a:cubicBezTo>
                  <a:cubicBezTo>
                    <a:pt x="202" y="937"/>
                    <a:pt x="208" y="913"/>
                    <a:pt x="217" y="889"/>
                  </a:cubicBezTo>
                  <a:cubicBezTo>
                    <a:pt x="226" y="865"/>
                    <a:pt x="236" y="843"/>
                    <a:pt x="249" y="821"/>
                  </a:cubicBezTo>
                  <a:cubicBezTo>
                    <a:pt x="261" y="800"/>
                    <a:pt x="272" y="780"/>
                    <a:pt x="285" y="761"/>
                  </a:cubicBezTo>
                  <a:close/>
                  <a:moveTo>
                    <a:pt x="442" y="0"/>
                  </a:moveTo>
                  <a:cubicBezTo>
                    <a:pt x="422" y="0"/>
                    <a:pt x="400" y="3"/>
                    <a:pt x="376" y="8"/>
                  </a:cubicBezTo>
                  <a:cubicBezTo>
                    <a:pt x="340" y="15"/>
                    <a:pt x="299" y="32"/>
                    <a:pt x="254" y="58"/>
                  </a:cubicBezTo>
                  <a:cubicBezTo>
                    <a:pt x="214" y="82"/>
                    <a:pt x="175" y="111"/>
                    <a:pt x="142" y="145"/>
                  </a:cubicBezTo>
                  <a:cubicBezTo>
                    <a:pt x="108" y="178"/>
                    <a:pt x="80" y="216"/>
                    <a:pt x="57" y="256"/>
                  </a:cubicBezTo>
                  <a:cubicBezTo>
                    <a:pt x="36" y="296"/>
                    <a:pt x="20" y="338"/>
                    <a:pt x="10" y="383"/>
                  </a:cubicBezTo>
                  <a:cubicBezTo>
                    <a:pt x="1" y="427"/>
                    <a:pt x="1" y="472"/>
                    <a:pt x="10" y="517"/>
                  </a:cubicBezTo>
                  <a:cubicBezTo>
                    <a:pt x="21" y="575"/>
                    <a:pt x="42" y="616"/>
                    <a:pt x="73" y="644"/>
                  </a:cubicBezTo>
                  <a:cubicBezTo>
                    <a:pt x="103" y="671"/>
                    <a:pt x="137" y="693"/>
                    <a:pt x="173" y="712"/>
                  </a:cubicBezTo>
                  <a:cubicBezTo>
                    <a:pt x="152" y="741"/>
                    <a:pt x="130" y="773"/>
                    <a:pt x="111" y="808"/>
                  </a:cubicBezTo>
                  <a:cubicBezTo>
                    <a:pt x="92" y="844"/>
                    <a:pt x="75" y="880"/>
                    <a:pt x="63" y="918"/>
                  </a:cubicBezTo>
                  <a:cubicBezTo>
                    <a:pt x="50" y="955"/>
                    <a:pt x="41" y="994"/>
                    <a:pt x="38" y="1033"/>
                  </a:cubicBezTo>
                  <a:cubicBezTo>
                    <a:pt x="33" y="1073"/>
                    <a:pt x="36" y="1112"/>
                    <a:pt x="44" y="1150"/>
                  </a:cubicBezTo>
                  <a:cubicBezTo>
                    <a:pt x="53" y="1196"/>
                    <a:pt x="70" y="1236"/>
                    <a:pt x="94" y="1268"/>
                  </a:cubicBezTo>
                  <a:cubicBezTo>
                    <a:pt x="119" y="1301"/>
                    <a:pt x="151" y="1324"/>
                    <a:pt x="189" y="1338"/>
                  </a:cubicBezTo>
                  <a:cubicBezTo>
                    <a:pt x="214" y="1347"/>
                    <a:pt x="240" y="1351"/>
                    <a:pt x="269" y="1351"/>
                  </a:cubicBezTo>
                  <a:cubicBezTo>
                    <a:pt x="286" y="1351"/>
                    <a:pt x="302" y="1350"/>
                    <a:pt x="319" y="1347"/>
                  </a:cubicBezTo>
                  <a:cubicBezTo>
                    <a:pt x="369" y="1339"/>
                    <a:pt x="422" y="1319"/>
                    <a:pt x="479" y="1285"/>
                  </a:cubicBezTo>
                  <a:cubicBezTo>
                    <a:pt x="548" y="1246"/>
                    <a:pt x="606" y="1198"/>
                    <a:pt x="649" y="1142"/>
                  </a:cubicBezTo>
                  <a:cubicBezTo>
                    <a:pt x="694" y="1087"/>
                    <a:pt x="731" y="1029"/>
                    <a:pt x="758" y="968"/>
                  </a:cubicBezTo>
                  <a:lnTo>
                    <a:pt x="885" y="1023"/>
                  </a:lnTo>
                  <a:cubicBezTo>
                    <a:pt x="893" y="1026"/>
                    <a:pt x="900" y="1028"/>
                    <a:pt x="906" y="1028"/>
                  </a:cubicBezTo>
                  <a:cubicBezTo>
                    <a:pt x="907" y="1028"/>
                    <a:pt x="908" y="1028"/>
                    <a:pt x="910" y="1027"/>
                  </a:cubicBezTo>
                  <a:cubicBezTo>
                    <a:pt x="916" y="1026"/>
                    <a:pt x="923" y="1024"/>
                    <a:pt x="930" y="1020"/>
                  </a:cubicBezTo>
                  <a:cubicBezTo>
                    <a:pt x="949" y="1008"/>
                    <a:pt x="965" y="991"/>
                    <a:pt x="977" y="969"/>
                  </a:cubicBezTo>
                  <a:cubicBezTo>
                    <a:pt x="989" y="946"/>
                    <a:pt x="994" y="926"/>
                    <a:pt x="991" y="907"/>
                  </a:cubicBezTo>
                  <a:cubicBezTo>
                    <a:pt x="988" y="896"/>
                    <a:pt x="983" y="888"/>
                    <a:pt x="974" y="883"/>
                  </a:cubicBezTo>
                  <a:lnTo>
                    <a:pt x="816" y="814"/>
                  </a:lnTo>
                  <a:cubicBezTo>
                    <a:pt x="826" y="775"/>
                    <a:pt x="833" y="738"/>
                    <a:pt x="837" y="701"/>
                  </a:cubicBezTo>
                  <a:cubicBezTo>
                    <a:pt x="841" y="664"/>
                    <a:pt x="844" y="629"/>
                    <a:pt x="844" y="596"/>
                  </a:cubicBezTo>
                  <a:cubicBezTo>
                    <a:pt x="844" y="565"/>
                    <a:pt x="843" y="534"/>
                    <a:pt x="841" y="508"/>
                  </a:cubicBezTo>
                  <a:cubicBezTo>
                    <a:pt x="839" y="481"/>
                    <a:pt x="835" y="459"/>
                    <a:pt x="832" y="441"/>
                  </a:cubicBezTo>
                  <a:cubicBezTo>
                    <a:pt x="826" y="414"/>
                    <a:pt x="818" y="396"/>
                    <a:pt x="807" y="387"/>
                  </a:cubicBezTo>
                  <a:cubicBezTo>
                    <a:pt x="803" y="384"/>
                    <a:pt x="798" y="383"/>
                    <a:pt x="792" y="383"/>
                  </a:cubicBezTo>
                  <a:cubicBezTo>
                    <a:pt x="781" y="383"/>
                    <a:pt x="766" y="388"/>
                    <a:pt x="749" y="398"/>
                  </a:cubicBezTo>
                  <a:cubicBezTo>
                    <a:pt x="721" y="414"/>
                    <a:pt x="705" y="428"/>
                    <a:pt x="697" y="444"/>
                  </a:cubicBezTo>
                  <a:cubicBezTo>
                    <a:pt x="689" y="459"/>
                    <a:pt x="685" y="477"/>
                    <a:pt x="688" y="496"/>
                  </a:cubicBezTo>
                  <a:cubicBezTo>
                    <a:pt x="691" y="529"/>
                    <a:pt x="697" y="567"/>
                    <a:pt x="702" y="611"/>
                  </a:cubicBezTo>
                  <a:cubicBezTo>
                    <a:pt x="707" y="656"/>
                    <a:pt x="706" y="707"/>
                    <a:pt x="697" y="763"/>
                  </a:cubicBezTo>
                  <a:lnTo>
                    <a:pt x="368" y="613"/>
                  </a:lnTo>
                  <a:cubicBezTo>
                    <a:pt x="349" y="605"/>
                    <a:pt x="327" y="595"/>
                    <a:pt x="306" y="585"/>
                  </a:cubicBezTo>
                  <a:cubicBezTo>
                    <a:pt x="285" y="574"/>
                    <a:pt x="263" y="561"/>
                    <a:pt x="244" y="548"/>
                  </a:cubicBezTo>
                  <a:cubicBezTo>
                    <a:pt x="225" y="534"/>
                    <a:pt x="209" y="517"/>
                    <a:pt x="194" y="499"/>
                  </a:cubicBezTo>
                  <a:cubicBezTo>
                    <a:pt x="180" y="482"/>
                    <a:pt x="171" y="461"/>
                    <a:pt x="166" y="436"/>
                  </a:cubicBezTo>
                  <a:cubicBezTo>
                    <a:pt x="156" y="388"/>
                    <a:pt x="162" y="342"/>
                    <a:pt x="184" y="299"/>
                  </a:cubicBezTo>
                  <a:cubicBezTo>
                    <a:pt x="206" y="256"/>
                    <a:pt x="240" y="221"/>
                    <a:pt x="285" y="194"/>
                  </a:cubicBezTo>
                  <a:cubicBezTo>
                    <a:pt x="315" y="177"/>
                    <a:pt x="341" y="168"/>
                    <a:pt x="362" y="168"/>
                  </a:cubicBezTo>
                  <a:cubicBezTo>
                    <a:pt x="363" y="168"/>
                    <a:pt x="364" y="168"/>
                    <a:pt x="366" y="168"/>
                  </a:cubicBezTo>
                  <a:cubicBezTo>
                    <a:pt x="387" y="169"/>
                    <a:pt x="406" y="173"/>
                    <a:pt x="423" y="180"/>
                  </a:cubicBezTo>
                  <a:cubicBezTo>
                    <a:pt x="439" y="186"/>
                    <a:pt x="455" y="192"/>
                    <a:pt x="467" y="198"/>
                  </a:cubicBezTo>
                  <a:cubicBezTo>
                    <a:pt x="473" y="200"/>
                    <a:pt x="478" y="201"/>
                    <a:pt x="484" y="201"/>
                  </a:cubicBezTo>
                  <a:cubicBezTo>
                    <a:pt x="492" y="201"/>
                    <a:pt x="500" y="199"/>
                    <a:pt x="508" y="194"/>
                  </a:cubicBezTo>
                  <a:cubicBezTo>
                    <a:pt x="527" y="183"/>
                    <a:pt x="542" y="165"/>
                    <a:pt x="555" y="140"/>
                  </a:cubicBezTo>
                  <a:cubicBezTo>
                    <a:pt x="567" y="114"/>
                    <a:pt x="572" y="92"/>
                    <a:pt x="567" y="71"/>
                  </a:cubicBezTo>
                  <a:cubicBezTo>
                    <a:pt x="565" y="56"/>
                    <a:pt x="555" y="41"/>
                    <a:pt x="538" y="28"/>
                  </a:cubicBezTo>
                  <a:cubicBezTo>
                    <a:pt x="521" y="15"/>
                    <a:pt x="500" y="6"/>
                    <a:pt x="473" y="3"/>
                  </a:cubicBezTo>
                  <a:cubicBezTo>
                    <a:pt x="463" y="1"/>
                    <a:pt x="453" y="0"/>
                    <a:pt x="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2017;p46">
              <a:extLst>
                <a:ext uri="{FF2B5EF4-FFF2-40B4-BE49-F238E27FC236}">
                  <a16:creationId xmlns:a16="http://schemas.microsoft.com/office/drawing/2014/main" id="{49D0336A-550C-5638-C0EB-16BCF58B02BE}"/>
                </a:ext>
              </a:extLst>
            </p:cNvPr>
            <p:cNvSpPr/>
            <p:nvPr/>
          </p:nvSpPr>
          <p:spPr>
            <a:xfrm>
              <a:off x="8049187" y="4121413"/>
              <a:ext cx="28849" cy="67449"/>
            </a:xfrm>
            <a:custGeom>
              <a:avLst/>
              <a:gdLst/>
              <a:ahLst/>
              <a:cxnLst/>
              <a:rect l="l" t="t" r="r" b="b"/>
              <a:pathLst>
                <a:path w="574" h="1342" extrusionOk="0">
                  <a:moveTo>
                    <a:pt x="305" y="1"/>
                  </a:moveTo>
                  <a:cubicBezTo>
                    <a:pt x="292" y="1"/>
                    <a:pt x="275" y="7"/>
                    <a:pt x="254" y="19"/>
                  </a:cubicBezTo>
                  <a:cubicBezTo>
                    <a:pt x="215" y="40"/>
                    <a:pt x="179" y="71"/>
                    <a:pt x="146" y="108"/>
                  </a:cubicBezTo>
                  <a:cubicBezTo>
                    <a:pt x="112" y="144"/>
                    <a:pt x="84" y="184"/>
                    <a:pt x="60" y="228"/>
                  </a:cubicBezTo>
                  <a:cubicBezTo>
                    <a:pt x="36" y="272"/>
                    <a:pt x="21" y="320"/>
                    <a:pt x="11" y="368"/>
                  </a:cubicBezTo>
                  <a:cubicBezTo>
                    <a:pt x="0" y="416"/>
                    <a:pt x="0" y="464"/>
                    <a:pt x="8" y="509"/>
                  </a:cubicBezTo>
                  <a:lnTo>
                    <a:pt x="141" y="1173"/>
                  </a:lnTo>
                  <a:cubicBezTo>
                    <a:pt x="151" y="1223"/>
                    <a:pt x="168" y="1261"/>
                    <a:pt x="192" y="1287"/>
                  </a:cubicBezTo>
                  <a:cubicBezTo>
                    <a:pt x="217" y="1314"/>
                    <a:pt x="245" y="1331"/>
                    <a:pt x="279" y="1338"/>
                  </a:cubicBezTo>
                  <a:cubicBezTo>
                    <a:pt x="293" y="1340"/>
                    <a:pt x="307" y="1342"/>
                    <a:pt x="322" y="1342"/>
                  </a:cubicBezTo>
                  <a:cubicBezTo>
                    <a:pt x="343" y="1342"/>
                    <a:pt x="364" y="1339"/>
                    <a:pt x="386" y="1334"/>
                  </a:cubicBezTo>
                  <a:cubicBezTo>
                    <a:pt x="424" y="1325"/>
                    <a:pt x="463" y="1309"/>
                    <a:pt x="502" y="1287"/>
                  </a:cubicBezTo>
                  <a:cubicBezTo>
                    <a:pt x="534" y="1268"/>
                    <a:pt x="556" y="1247"/>
                    <a:pt x="563" y="1227"/>
                  </a:cubicBezTo>
                  <a:cubicBezTo>
                    <a:pt x="571" y="1207"/>
                    <a:pt x="574" y="1186"/>
                    <a:pt x="569" y="1164"/>
                  </a:cubicBezTo>
                  <a:cubicBezTo>
                    <a:pt x="566" y="1146"/>
                    <a:pt x="559" y="1131"/>
                    <a:pt x="549" y="1119"/>
                  </a:cubicBezTo>
                  <a:cubicBezTo>
                    <a:pt x="544" y="1114"/>
                    <a:pt x="538" y="1111"/>
                    <a:pt x="530" y="1111"/>
                  </a:cubicBezTo>
                  <a:cubicBezTo>
                    <a:pt x="522" y="1111"/>
                    <a:pt x="512" y="1114"/>
                    <a:pt x="502" y="1120"/>
                  </a:cubicBezTo>
                  <a:cubicBezTo>
                    <a:pt x="482" y="1131"/>
                    <a:pt x="462" y="1140"/>
                    <a:pt x="441" y="1148"/>
                  </a:cubicBezTo>
                  <a:cubicBezTo>
                    <a:pt x="420" y="1156"/>
                    <a:pt x="400" y="1160"/>
                    <a:pt x="381" y="1160"/>
                  </a:cubicBezTo>
                  <a:cubicBezTo>
                    <a:pt x="362" y="1159"/>
                    <a:pt x="345" y="1153"/>
                    <a:pt x="330" y="1142"/>
                  </a:cubicBezTo>
                  <a:cubicBezTo>
                    <a:pt x="316" y="1130"/>
                    <a:pt x="306" y="1110"/>
                    <a:pt x="300" y="1082"/>
                  </a:cubicBezTo>
                  <a:lnTo>
                    <a:pt x="167" y="416"/>
                  </a:lnTo>
                  <a:cubicBezTo>
                    <a:pt x="164" y="397"/>
                    <a:pt x="164" y="376"/>
                    <a:pt x="167" y="351"/>
                  </a:cubicBezTo>
                  <a:cubicBezTo>
                    <a:pt x="170" y="327"/>
                    <a:pt x="178" y="303"/>
                    <a:pt x="191" y="279"/>
                  </a:cubicBezTo>
                  <a:cubicBezTo>
                    <a:pt x="203" y="255"/>
                    <a:pt x="219" y="233"/>
                    <a:pt x="239" y="210"/>
                  </a:cubicBezTo>
                  <a:cubicBezTo>
                    <a:pt x="258" y="188"/>
                    <a:pt x="282" y="169"/>
                    <a:pt x="309" y="153"/>
                  </a:cubicBezTo>
                  <a:cubicBezTo>
                    <a:pt x="325" y="144"/>
                    <a:pt x="336" y="130"/>
                    <a:pt x="343" y="110"/>
                  </a:cubicBezTo>
                  <a:cubicBezTo>
                    <a:pt x="351" y="90"/>
                    <a:pt x="352" y="70"/>
                    <a:pt x="347" y="47"/>
                  </a:cubicBezTo>
                  <a:cubicBezTo>
                    <a:pt x="343" y="27"/>
                    <a:pt x="334" y="12"/>
                    <a:pt x="320" y="4"/>
                  </a:cubicBezTo>
                  <a:cubicBezTo>
                    <a:pt x="316" y="2"/>
                    <a:pt x="311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2018;p46">
              <a:extLst>
                <a:ext uri="{FF2B5EF4-FFF2-40B4-BE49-F238E27FC236}">
                  <a16:creationId xmlns:a16="http://schemas.microsoft.com/office/drawing/2014/main" id="{8A386539-3650-8544-EFA6-23104F33CB1B}"/>
                </a:ext>
              </a:extLst>
            </p:cNvPr>
            <p:cNvSpPr/>
            <p:nvPr/>
          </p:nvSpPr>
          <p:spPr>
            <a:xfrm>
              <a:off x="8074367" y="4110758"/>
              <a:ext cx="29151" cy="66946"/>
            </a:xfrm>
            <a:custGeom>
              <a:avLst/>
              <a:gdLst/>
              <a:ahLst/>
              <a:cxnLst/>
              <a:rect l="l" t="t" r="r" b="b"/>
              <a:pathLst>
                <a:path w="580" h="1332" extrusionOk="0">
                  <a:moveTo>
                    <a:pt x="229" y="1"/>
                  </a:moveTo>
                  <a:cubicBezTo>
                    <a:pt x="215" y="1"/>
                    <a:pt x="200" y="2"/>
                    <a:pt x="185" y="5"/>
                  </a:cubicBezTo>
                  <a:cubicBezTo>
                    <a:pt x="145" y="10"/>
                    <a:pt x="105" y="25"/>
                    <a:pt x="67" y="47"/>
                  </a:cubicBezTo>
                  <a:cubicBezTo>
                    <a:pt x="38" y="64"/>
                    <a:pt x="20" y="83"/>
                    <a:pt x="11" y="104"/>
                  </a:cubicBezTo>
                  <a:cubicBezTo>
                    <a:pt x="3" y="125"/>
                    <a:pt x="1" y="145"/>
                    <a:pt x="5" y="166"/>
                  </a:cubicBezTo>
                  <a:cubicBezTo>
                    <a:pt x="10" y="188"/>
                    <a:pt x="17" y="204"/>
                    <a:pt x="30" y="212"/>
                  </a:cubicBezTo>
                  <a:cubicBezTo>
                    <a:pt x="36" y="216"/>
                    <a:pt x="42" y="219"/>
                    <a:pt x="49" y="219"/>
                  </a:cubicBezTo>
                  <a:cubicBezTo>
                    <a:pt x="56" y="219"/>
                    <a:pt x="64" y="216"/>
                    <a:pt x="71" y="212"/>
                  </a:cubicBezTo>
                  <a:cubicBezTo>
                    <a:pt x="98" y="196"/>
                    <a:pt x="124" y="186"/>
                    <a:pt x="147" y="184"/>
                  </a:cubicBezTo>
                  <a:cubicBezTo>
                    <a:pt x="156" y="182"/>
                    <a:pt x="164" y="182"/>
                    <a:pt x="172" y="182"/>
                  </a:cubicBezTo>
                  <a:cubicBezTo>
                    <a:pt x="186" y="182"/>
                    <a:pt x="198" y="184"/>
                    <a:pt x="210" y="188"/>
                  </a:cubicBezTo>
                  <a:cubicBezTo>
                    <a:pt x="228" y="195"/>
                    <a:pt x="243" y="205"/>
                    <a:pt x="254" y="221"/>
                  </a:cubicBezTo>
                  <a:cubicBezTo>
                    <a:pt x="266" y="235"/>
                    <a:pt x="273" y="253"/>
                    <a:pt x="278" y="273"/>
                  </a:cubicBezTo>
                  <a:lnTo>
                    <a:pt x="409" y="937"/>
                  </a:lnTo>
                  <a:cubicBezTo>
                    <a:pt x="415" y="966"/>
                    <a:pt x="415" y="993"/>
                    <a:pt x="407" y="1017"/>
                  </a:cubicBezTo>
                  <a:cubicBezTo>
                    <a:pt x="399" y="1042"/>
                    <a:pt x="388" y="1063"/>
                    <a:pt x="373" y="1084"/>
                  </a:cubicBezTo>
                  <a:cubicBezTo>
                    <a:pt x="359" y="1105"/>
                    <a:pt x="341" y="1123"/>
                    <a:pt x="321" y="1139"/>
                  </a:cubicBezTo>
                  <a:cubicBezTo>
                    <a:pt x="302" y="1154"/>
                    <a:pt x="283" y="1168"/>
                    <a:pt x="264" y="1179"/>
                  </a:cubicBezTo>
                  <a:cubicBezTo>
                    <a:pt x="243" y="1191"/>
                    <a:pt x="230" y="1207"/>
                    <a:pt x="227" y="1226"/>
                  </a:cubicBezTo>
                  <a:cubicBezTo>
                    <a:pt x="223" y="1247"/>
                    <a:pt x="223" y="1266"/>
                    <a:pt x="227" y="1284"/>
                  </a:cubicBezTo>
                  <a:cubicBezTo>
                    <a:pt x="231" y="1305"/>
                    <a:pt x="240" y="1320"/>
                    <a:pt x="254" y="1328"/>
                  </a:cubicBezTo>
                  <a:cubicBezTo>
                    <a:pt x="258" y="1330"/>
                    <a:pt x="263" y="1331"/>
                    <a:pt x="268" y="1331"/>
                  </a:cubicBezTo>
                  <a:cubicBezTo>
                    <a:pt x="281" y="1331"/>
                    <a:pt x="300" y="1324"/>
                    <a:pt x="324" y="1311"/>
                  </a:cubicBezTo>
                  <a:cubicBezTo>
                    <a:pt x="362" y="1288"/>
                    <a:pt x="398" y="1260"/>
                    <a:pt x="432" y="1227"/>
                  </a:cubicBezTo>
                  <a:cubicBezTo>
                    <a:pt x="466" y="1195"/>
                    <a:pt x="495" y="1158"/>
                    <a:pt x="518" y="1117"/>
                  </a:cubicBezTo>
                  <a:cubicBezTo>
                    <a:pt x="543" y="1078"/>
                    <a:pt x="560" y="1034"/>
                    <a:pt x="570" y="988"/>
                  </a:cubicBezTo>
                  <a:cubicBezTo>
                    <a:pt x="579" y="941"/>
                    <a:pt x="579" y="893"/>
                    <a:pt x="570" y="845"/>
                  </a:cubicBezTo>
                  <a:lnTo>
                    <a:pt x="437" y="179"/>
                  </a:lnTo>
                  <a:cubicBezTo>
                    <a:pt x="428" y="134"/>
                    <a:pt x="412" y="98"/>
                    <a:pt x="387" y="69"/>
                  </a:cubicBezTo>
                  <a:cubicBezTo>
                    <a:pt x="361" y="41"/>
                    <a:pt x="332" y="21"/>
                    <a:pt x="297" y="11"/>
                  </a:cubicBezTo>
                  <a:cubicBezTo>
                    <a:pt x="276" y="4"/>
                    <a:pt x="253" y="1"/>
                    <a:pt x="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2019;p46">
              <a:extLst>
                <a:ext uri="{FF2B5EF4-FFF2-40B4-BE49-F238E27FC236}">
                  <a16:creationId xmlns:a16="http://schemas.microsoft.com/office/drawing/2014/main" id="{D0485228-B288-F866-6D39-5A36F7E8D948}"/>
                </a:ext>
              </a:extLst>
            </p:cNvPr>
            <p:cNvSpPr/>
            <p:nvPr/>
          </p:nvSpPr>
          <p:spPr>
            <a:xfrm>
              <a:off x="8105227" y="4082361"/>
              <a:ext cx="36087" cy="72827"/>
            </a:xfrm>
            <a:custGeom>
              <a:avLst/>
              <a:gdLst/>
              <a:ahLst/>
              <a:cxnLst/>
              <a:rect l="l" t="t" r="r" b="b"/>
              <a:pathLst>
                <a:path w="718" h="1449" extrusionOk="0">
                  <a:moveTo>
                    <a:pt x="638" y="1"/>
                  </a:moveTo>
                  <a:cubicBezTo>
                    <a:pt x="625" y="1"/>
                    <a:pt x="612" y="5"/>
                    <a:pt x="599" y="12"/>
                  </a:cubicBezTo>
                  <a:lnTo>
                    <a:pt x="62" y="324"/>
                  </a:lnTo>
                  <a:cubicBezTo>
                    <a:pt x="45" y="334"/>
                    <a:pt x="31" y="350"/>
                    <a:pt x="18" y="370"/>
                  </a:cubicBezTo>
                  <a:cubicBezTo>
                    <a:pt x="5" y="391"/>
                    <a:pt x="0" y="407"/>
                    <a:pt x="2" y="422"/>
                  </a:cubicBezTo>
                  <a:lnTo>
                    <a:pt x="52" y="668"/>
                  </a:lnTo>
                  <a:cubicBezTo>
                    <a:pt x="55" y="683"/>
                    <a:pt x="66" y="692"/>
                    <a:pt x="84" y="693"/>
                  </a:cubicBezTo>
                  <a:cubicBezTo>
                    <a:pt x="86" y="694"/>
                    <a:pt x="88" y="694"/>
                    <a:pt x="91" y="694"/>
                  </a:cubicBezTo>
                  <a:cubicBezTo>
                    <a:pt x="106" y="694"/>
                    <a:pt x="124" y="688"/>
                    <a:pt x="141" y="678"/>
                  </a:cubicBezTo>
                  <a:cubicBezTo>
                    <a:pt x="162" y="665"/>
                    <a:pt x="180" y="650"/>
                    <a:pt x="195" y="629"/>
                  </a:cubicBezTo>
                  <a:cubicBezTo>
                    <a:pt x="210" y="609"/>
                    <a:pt x="215" y="590"/>
                    <a:pt x="212" y="574"/>
                  </a:cubicBezTo>
                  <a:lnTo>
                    <a:pt x="181" y="423"/>
                  </a:lnTo>
                  <a:lnTo>
                    <a:pt x="541" y="215"/>
                  </a:lnTo>
                  <a:lnTo>
                    <a:pt x="560" y="314"/>
                  </a:lnTo>
                  <a:lnTo>
                    <a:pt x="305" y="1369"/>
                  </a:lnTo>
                  <a:cubicBezTo>
                    <a:pt x="303" y="1381"/>
                    <a:pt x="302" y="1394"/>
                    <a:pt x="304" y="1405"/>
                  </a:cubicBezTo>
                  <a:cubicBezTo>
                    <a:pt x="310" y="1430"/>
                    <a:pt x="323" y="1445"/>
                    <a:pt x="347" y="1448"/>
                  </a:cubicBezTo>
                  <a:cubicBezTo>
                    <a:pt x="352" y="1449"/>
                    <a:pt x="356" y="1449"/>
                    <a:pt x="361" y="1449"/>
                  </a:cubicBezTo>
                  <a:cubicBezTo>
                    <a:pt x="381" y="1449"/>
                    <a:pt x="400" y="1443"/>
                    <a:pt x="421" y="1431"/>
                  </a:cubicBezTo>
                  <a:cubicBezTo>
                    <a:pt x="444" y="1418"/>
                    <a:pt x="459" y="1399"/>
                    <a:pt x="464" y="1377"/>
                  </a:cubicBezTo>
                  <a:lnTo>
                    <a:pt x="705" y="304"/>
                  </a:lnTo>
                  <a:cubicBezTo>
                    <a:pt x="710" y="284"/>
                    <a:pt x="713" y="263"/>
                    <a:pt x="715" y="243"/>
                  </a:cubicBezTo>
                  <a:cubicBezTo>
                    <a:pt x="718" y="223"/>
                    <a:pt x="718" y="206"/>
                    <a:pt x="714" y="192"/>
                  </a:cubicBezTo>
                  <a:lnTo>
                    <a:pt x="681" y="27"/>
                  </a:lnTo>
                  <a:cubicBezTo>
                    <a:pt x="679" y="12"/>
                    <a:pt x="669" y="4"/>
                    <a:pt x="651" y="2"/>
                  </a:cubicBezTo>
                  <a:cubicBezTo>
                    <a:pt x="647" y="1"/>
                    <a:pt x="642" y="1"/>
                    <a:pt x="6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2020;p46">
              <a:extLst>
                <a:ext uri="{FF2B5EF4-FFF2-40B4-BE49-F238E27FC236}">
                  <a16:creationId xmlns:a16="http://schemas.microsoft.com/office/drawing/2014/main" id="{4E6D0869-D4BC-45D9-4707-8EE82978753D}"/>
                </a:ext>
              </a:extLst>
            </p:cNvPr>
            <p:cNvSpPr/>
            <p:nvPr/>
          </p:nvSpPr>
          <p:spPr>
            <a:xfrm>
              <a:off x="8151968" y="4062207"/>
              <a:ext cx="39454" cy="66444"/>
            </a:xfrm>
            <a:custGeom>
              <a:avLst/>
              <a:gdLst/>
              <a:ahLst/>
              <a:cxnLst/>
              <a:rect l="l" t="t" r="r" b="b"/>
              <a:pathLst>
                <a:path w="785" h="1322" extrusionOk="0">
                  <a:moveTo>
                    <a:pt x="384" y="177"/>
                  </a:moveTo>
                  <a:cubicBezTo>
                    <a:pt x="393" y="177"/>
                    <a:pt x="401" y="179"/>
                    <a:pt x="409" y="181"/>
                  </a:cubicBezTo>
                  <a:cubicBezTo>
                    <a:pt x="441" y="190"/>
                    <a:pt x="462" y="224"/>
                    <a:pt x="473" y="281"/>
                  </a:cubicBezTo>
                  <a:cubicBezTo>
                    <a:pt x="485" y="340"/>
                    <a:pt x="480" y="388"/>
                    <a:pt x="459" y="429"/>
                  </a:cubicBezTo>
                  <a:cubicBezTo>
                    <a:pt x="437" y="470"/>
                    <a:pt x="402" y="503"/>
                    <a:pt x="354" y="531"/>
                  </a:cubicBezTo>
                  <a:cubicBezTo>
                    <a:pt x="319" y="552"/>
                    <a:pt x="287" y="563"/>
                    <a:pt x="261" y="563"/>
                  </a:cubicBezTo>
                  <a:cubicBezTo>
                    <a:pt x="252" y="563"/>
                    <a:pt x="243" y="562"/>
                    <a:pt x="236" y="560"/>
                  </a:cubicBezTo>
                  <a:cubicBezTo>
                    <a:pt x="204" y="549"/>
                    <a:pt x="183" y="516"/>
                    <a:pt x="170" y="458"/>
                  </a:cubicBezTo>
                  <a:cubicBezTo>
                    <a:pt x="159" y="400"/>
                    <a:pt x="165" y="351"/>
                    <a:pt x="186" y="311"/>
                  </a:cubicBezTo>
                  <a:cubicBezTo>
                    <a:pt x="208" y="271"/>
                    <a:pt x="242" y="238"/>
                    <a:pt x="291" y="209"/>
                  </a:cubicBezTo>
                  <a:cubicBezTo>
                    <a:pt x="326" y="188"/>
                    <a:pt x="358" y="177"/>
                    <a:pt x="384" y="177"/>
                  </a:cubicBezTo>
                  <a:close/>
                  <a:moveTo>
                    <a:pt x="487" y="639"/>
                  </a:moveTo>
                  <a:cubicBezTo>
                    <a:pt x="500" y="639"/>
                    <a:pt x="512" y="641"/>
                    <a:pt x="524" y="645"/>
                  </a:cubicBezTo>
                  <a:cubicBezTo>
                    <a:pt x="561" y="659"/>
                    <a:pt x="587" y="700"/>
                    <a:pt x="601" y="770"/>
                  </a:cubicBezTo>
                  <a:lnTo>
                    <a:pt x="607" y="799"/>
                  </a:lnTo>
                  <a:cubicBezTo>
                    <a:pt x="621" y="869"/>
                    <a:pt x="615" y="931"/>
                    <a:pt x="592" y="982"/>
                  </a:cubicBezTo>
                  <a:cubicBezTo>
                    <a:pt x="568" y="1034"/>
                    <a:pt x="527" y="1076"/>
                    <a:pt x="470" y="1110"/>
                  </a:cubicBezTo>
                  <a:cubicBezTo>
                    <a:pt x="430" y="1132"/>
                    <a:pt x="395" y="1143"/>
                    <a:pt x="365" y="1143"/>
                  </a:cubicBezTo>
                  <a:cubicBezTo>
                    <a:pt x="352" y="1143"/>
                    <a:pt x="339" y="1141"/>
                    <a:pt x="328" y="1137"/>
                  </a:cubicBezTo>
                  <a:cubicBezTo>
                    <a:pt x="289" y="1123"/>
                    <a:pt x="263" y="1080"/>
                    <a:pt x="248" y="1008"/>
                  </a:cubicBezTo>
                  <a:lnTo>
                    <a:pt x="242" y="978"/>
                  </a:lnTo>
                  <a:cubicBezTo>
                    <a:pt x="229" y="910"/>
                    <a:pt x="235" y="849"/>
                    <a:pt x="259" y="798"/>
                  </a:cubicBezTo>
                  <a:cubicBezTo>
                    <a:pt x="285" y="748"/>
                    <a:pt x="326" y="706"/>
                    <a:pt x="382" y="673"/>
                  </a:cubicBezTo>
                  <a:cubicBezTo>
                    <a:pt x="422" y="650"/>
                    <a:pt x="457" y="639"/>
                    <a:pt x="487" y="639"/>
                  </a:cubicBezTo>
                  <a:close/>
                  <a:moveTo>
                    <a:pt x="458" y="1"/>
                  </a:moveTo>
                  <a:cubicBezTo>
                    <a:pt x="436" y="1"/>
                    <a:pt x="413" y="4"/>
                    <a:pt x="388" y="12"/>
                  </a:cubicBezTo>
                  <a:cubicBezTo>
                    <a:pt x="348" y="24"/>
                    <a:pt x="307" y="42"/>
                    <a:pt x="263" y="67"/>
                  </a:cubicBezTo>
                  <a:cubicBezTo>
                    <a:pt x="218" y="93"/>
                    <a:pt x="178" y="123"/>
                    <a:pt x="142" y="154"/>
                  </a:cubicBezTo>
                  <a:cubicBezTo>
                    <a:pt x="107" y="186"/>
                    <a:pt x="78" y="221"/>
                    <a:pt x="56" y="259"/>
                  </a:cubicBezTo>
                  <a:cubicBezTo>
                    <a:pt x="33" y="297"/>
                    <a:pt x="17" y="339"/>
                    <a:pt x="8" y="384"/>
                  </a:cubicBezTo>
                  <a:cubicBezTo>
                    <a:pt x="0" y="429"/>
                    <a:pt x="1" y="477"/>
                    <a:pt x="12" y="529"/>
                  </a:cubicBezTo>
                  <a:cubicBezTo>
                    <a:pt x="25" y="598"/>
                    <a:pt x="49" y="645"/>
                    <a:pt x="83" y="670"/>
                  </a:cubicBezTo>
                  <a:cubicBezTo>
                    <a:pt x="109" y="690"/>
                    <a:pt x="139" y="700"/>
                    <a:pt x="173" y="700"/>
                  </a:cubicBezTo>
                  <a:cubicBezTo>
                    <a:pt x="183" y="700"/>
                    <a:pt x="192" y="700"/>
                    <a:pt x="202" y="698"/>
                  </a:cubicBezTo>
                  <a:lnTo>
                    <a:pt x="202" y="698"/>
                  </a:lnTo>
                  <a:cubicBezTo>
                    <a:pt x="153" y="749"/>
                    <a:pt x="119" y="807"/>
                    <a:pt x="96" y="874"/>
                  </a:cubicBezTo>
                  <a:cubicBezTo>
                    <a:pt x="74" y="940"/>
                    <a:pt x="71" y="1016"/>
                    <a:pt x="87" y="1099"/>
                  </a:cubicBezTo>
                  <a:lnTo>
                    <a:pt x="92" y="1118"/>
                  </a:lnTo>
                  <a:cubicBezTo>
                    <a:pt x="103" y="1179"/>
                    <a:pt x="122" y="1224"/>
                    <a:pt x="148" y="1255"/>
                  </a:cubicBezTo>
                  <a:cubicBezTo>
                    <a:pt x="174" y="1287"/>
                    <a:pt x="205" y="1307"/>
                    <a:pt x="241" y="1316"/>
                  </a:cubicBezTo>
                  <a:cubicBezTo>
                    <a:pt x="256" y="1320"/>
                    <a:pt x="271" y="1322"/>
                    <a:pt x="287" y="1322"/>
                  </a:cubicBezTo>
                  <a:cubicBezTo>
                    <a:pt x="310" y="1322"/>
                    <a:pt x="335" y="1318"/>
                    <a:pt x="361" y="1311"/>
                  </a:cubicBezTo>
                  <a:cubicBezTo>
                    <a:pt x="405" y="1298"/>
                    <a:pt x="450" y="1279"/>
                    <a:pt x="497" y="1251"/>
                  </a:cubicBezTo>
                  <a:cubicBezTo>
                    <a:pt x="544" y="1224"/>
                    <a:pt x="588" y="1192"/>
                    <a:pt x="628" y="1156"/>
                  </a:cubicBezTo>
                  <a:cubicBezTo>
                    <a:pt x="666" y="1120"/>
                    <a:pt x="697" y="1080"/>
                    <a:pt x="723" y="1036"/>
                  </a:cubicBezTo>
                  <a:cubicBezTo>
                    <a:pt x="748" y="992"/>
                    <a:pt x="765" y="944"/>
                    <a:pt x="774" y="892"/>
                  </a:cubicBezTo>
                  <a:cubicBezTo>
                    <a:pt x="784" y="839"/>
                    <a:pt x="782" y="784"/>
                    <a:pt x="771" y="723"/>
                  </a:cubicBezTo>
                  <a:lnTo>
                    <a:pt x="766" y="704"/>
                  </a:lnTo>
                  <a:cubicBezTo>
                    <a:pt x="750" y="620"/>
                    <a:pt x="721" y="564"/>
                    <a:pt x="679" y="535"/>
                  </a:cubicBezTo>
                  <a:cubicBezTo>
                    <a:pt x="649" y="512"/>
                    <a:pt x="614" y="502"/>
                    <a:pt x="575" y="502"/>
                  </a:cubicBezTo>
                  <a:cubicBezTo>
                    <a:pt x="562" y="502"/>
                    <a:pt x="548" y="503"/>
                    <a:pt x="533" y="506"/>
                  </a:cubicBezTo>
                  <a:cubicBezTo>
                    <a:pt x="572" y="463"/>
                    <a:pt x="601" y="414"/>
                    <a:pt x="619" y="358"/>
                  </a:cubicBezTo>
                  <a:cubicBezTo>
                    <a:pt x="637" y="303"/>
                    <a:pt x="639" y="241"/>
                    <a:pt x="625" y="172"/>
                  </a:cubicBezTo>
                  <a:cubicBezTo>
                    <a:pt x="615" y="120"/>
                    <a:pt x="598" y="81"/>
                    <a:pt x="576" y="55"/>
                  </a:cubicBezTo>
                  <a:cubicBezTo>
                    <a:pt x="553" y="28"/>
                    <a:pt x="526" y="11"/>
                    <a:pt x="495" y="4"/>
                  </a:cubicBezTo>
                  <a:cubicBezTo>
                    <a:pt x="483" y="2"/>
                    <a:pt x="470" y="1"/>
                    <a:pt x="4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2021;p46">
              <a:extLst>
                <a:ext uri="{FF2B5EF4-FFF2-40B4-BE49-F238E27FC236}">
                  <a16:creationId xmlns:a16="http://schemas.microsoft.com/office/drawing/2014/main" id="{EBEDDE21-67D2-96C0-4A60-C4FDBA2BD6E3}"/>
                </a:ext>
              </a:extLst>
            </p:cNvPr>
            <p:cNvSpPr/>
            <p:nvPr/>
          </p:nvSpPr>
          <p:spPr>
            <a:xfrm>
              <a:off x="8196750" y="4032855"/>
              <a:ext cx="38348" cy="70163"/>
            </a:xfrm>
            <a:custGeom>
              <a:avLst/>
              <a:gdLst/>
              <a:ahLst/>
              <a:cxnLst/>
              <a:rect l="l" t="t" r="r" b="b"/>
              <a:pathLst>
                <a:path w="763" h="1396" extrusionOk="0">
                  <a:moveTo>
                    <a:pt x="500" y="0"/>
                  </a:moveTo>
                  <a:cubicBezTo>
                    <a:pt x="493" y="0"/>
                    <a:pt x="486" y="3"/>
                    <a:pt x="477" y="7"/>
                  </a:cubicBezTo>
                  <a:lnTo>
                    <a:pt x="29" y="269"/>
                  </a:lnTo>
                  <a:cubicBezTo>
                    <a:pt x="8" y="281"/>
                    <a:pt x="0" y="307"/>
                    <a:pt x="3" y="346"/>
                  </a:cubicBezTo>
                  <a:lnTo>
                    <a:pt x="56" y="804"/>
                  </a:lnTo>
                  <a:cubicBezTo>
                    <a:pt x="56" y="809"/>
                    <a:pt x="56" y="816"/>
                    <a:pt x="57" y="824"/>
                  </a:cubicBezTo>
                  <a:cubicBezTo>
                    <a:pt x="59" y="832"/>
                    <a:pt x="60" y="838"/>
                    <a:pt x="61" y="844"/>
                  </a:cubicBezTo>
                  <a:cubicBezTo>
                    <a:pt x="64" y="864"/>
                    <a:pt x="72" y="877"/>
                    <a:pt x="84" y="883"/>
                  </a:cubicBezTo>
                  <a:cubicBezTo>
                    <a:pt x="88" y="885"/>
                    <a:pt x="92" y="886"/>
                    <a:pt x="96" y="886"/>
                  </a:cubicBezTo>
                  <a:cubicBezTo>
                    <a:pt x="108" y="886"/>
                    <a:pt x="123" y="881"/>
                    <a:pt x="142" y="870"/>
                  </a:cubicBezTo>
                  <a:lnTo>
                    <a:pt x="360" y="743"/>
                  </a:lnTo>
                  <a:cubicBezTo>
                    <a:pt x="400" y="719"/>
                    <a:pt x="435" y="708"/>
                    <a:pt x="466" y="708"/>
                  </a:cubicBezTo>
                  <a:cubicBezTo>
                    <a:pt x="479" y="708"/>
                    <a:pt x="492" y="710"/>
                    <a:pt x="503" y="715"/>
                  </a:cubicBezTo>
                  <a:cubicBezTo>
                    <a:pt x="542" y="730"/>
                    <a:pt x="568" y="771"/>
                    <a:pt x="581" y="840"/>
                  </a:cubicBezTo>
                  <a:lnTo>
                    <a:pt x="587" y="870"/>
                  </a:lnTo>
                  <a:cubicBezTo>
                    <a:pt x="601" y="940"/>
                    <a:pt x="596" y="1001"/>
                    <a:pt x="570" y="1051"/>
                  </a:cubicBezTo>
                  <a:cubicBezTo>
                    <a:pt x="545" y="1103"/>
                    <a:pt x="503" y="1145"/>
                    <a:pt x="446" y="1178"/>
                  </a:cubicBezTo>
                  <a:cubicBezTo>
                    <a:pt x="405" y="1203"/>
                    <a:pt x="367" y="1215"/>
                    <a:pt x="333" y="1215"/>
                  </a:cubicBezTo>
                  <a:cubicBezTo>
                    <a:pt x="326" y="1215"/>
                    <a:pt x="320" y="1214"/>
                    <a:pt x="313" y="1213"/>
                  </a:cubicBezTo>
                  <a:cubicBezTo>
                    <a:pt x="274" y="1209"/>
                    <a:pt x="250" y="1183"/>
                    <a:pt x="240" y="1137"/>
                  </a:cubicBezTo>
                  <a:cubicBezTo>
                    <a:pt x="237" y="1118"/>
                    <a:pt x="227" y="1104"/>
                    <a:pt x="215" y="1097"/>
                  </a:cubicBezTo>
                  <a:cubicBezTo>
                    <a:pt x="212" y="1096"/>
                    <a:pt x="208" y="1095"/>
                    <a:pt x="204" y="1095"/>
                  </a:cubicBezTo>
                  <a:cubicBezTo>
                    <a:pt x="190" y="1095"/>
                    <a:pt x="171" y="1102"/>
                    <a:pt x="145" y="1117"/>
                  </a:cubicBezTo>
                  <a:cubicBezTo>
                    <a:pt x="122" y="1131"/>
                    <a:pt x="103" y="1148"/>
                    <a:pt x="91" y="1166"/>
                  </a:cubicBezTo>
                  <a:cubicBezTo>
                    <a:pt x="79" y="1185"/>
                    <a:pt x="77" y="1210"/>
                    <a:pt x="82" y="1242"/>
                  </a:cubicBezTo>
                  <a:cubicBezTo>
                    <a:pt x="90" y="1279"/>
                    <a:pt x="105" y="1310"/>
                    <a:pt x="126" y="1336"/>
                  </a:cubicBezTo>
                  <a:cubicBezTo>
                    <a:pt x="149" y="1361"/>
                    <a:pt x="176" y="1379"/>
                    <a:pt x="211" y="1388"/>
                  </a:cubicBezTo>
                  <a:cubicBezTo>
                    <a:pt x="228" y="1393"/>
                    <a:pt x="247" y="1396"/>
                    <a:pt x="267" y="1396"/>
                  </a:cubicBezTo>
                  <a:cubicBezTo>
                    <a:pt x="286" y="1396"/>
                    <a:pt x="307" y="1393"/>
                    <a:pt x="329" y="1389"/>
                  </a:cubicBezTo>
                  <a:cubicBezTo>
                    <a:pt x="375" y="1380"/>
                    <a:pt x="425" y="1360"/>
                    <a:pt x="479" y="1328"/>
                  </a:cubicBezTo>
                  <a:cubicBezTo>
                    <a:pt x="526" y="1301"/>
                    <a:pt x="568" y="1269"/>
                    <a:pt x="607" y="1231"/>
                  </a:cubicBezTo>
                  <a:cubicBezTo>
                    <a:pt x="645" y="1194"/>
                    <a:pt x="678" y="1154"/>
                    <a:pt x="703" y="1108"/>
                  </a:cubicBezTo>
                  <a:cubicBezTo>
                    <a:pt x="727" y="1063"/>
                    <a:pt x="744" y="1012"/>
                    <a:pt x="753" y="957"/>
                  </a:cubicBezTo>
                  <a:cubicBezTo>
                    <a:pt x="762" y="901"/>
                    <a:pt x="760" y="842"/>
                    <a:pt x="748" y="778"/>
                  </a:cubicBezTo>
                  <a:lnTo>
                    <a:pt x="741" y="747"/>
                  </a:lnTo>
                  <a:cubicBezTo>
                    <a:pt x="729" y="684"/>
                    <a:pt x="709" y="637"/>
                    <a:pt x="684" y="604"/>
                  </a:cubicBezTo>
                  <a:cubicBezTo>
                    <a:pt x="658" y="572"/>
                    <a:pt x="626" y="551"/>
                    <a:pt x="591" y="542"/>
                  </a:cubicBezTo>
                  <a:cubicBezTo>
                    <a:pt x="576" y="538"/>
                    <a:pt x="559" y="536"/>
                    <a:pt x="542" y="536"/>
                  </a:cubicBezTo>
                  <a:cubicBezTo>
                    <a:pt x="520" y="536"/>
                    <a:pt x="497" y="540"/>
                    <a:pt x="472" y="547"/>
                  </a:cubicBezTo>
                  <a:cubicBezTo>
                    <a:pt x="429" y="559"/>
                    <a:pt x="383" y="579"/>
                    <a:pt x="334" y="608"/>
                  </a:cubicBezTo>
                  <a:lnTo>
                    <a:pt x="199" y="685"/>
                  </a:lnTo>
                  <a:lnTo>
                    <a:pt x="159" y="362"/>
                  </a:lnTo>
                  <a:lnTo>
                    <a:pt x="508" y="158"/>
                  </a:lnTo>
                  <a:cubicBezTo>
                    <a:pt x="525" y="148"/>
                    <a:pt x="536" y="134"/>
                    <a:pt x="542" y="113"/>
                  </a:cubicBezTo>
                  <a:cubicBezTo>
                    <a:pt x="546" y="93"/>
                    <a:pt x="546" y="73"/>
                    <a:pt x="543" y="54"/>
                  </a:cubicBezTo>
                  <a:cubicBezTo>
                    <a:pt x="539" y="36"/>
                    <a:pt x="532" y="21"/>
                    <a:pt x="520" y="10"/>
                  </a:cubicBezTo>
                  <a:cubicBezTo>
                    <a:pt x="514" y="4"/>
                    <a:pt x="507" y="0"/>
                    <a:pt x="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2022;p46">
              <a:extLst>
                <a:ext uri="{FF2B5EF4-FFF2-40B4-BE49-F238E27FC236}">
                  <a16:creationId xmlns:a16="http://schemas.microsoft.com/office/drawing/2014/main" id="{9805DD0D-8431-C62F-A964-DD1EE165756E}"/>
                </a:ext>
              </a:extLst>
            </p:cNvPr>
            <p:cNvSpPr/>
            <p:nvPr/>
          </p:nvSpPr>
          <p:spPr>
            <a:xfrm>
              <a:off x="8234596" y="4017224"/>
              <a:ext cx="29603" cy="66997"/>
            </a:xfrm>
            <a:custGeom>
              <a:avLst/>
              <a:gdLst/>
              <a:ahLst/>
              <a:cxnLst/>
              <a:rect l="l" t="t" r="r" b="b"/>
              <a:pathLst>
                <a:path w="589" h="1333" extrusionOk="0">
                  <a:moveTo>
                    <a:pt x="244" y="0"/>
                  </a:moveTo>
                  <a:cubicBezTo>
                    <a:pt x="228" y="0"/>
                    <a:pt x="211" y="2"/>
                    <a:pt x="194" y="4"/>
                  </a:cubicBezTo>
                  <a:cubicBezTo>
                    <a:pt x="154" y="11"/>
                    <a:pt x="115" y="26"/>
                    <a:pt x="77" y="48"/>
                  </a:cubicBezTo>
                  <a:cubicBezTo>
                    <a:pt x="43" y="67"/>
                    <a:pt x="22" y="89"/>
                    <a:pt x="13" y="112"/>
                  </a:cubicBezTo>
                  <a:cubicBezTo>
                    <a:pt x="4" y="135"/>
                    <a:pt x="0" y="156"/>
                    <a:pt x="4" y="174"/>
                  </a:cubicBezTo>
                  <a:cubicBezTo>
                    <a:pt x="7" y="191"/>
                    <a:pt x="15" y="205"/>
                    <a:pt x="27" y="215"/>
                  </a:cubicBezTo>
                  <a:cubicBezTo>
                    <a:pt x="33" y="219"/>
                    <a:pt x="39" y="221"/>
                    <a:pt x="46" y="221"/>
                  </a:cubicBezTo>
                  <a:cubicBezTo>
                    <a:pt x="54" y="221"/>
                    <a:pt x="62" y="219"/>
                    <a:pt x="71" y="214"/>
                  </a:cubicBezTo>
                  <a:cubicBezTo>
                    <a:pt x="90" y="204"/>
                    <a:pt x="111" y="195"/>
                    <a:pt x="133" y="189"/>
                  </a:cubicBezTo>
                  <a:cubicBezTo>
                    <a:pt x="148" y="185"/>
                    <a:pt x="162" y="183"/>
                    <a:pt x="175" y="183"/>
                  </a:cubicBezTo>
                  <a:cubicBezTo>
                    <a:pt x="182" y="183"/>
                    <a:pt x="189" y="183"/>
                    <a:pt x="196" y="184"/>
                  </a:cubicBezTo>
                  <a:cubicBezTo>
                    <a:pt x="217" y="187"/>
                    <a:pt x="233" y="195"/>
                    <a:pt x="249" y="206"/>
                  </a:cubicBezTo>
                  <a:cubicBezTo>
                    <a:pt x="264" y="217"/>
                    <a:pt x="274" y="234"/>
                    <a:pt x="278" y="259"/>
                  </a:cubicBezTo>
                  <a:cubicBezTo>
                    <a:pt x="281" y="269"/>
                    <a:pt x="283" y="287"/>
                    <a:pt x="284" y="311"/>
                  </a:cubicBezTo>
                  <a:cubicBezTo>
                    <a:pt x="285" y="334"/>
                    <a:pt x="288" y="360"/>
                    <a:pt x="289" y="387"/>
                  </a:cubicBezTo>
                  <a:cubicBezTo>
                    <a:pt x="291" y="413"/>
                    <a:pt x="292" y="438"/>
                    <a:pt x="293" y="461"/>
                  </a:cubicBezTo>
                  <a:cubicBezTo>
                    <a:pt x="295" y="485"/>
                    <a:pt x="297" y="502"/>
                    <a:pt x="299" y="510"/>
                  </a:cubicBezTo>
                  <a:cubicBezTo>
                    <a:pt x="302" y="531"/>
                    <a:pt x="313" y="547"/>
                    <a:pt x="330" y="555"/>
                  </a:cubicBezTo>
                  <a:cubicBezTo>
                    <a:pt x="344" y="562"/>
                    <a:pt x="355" y="566"/>
                    <a:pt x="364" y="566"/>
                  </a:cubicBezTo>
                  <a:cubicBezTo>
                    <a:pt x="366" y="566"/>
                    <a:pt x="368" y="565"/>
                    <a:pt x="370" y="565"/>
                  </a:cubicBezTo>
                  <a:lnTo>
                    <a:pt x="370" y="565"/>
                  </a:lnTo>
                  <a:cubicBezTo>
                    <a:pt x="361" y="573"/>
                    <a:pt x="351" y="589"/>
                    <a:pt x="340" y="612"/>
                  </a:cubicBezTo>
                  <a:cubicBezTo>
                    <a:pt x="330" y="636"/>
                    <a:pt x="328" y="660"/>
                    <a:pt x="333" y="682"/>
                  </a:cubicBezTo>
                  <a:cubicBezTo>
                    <a:pt x="334" y="691"/>
                    <a:pt x="339" y="709"/>
                    <a:pt x="348" y="735"/>
                  </a:cubicBezTo>
                  <a:cubicBezTo>
                    <a:pt x="356" y="762"/>
                    <a:pt x="365" y="789"/>
                    <a:pt x="374" y="818"/>
                  </a:cubicBezTo>
                  <a:cubicBezTo>
                    <a:pt x="383" y="848"/>
                    <a:pt x="392" y="876"/>
                    <a:pt x="401" y="903"/>
                  </a:cubicBezTo>
                  <a:cubicBezTo>
                    <a:pt x="410" y="929"/>
                    <a:pt x="416" y="948"/>
                    <a:pt x="417" y="958"/>
                  </a:cubicBezTo>
                  <a:cubicBezTo>
                    <a:pt x="423" y="983"/>
                    <a:pt x="419" y="1008"/>
                    <a:pt x="410" y="1031"/>
                  </a:cubicBezTo>
                  <a:cubicBezTo>
                    <a:pt x="400" y="1055"/>
                    <a:pt x="387" y="1076"/>
                    <a:pt x="370" y="1098"/>
                  </a:cubicBezTo>
                  <a:cubicBezTo>
                    <a:pt x="353" y="1118"/>
                    <a:pt x="335" y="1136"/>
                    <a:pt x="316" y="1152"/>
                  </a:cubicBezTo>
                  <a:cubicBezTo>
                    <a:pt x="297" y="1166"/>
                    <a:pt x="278" y="1179"/>
                    <a:pt x="264" y="1188"/>
                  </a:cubicBezTo>
                  <a:cubicBezTo>
                    <a:pt x="244" y="1199"/>
                    <a:pt x="231" y="1216"/>
                    <a:pt x="228" y="1237"/>
                  </a:cubicBezTo>
                  <a:cubicBezTo>
                    <a:pt x="223" y="1259"/>
                    <a:pt x="222" y="1277"/>
                    <a:pt x="226" y="1290"/>
                  </a:cubicBezTo>
                  <a:cubicBezTo>
                    <a:pt x="230" y="1315"/>
                    <a:pt x="241" y="1330"/>
                    <a:pt x="259" y="1332"/>
                  </a:cubicBezTo>
                  <a:cubicBezTo>
                    <a:pt x="263" y="1332"/>
                    <a:pt x="266" y="1333"/>
                    <a:pt x="270" y="1333"/>
                  </a:cubicBezTo>
                  <a:cubicBezTo>
                    <a:pt x="286" y="1333"/>
                    <a:pt x="306" y="1326"/>
                    <a:pt x="329" y="1313"/>
                  </a:cubicBezTo>
                  <a:cubicBezTo>
                    <a:pt x="367" y="1290"/>
                    <a:pt x="403" y="1262"/>
                    <a:pt x="437" y="1229"/>
                  </a:cubicBezTo>
                  <a:cubicBezTo>
                    <a:pt x="471" y="1196"/>
                    <a:pt x="500" y="1160"/>
                    <a:pt x="524" y="1120"/>
                  </a:cubicBezTo>
                  <a:cubicBezTo>
                    <a:pt x="548" y="1082"/>
                    <a:pt x="565" y="1041"/>
                    <a:pt x="576" y="1001"/>
                  </a:cubicBezTo>
                  <a:cubicBezTo>
                    <a:pt x="587" y="959"/>
                    <a:pt x="588" y="920"/>
                    <a:pt x="581" y="883"/>
                  </a:cubicBezTo>
                  <a:cubicBezTo>
                    <a:pt x="578" y="869"/>
                    <a:pt x="572" y="849"/>
                    <a:pt x="563" y="821"/>
                  </a:cubicBezTo>
                  <a:cubicBezTo>
                    <a:pt x="556" y="794"/>
                    <a:pt x="546" y="765"/>
                    <a:pt x="537" y="736"/>
                  </a:cubicBezTo>
                  <a:cubicBezTo>
                    <a:pt x="527" y="707"/>
                    <a:pt x="519" y="680"/>
                    <a:pt x="510" y="656"/>
                  </a:cubicBezTo>
                  <a:cubicBezTo>
                    <a:pt x="503" y="631"/>
                    <a:pt x="498" y="615"/>
                    <a:pt x="496" y="607"/>
                  </a:cubicBezTo>
                  <a:cubicBezTo>
                    <a:pt x="492" y="591"/>
                    <a:pt x="496" y="579"/>
                    <a:pt x="505" y="568"/>
                  </a:cubicBezTo>
                  <a:cubicBezTo>
                    <a:pt x="513" y="558"/>
                    <a:pt x="523" y="548"/>
                    <a:pt x="533" y="537"/>
                  </a:cubicBezTo>
                  <a:cubicBezTo>
                    <a:pt x="543" y="527"/>
                    <a:pt x="552" y="515"/>
                    <a:pt x="560" y="502"/>
                  </a:cubicBezTo>
                  <a:cubicBezTo>
                    <a:pt x="568" y="488"/>
                    <a:pt x="570" y="470"/>
                    <a:pt x="566" y="448"/>
                  </a:cubicBezTo>
                  <a:cubicBezTo>
                    <a:pt x="561" y="426"/>
                    <a:pt x="553" y="414"/>
                    <a:pt x="543" y="412"/>
                  </a:cubicBezTo>
                  <a:cubicBezTo>
                    <a:pt x="538" y="410"/>
                    <a:pt x="533" y="410"/>
                    <a:pt x="528" y="410"/>
                  </a:cubicBezTo>
                  <a:cubicBezTo>
                    <a:pt x="521" y="410"/>
                    <a:pt x="515" y="411"/>
                    <a:pt x="508" y="412"/>
                  </a:cubicBezTo>
                  <a:cubicBezTo>
                    <a:pt x="496" y="414"/>
                    <a:pt x="486" y="416"/>
                    <a:pt x="476" y="419"/>
                  </a:cubicBezTo>
                  <a:cubicBezTo>
                    <a:pt x="474" y="419"/>
                    <a:pt x="473" y="419"/>
                    <a:pt x="472" y="419"/>
                  </a:cubicBezTo>
                  <a:cubicBezTo>
                    <a:pt x="463" y="419"/>
                    <a:pt x="457" y="412"/>
                    <a:pt x="455" y="398"/>
                  </a:cubicBezTo>
                  <a:cubicBezTo>
                    <a:pt x="453" y="392"/>
                    <a:pt x="452" y="376"/>
                    <a:pt x="451" y="353"/>
                  </a:cubicBezTo>
                  <a:cubicBezTo>
                    <a:pt x="450" y="330"/>
                    <a:pt x="449" y="305"/>
                    <a:pt x="446" y="278"/>
                  </a:cubicBezTo>
                  <a:cubicBezTo>
                    <a:pt x="444" y="251"/>
                    <a:pt x="443" y="225"/>
                    <a:pt x="441" y="199"/>
                  </a:cubicBezTo>
                  <a:cubicBezTo>
                    <a:pt x="440" y="174"/>
                    <a:pt x="437" y="155"/>
                    <a:pt x="435" y="142"/>
                  </a:cubicBezTo>
                  <a:cubicBezTo>
                    <a:pt x="427" y="107"/>
                    <a:pt x="412" y="77"/>
                    <a:pt x="389" y="54"/>
                  </a:cubicBezTo>
                  <a:cubicBezTo>
                    <a:pt x="364" y="31"/>
                    <a:pt x="336" y="15"/>
                    <a:pt x="303" y="8"/>
                  </a:cubicBezTo>
                  <a:cubicBezTo>
                    <a:pt x="284" y="3"/>
                    <a:pt x="265" y="0"/>
                    <a:pt x="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2023;p46">
              <a:extLst>
                <a:ext uri="{FF2B5EF4-FFF2-40B4-BE49-F238E27FC236}">
                  <a16:creationId xmlns:a16="http://schemas.microsoft.com/office/drawing/2014/main" id="{390527EA-C4B5-8628-AC4B-C4B150F81288}"/>
                </a:ext>
              </a:extLst>
            </p:cNvPr>
            <p:cNvSpPr/>
            <p:nvPr/>
          </p:nvSpPr>
          <p:spPr>
            <a:xfrm>
              <a:off x="8272944" y="3990988"/>
              <a:ext cx="50009" cy="67952"/>
            </a:xfrm>
            <a:custGeom>
              <a:avLst/>
              <a:gdLst/>
              <a:ahLst/>
              <a:cxnLst/>
              <a:rect l="l" t="t" r="r" b="b"/>
              <a:pathLst>
                <a:path w="995" h="1352" extrusionOk="0">
                  <a:moveTo>
                    <a:pt x="285" y="760"/>
                  </a:moveTo>
                  <a:lnTo>
                    <a:pt x="642" y="919"/>
                  </a:lnTo>
                  <a:cubicBezTo>
                    <a:pt x="627" y="959"/>
                    <a:pt x="606" y="996"/>
                    <a:pt x="578" y="1032"/>
                  </a:cubicBezTo>
                  <a:cubicBezTo>
                    <a:pt x="551" y="1067"/>
                    <a:pt x="514" y="1098"/>
                    <a:pt x="469" y="1124"/>
                  </a:cubicBezTo>
                  <a:cubicBezTo>
                    <a:pt x="433" y="1146"/>
                    <a:pt x="399" y="1159"/>
                    <a:pt x="369" y="1164"/>
                  </a:cubicBezTo>
                  <a:cubicBezTo>
                    <a:pt x="357" y="1166"/>
                    <a:pt x="345" y="1167"/>
                    <a:pt x="334" y="1167"/>
                  </a:cubicBezTo>
                  <a:cubicBezTo>
                    <a:pt x="318" y="1167"/>
                    <a:pt x="304" y="1164"/>
                    <a:pt x="290" y="1159"/>
                  </a:cubicBezTo>
                  <a:cubicBezTo>
                    <a:pt x="268" y="1151"/>
                    <a:pt x="249" y="1137"/>
                    <a:pt x="233" y="1116"/>
                  </a:cubicBezTo>
                  <a:cubicBezTo>
                    <a:pt x="218" y="1096"/>
                    <a:pt x="207" y="1071"/>
                    <a:pt x="201" y="1042"/>
                  </a:cubicBezTo>
                  <a:cubicBezTo>
                    <a:pt x="197" y="1015"/>
                    <a:pt x="196" y="989"/>
                    <a:pt x="199" y="963"/>
                  </a:cubicBezTo>
                  <a:cubicBezTo>
                    <a:pt x="201" y="937"/>
                    <a:pt x="208" y="912"/>
                    <a:pt x="217" y="889"/>
                  </a:cubicBezTo>
                  <a:cubicBezTo>
                    <a:pt x="225" y="865"/>
                    <a:pt x="236" y="843"/>
                    <a:pt x="249" y="821"/>
                  </a:cubicBezTo>
                  <a:cubicBezTo>
                    <a:pt x="260" y="800"/>
                    <a:pt x="272" y="780"/>
                    <a:pt x="285" y="760"/>
                  </a:cubicBezTo>
                  <a:close/>
                  <a:moveTo>
                    <a:pt x="442" y="0"/>
                  </a:moveTo>
                  <a:cubicBezTo>
                    <a:pt x="422" y="0"/>
                    <a:pt x="400" y="3"/>
                    <a:pt x="376" y="8"/>
                  </a:cubicBezTo>
                  <a:cubicBezTo>
                    <a:pt x="339" y="15"/>
                    <a:pt x="298" y="32"/>
                    <a:pt x="254" y="58"/>
                  </a:cubicBezTo>
                  <a:cubicBezTo>
                    <a:pt x="213" y="83"/>
                    <a:pt x="175" y="111"/>
                    <a:pt x="142" y="144"/>
                  </a:cubicBezTo>
                  <a:cubicBezTo>
                    <a:pt x="108" y="179"/>
                    <a:pt x="80" y="217"/>
                    <a:pt x="57" y="256"/>
                  </a:cubicBezTo>
                  <a:cubicBezTo>
                    <a:pt x="35" y="295"/>
                    <a:pt x="19" y="338"/>
                    <a:pt x="10" y="383"/>
                  </a:cubicBezTo>
                  <a:cubicBezTo>
                    <a:pt x="1" y="427"/>
                    <a:pt x="1" y="472"/>
                    <a:pt x="10" y="517"/>
                  </a:cubicBezTo>
                  <a:cubicBezTo>
                    <a:pt x="21" y="575"/>
                    <a:pt x="41" y="616"/>
                    <a:pt x="73" y="643"/>
                  </a:cubicBezTo>
                  <a:cubicBezTo>
                    <a:pt x="103" y="670"/>
                    <a:pt x="137" y="693"/>
                    <a:pt x="173" y="712"/>
                  </a:cubicBezTo>
                  <a:cubicBezTo>
                    <a:pt x="151" y="741"/>
                    <a:pt x="130" y="773"/>
                    <a:pt x="110" y="809"/>
                  </a:cubicBezTo>
                  <a:cubicBezTo>
                    <a:pt x="91" y="844"/>
                    <a:pt x="75" y="880"/>
                    <a:pt x="63" y="918"/>
                  </a:cubicBezTo>
                  <a:cubicBezTo>
                    <a:pt x="49" y="955"/>
                    <a:pt x="41" y="995"/>
                    <a:pt x="37" y="1034"/>
                  </a:cubicBezTo>
                  <a:cubicBezTo>
                    <a:pt x="33" y="1073"/>
                    <a:pt x="35" y="1112"/>
                    <a:pt x="42" y="1150"/>
                  </a:cubicBezTo>
                  <a:cubicBezTo>
                    <a:pt x="52" y="1196"/>
                    <a:pt x="70" y="1236"/>
                    <a:pt x="94" y="1268"/>
                  </a:cubicBezTo>
                  <a:cubicBezTo>
                    <a:pt x="119" y="1301"/>
                    <a:pt x="151" y="1325"/>
                    <a:pt x="189" y="1338"/>
                  </a:cubicBezTo>
                  <a:cubicBezTo>
                    <a:pt x="214" y="1347"/>
                    <a:pt x="240" y="1351"/>
                    <a:pt x="269" y="1351"/>
                  </a:cubicBezTo>
                  <a:cubicBezTo>
                    <a:pt x="285" y="1351"/>
                    <a:pt x="302" y="1350"/>
                    <a:pt x="320" y="1347"/>
                  </a:cubicBezTo>
                  <a:cubicBezTo>
                    <a:pt x="369" y="1339"/>
                    <a:pt x="422" y="1319"/>
                    <a:pt x="479" y="1285"/>
                  </a:cubicBezTo>
                  <a:cubicBezTo>
                    <a:pt x="548" y="1246"/>
                    <a:pt x="604" y="1197"/>
                    <a:pt x="649" y="1142"/>
                  </a:cubicBezTo>
                  <a:cubicBezTo>
                    <a:pt x="694" y="1087"/>
                    <a:pt x="731" y="1030"/>
                    <a:pt x="758" y="968"/>
                  </a:cubicBezTo>
                  <a:lnTo>
                    <a:pt x="885" y="1023"/>
                  </a:lnTo>
                  <a:cubicBezTo>
                    <a:pt x="893" y="1026"/>
                    <a:pt x="900" y="1028"/>
                    <a:pt x="906" y="1028"/>
                  </a:cubicBezTo>
                  <a:cubicBezTo>
                    <a:pt x="907" y="1028"/>
                    <a:pt x="908" y="1028"/>
                    <a:pt x="910" y="1027"/>
                  </a:cubicBezTo>
                  <a:cubicBezTo>
                    <a:pt x="916" y="1026"/>
                    <a:pt x="923" y="1024"/>
                    <a:pt x="930" y="1019"/>
                  </a:cubicBezTo>
                  <a:cubicBezTo>
                    <a:pt x="949" y="1008"/>
                    <a:pt x="965" y="991"/>
                    <a:pt x="977" y="969"/>
                  </a:cubicBezTo>
                  <a:cubicBezTo>
                    <a:pt x="990" y="946"/>
                    <a:pt x="994" y="926"/>
                    <a:pt x="991" y="908"/>
                  </a:cubicBezTo>
                  <a:cubicBezTo>
                    <a:pt x="987" y="896"/>
                    <a:pt x="982" y="888"/>
                    <a:pt x="974" y="883"/>
                  </a:cubicBezTo>
                  <a:lnTo>
                    <a:pt x="816" y="813"/>
                  </a:lnTo>
                  <a:cubicBezTo>
                    <a:pt x="825" y="776"/>
                    <a:pt x="832" y="738"/>
                    <a:pt x="836" y="701"/>
                  </a:cubicBezTo>
                  <a:cubicBezTo>
                    <a:pt x="841" y="664"/>
                    <a:pt x="843" y="629"/>
                    <a:pt x="844" y="596"/>
                  </a:cubicBezTo>
                  <a:cubicBezTo>
                    <a:pt x="844" y="565"/>
                    <a:pt x="843" y="534"/>
                    <a:pt x="841" y="508"/>
                  </a:cubicBezTo>
                  <a:cubicBezTo>
                    <a:pt x="837" y="481"/>
                    <a:pt x="835" y="459"/>
                    <a:pt x="832" y="441"/>
                  </a:cubicBezTo>
                  <a:cubicBezTo>
                    <a:pt x="826" y="414"/>
                    <a:pt x="817" y="397"/>
                    <a:pt x="806" y="388"/>
                  </a:cubicBezTo>
                  <a:cubicBezTo>
                    <a:pt x="802" y="384"/>
                    <a:pt x="797" y="383"/>
                    <a:pt x="791" y="383"/>
                  </a:cubicBezTo>
                  <a:cubicBezTo>
                    <a:pt x="780" y="383"/>
                    <a:pt x="766" y="388"/>
                    <a:pt x="749" y="398"/>
                  </a:cubicBezTo>
                  <a:cubicBezTo>
                    <a:pt x="722" y="414"/>
                    <a:pt x="703" y="429"/>
                    <a:pt x="696" y="444"/>
                  </a:cubicBezTo>
                  <a:cubicBezTo>
                    <a:pt x="689" y="460"/>
                    <a:pt x="685" y="477"/>
                    <a:pt x="687" y="496"/>
                  </a:cubicBezTo>
                  <a:cubicBezTo>
                    <a:pt x="691" y="528"/>
                    <a:pt x="696" y="567"/>
                    <a:pt x="701" y="611"/>
                  </a:cubicBezTo>
                  <a:cubicBezTo>
                    <a:pt x="707" y="656"/>
                    <a:pt x="705" y="706"/>
                    <a:pt x="696" y="763"/>
                  </a:cubicBezTo>
                  <a:lnTo>
                    <a:pt x="368" y="614"/>
                  </a:lnTo>
                  <a:cubicBezTo>
                    <a:pt x="348" y="605"/>
                    <a:pt x="327" y="595"/>
                    <a:pt x="306" y="585"/>
                  </a:cubicBezTo>
                  <a:cubicBezTo>
                    <a:pt x="283" y="574"/>
                    <a:pt x="263" y="561"/>
                    <a:pt x="244" y="548"/>
                  </a:cubicBezTo>
                  <a:cubicBezTo>
                    <a:pt x="225" y="534"/>
                    <a:pt x="208" y="517"/>
                    <a:pt x="195" y="500"/>
                  </a:cubicBezTo>
                  <a:cubicBezTo>
                    <a:pt x="180" y="482"/>
                    <a:pt x="171" y="461"/>
                    <a:pt x="165" y="436"/>
                  </a:cubicBezTo>
                  <a:cubicBezTo>
                    <a:pt x="156" y="388"/>
                    <a:pt x="162" y="343"/>
                    <a:pt x="184" y="299"/>
                  </a:cubicBezTo>
                  <a:cubicBezTo>
                    <a:pt x="206" y="256"/>
                    <a:pt x="240" y="221"/>
                    <a:pt x="285" y="194"/>
                  </a:cubicBezTo>
                  <a:cubicBezTo>
                    <a:pt x="315" y="177"/>
                    <a:pt x="341" y="168"/>
                    <a:pt x="362" y="168"/>
                  </a:cubicBezTo>
                  <a:cubicBezTo>
                    <a:pt x="363" y="168"/>
                    <a:pt x="364" y="168"/>
                    <a:pt x="366" y="168"/>
                  </a:cubicBezTo>
                  <a:cubicBezTo>
                    <a:pt x="387" y="169"/>
                    <a:pt x="406" y="173"/>
                    <a:pt x="422" y="179"/>
                  </a:cubicBezTo>
                  <a:cubicBezTo>
                    <a:pt x="439" y="186"/>
                    <a:pt x="454" y="192"/>
                    <a:pt x="467" y="197"/>
                  </a:cubicBezTo>
                  <a:cubicBezTo>
                    <a:pt x="472" y="200"/>
                    <a:pt x="478" y="201"/>
                    <a:pt x="483" y="201"/>
                  </a:cubicBezTo>
                  <a:cubicBezTo>
                    <a:pt x="491" y="201"/>
                    <a:pt x="499" y="199"/>
                    <a:pt x="508" y="194"/>
                  </a:cubicBezTo>
                  <a:cubicBezTo>
                    <a:pt x="527" y="183"/>
                    <a:pt x="542" y="165"/>
                    <a:pt x="555" y="140"/>
                  </a:cubicBezTo>
                  <a:cubicBezTo>
                    <a:pt x="567" y="114"/>
                    <a:pt x="572" y="92"/>
                    <a:pt x="567" y="71"/>
                  </a:cubicBezTo>
                  <a:cubicBezTo>
                    <a:pt x="564" y="56"/>
                    <a:pt x="554" y="41"/>
                    <a:pt x="537" y="27"/>
                  </a:cubicBezTo>
                  <a:cubicBezTo>
                    <a:pt x="521" y="15"/>
                    <a:pt x="499" y="6"/>
                    <a:pt x="472" y="3"/>
                  </a:cubicBezTo>
                  <a:cubicBezTo>
                    <a:pt x="462" y="1"/>
                    <a:pt x="452" y="0"/>
                    <a:pt x="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2024;p46">
              <a:extLst>
                <a:ext uri="{FF2B5EF4-FFF2-40B4-BE49-F238E27FC236}">
                  <a16:creationId xmlns:a16="http://schemas.microsoft.com/office/drawing/2014/main" id="{4F391F6A-C281-1CC7-9B31-EE6FCA0B3DB8}"/>
                </a:ext>
              </a:extLst>
            </p:cNvPr>
            <p:cNvSpPr/>
            <p:nvPr/>
          </p:nvSpPr>
          <p:spPr>
            <a:xfrm>
              <a:off x="8066677" y="4232186"/>
              <a:ext cx="29402" cy="35785"/>
            </a:xfrm>
            <a:custGeom>
              <a:avLst/>
              <a:gdLst/>
              <a:ahLst/>
              <a:cxnLst/>
              <a:rect l="l" t="t" r="r" b="b"/>
              <a:pathLst>
                <a:path w="585" h="712" extrusionOk="0">
                  <a:moveTo>
                    <a:pt x="81" y="0"/>
                  </a:moveTo>
                  <a:cubicBezTo>
                    <a:pt x="76" y="0"/>
                    <a:pt x="70" y="3"/>
                    <a:pt x="62" y="6"/>
                  </a:cubicBezTo>
                  <a:cubicBezTo>
                    <a:pt x="44" y="16"/>
                    <a:pt x="30" y="34"/>
                    <a:pt x="17" y="58"/>
                  </a:cubicBezTo>
                  <a:cubicBezTo>
                    <a:pt x="5" y="83"/>
                    <a:pt x="0" y="106"/>
                    <a:pt x="5" y="129"/>
                  </a:cubicBezTo>
                  <a:cubicBezTo>
                    <a:pt x="9" y="149"/>
                    <a:pt x="20" y="161"/>
                    <a:pt x="35" y="164"/>
                  </a:cubicBezTo>
                  <a:lnTo>
                    <a:pt x="399" y="199"/>
                  </a:lnTo>
                  <a:lnTo>
                    <a:pt x="124" y="606"/>
                  </a:lnTo>
                  <a:cubicBezTo>
                    <a:pt x="112" y="624"/>
                    <a:pt x="107" y="645"/>
                    <a:pt x="112" y="665"/>
                  </a:cubicBezTo>
                  <a:cubicBezTo>
                    <a:pt x="116" y="688"/>
                    <a:pt x="128" y="702"/>
                    <a:pt x="147" y="708"/>
                  </a:cubicBezTo>
                  <a:cubicBezTo>
                    <a:pt x="154" y="710"/>
                    <a:pt x="161" y="712"/>
                    <a:pt x="167" y="712"/>
                  </a:cubicBezTo>
                  <a:cubicBezTo>
                    <a:pt x="178" y="712"/>
                    <a:pt x="189" y="708"/>
                    <a:pt x="200" y="702"/>
                  </a:cubicBezTo>
                  <a:cubicBezTo>
                    <a:pt x="209" y="697"/>
                    <a:pt x="215" y="691"/>
                    <a:pt x="220" y="683"/>
                  </a:cubicBezTo>
                  <a:lnTo>
                    <a:pt x="562" y="176"/>
                  </a:lnTo>
                  <a:cubicBezTo>
                    <a:pt x="574" y="161"/>
                    <a:pt x="579" y="145"/>
                    <a:pt x="583" y="130"/>
                  </a:cubicBezTo>
                  <a:cubicBezTo>
                    <a:pt x="585" y="115"/>
                    <a:pt x="585" y="103"/>
                    <a:pt x="584" y="92"/>
                  </a:cubicBezTo>
                  <a:cubicBezTo>
                    <a:pt x="581" y="82"/>
                    <a:pt x="576" y="72"/>
                    <a:pt x="568" y="63"/>
                  </a:cubicBezTo>
                  <a:cubicBezTo>
                    <a:pt x="560" y="54"/>
                    <a:pt x="550" y="48"/>
                    <a:pt x="537" y="46"/>
                  </a:cubicBezTo>
                  <a:lnTo>
                    <a:pt x="85" y="1"/>
                  </a:lnTo>
                  <a:cubicBezTo>
                    <a:pt x="84" y="0"/>
                    <a:pt x="82" y="0"/>
                    <a:pt x="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2025;p46">
              <a:extLst>
                <a:ext uri="{FF2B5EF4-FFF2-40B4-BE49-F238E27FC236}">
                  <a16:creationId xmlns:a16="http://schemas.microsoft.com/office/drawing/2014/main" id="{79B574F5-4BD9-19B8-5A88-A8F12982BC58}"/>
                </a:ext>
              </a:extLst>
            </p:cNvPr>
            <p:cNvSpPr/>
            <p:nvPr/>
          </p:nvSpPr>
          <p:spPr>
            <a:xfrm>
              <a:off x="8102915" y="4180267"/>
              <a:ext cx="40610" cy="66243"/>
            </a:xfrm>
            <a:custGeom>
              <a:avLst/>
              <a:gdLst/>
              <a:ahLst/>
              <a:cxnLst/>
              <a:rect l="l" t="t" r="r" b="b"/>
              <a:pathLst>
                <a:path w="808" h="1318" extrusionOk="0">
                  <a:moveTo>
                    <a:pt x="496" y="0"/>
                  </a:moveTo>
                  <a:cubicBezTo>
                    <a:pt x="474" y="0"/>
                    <a:pt x="450" y="3"/>
                    <a:pt x="425" y="9"/>
                  </a:cubicBezTo>
                  <a:cubicBezTo>
                    <a:pt x="380" y="19"/>
                    <a:pt x="331" y="38"/>
                    <a:pt x="279" y="69"/>
                  </a:cubicBezTo>
                  <a:cubicBezTo>
                    <a:pt x="234" y="94"/>
                    <a:pt x="193" y="126"/>
                    <a:pt x="154" y="163"/>
                  </a:cubicBezTo>
                  <a:cubicBezTo>
                    <a:pt x="116" y="199"/>
                    <a:pt x="84" y="241"/>
                    <a:pt x="59" y="287"/>
                  </a:cubicBezTo>
                  <a:cubicBezTo>
                    <a:pt x="34" y="333"/>
                    <a:pt x="17" y="385"/>
                    <a:pt x="8" y="440"/>
                  </a:cubicBezTo>
                  <a:cubicBezTo>
                    <a:pt x="0" y="496"/>
                    <a:pt x="2" y="557"/>
                    <a:pt x="15" y="623"/>
                  </a:cubicBezTo>
                  <a:lnTo>
                    <a:pt x="108" y="1090"/>
                  </a:lnTo>
                  <a:cubicBezTo>
                    <a:pt x="121" y="1155"/>
                    <a:pt x="141" y="1205"/>
                    <a:pt x="167" y="1240"/>
                  </a:cubicBezTo>
                  <a:cubicBezTo>
                    <a:pt x="194" y="1276"/>
                    <a:pt x="225" y="1298"/>
                    <a:pt x="261" y="1309"/>
                  </a:cubicBezTo>
                  <a:cubicBezTo>
                    <a:pt x="279" y="1315"/>
                    <a:pt x="298" y="1317"/>
                    <a:pt x="318" y="1317"/>
                  </a:cubicBezTo>
                  <a:cubicBezTo>
                    <a:pt x="338" y="1317"/>
                    <a:pt x="358" y="1315"/>
                    <a:pt x="380" y="1309"/>
                  </a:cubicBezTo>
                  <a:cubicBezTo>
                    <a:pt x="423" y="1298"/>
                    <a:pt x="467" y="1279"/>
                    <a:pt x="514" y="1253"/>
                  </a:cubicBezTo>
                  <a:cubicBezTo>
                    <a:pt x="564" y="1223"/>
                    <a:pt x="610" y="1189"/>
                    <a:pt x="650" y="1150"/>
                  </a:cubicBezTo>
                  <a:cubicBezTo>
                    <a:pt x="689" y="1110"/>
                    <a:pt x="721" y="1069"/>
                    <a:pt x="747" y="1025"/>
                  </a:cubicBezTo>
                  <a:cubicBezTo>
                    <a:pt x="771" y="980"/>
                    <a:pt x="788" y="935"/>
                    <a:pt x="797" y="888"/>
                  </a:cubicBezTo>
                  <a:cubicBezTo>
                    <a:pt x="806" y="841"/>
                    <a:pt x="807" y="796"/>
                    <a:pt x="798" y="752"/>
                  </a:cubicBezTo>
                  <a:cubicBezTo>
                    <a:pt x="792" y="717"/>
                    <a:pt x="780" y="697"/>
                    <a:pt x="765" y="692"/>
                  </a:cubicBezTo>
                  <a:cubicBezTo>
                    <a:pt x="762" y="692"/>
                    <a:pt x="759" y="691"/>
                    <a:pt x="755" y="691"/>
                  </a:cubicBezTo>
                  <a:cubicBezTo>
                    <a:pt x="741" y="691"/>
                    <a:pt x="722" y="698"/>
                    <a:pt x="699" y="712"/>
                  </a:cubicBezTo>
                  <a:cubicBezTo>
                    <a:pt x="677" y="724"/>
                    <a:pt x="660" y="739"/>
                    <a:pt x="648" y="755"/>
                  </a:cubicBezTo>
                  <a:cubicBezTo>
                    <a:pt x="635" y="771"/>
                    <a:pt x="630" y="790"/>
                    <a:pt x="632" y="813"/>
                  </a:cubicBezTo>
                  <a:cubicBezTo>
                    <a:pt x="633" y="833"/>
                    <a:pt x="634" y="853"/>
                    <a:pt x="635" y="877"/>
                  </a:cubicBezTo>
                  <a:cubicBezTo>
                    <a:pt x="635" y="900"/>
                    <a:pt x="632" y="923"/>
                    <a:pt x="624" y="949"/>
                  </a:cubicBezTo>
                  <a:cubicBezTo>
                    <a:pt x="616" y="974"/>
                    <a:pt x="602" y="999"/>
                    <a:pt x="582" y="1025"/>
                  </a:cubicBezTo>
                  <a:cubicBezTo>
                    <a:pt x="562" y="1049"/>
                    <a:pt x="533" y="1074"/>
                    <a:pt x="494" y="1097"/>
                  </a:cubicBezTo>
                  <a:cubicBezTo>
                    <a:pt x="452" y="1121"/>
                    <a:pt x="415" y="1133"/>
                    <a:pt x="384" y="1133"/>
                  </a:cubicBezTo>
                  <a:cubicBezTo>
                    <a:pt x="370" y="1133"/>
                    <a:pt x="357" y="1131"/>
                    <a:pt x="346" y="1126"/>
                  </a:cubicBezTo>
                  <a:cubicBezTo>
                    <a:pt x="309" y="1110"/>
                    <a:pt x="283" y="1067"/>
                    <a:pt x="268" y="996"/>
                  </a:cubicBezTo>
                  <a:lnTo>
                    <a:pt x="176" y="529"/>
                  </a:lnTo>
                  <a:cubicBezTo>
                    <a:pt x="161" y="458"/>
                    <a:pt x="167" y="397"/>
                    <a:pt x="191" y="344"/>
                  </a:cubicBezTo>
                  <a:cubicBezTo>
                    <a:pt x="216" y="293"/>
                    <a:pt x="258" y="250"/>
                    <a:pt x="315" y="216"/>
                  </a:cubicBezTo>
                  <a:cubicBezTo>
                    <a:pt x="355" y="194"/>
                    <a:pt x="387" y="181"/>
                    <a:pt x="412" y="181"/>
                  </a:cubicBezTo>
                  <a:cubicBezTo>
                    <a:pt x="438" y="181"/>
                    <a:pt x="458" y="186"/>
                    <a:pt x="474" y="197"/>
                  </a:cubicBezTo>
                  <a:cubicBezTo>
                    <a:pt x="490" y="207"/>
                    <a:pt x="501" y="222"/>
                    <a:pt x="509" y="239"/>
                  </a:cubicBezTo>
                  <a:cubicBezTo>
                    <a:pt x="517" y="256"/>
                    <a:pt x="523" y="271"/>
                    <a:pt x="527" y="285"/>
                  </a:cubicBezTo>
                  <a:cubicBezTo>
                    <a:pt x="532" y="304"/>
                    <a:pt x="542" y="313"/>
                    <a:pt x="557" y="314"/>
                  </a:cubicBezTo>
                  <a:cubicBezTo>
                    <a:pt x="559" y="314"/>
                    <a:pt x="560" y="314"/>
                    <a:pt x="561" y="314"/>
                  </a:cubicBezTo>
                  <a:cubicBezTo>
                    <a:pt x="576" y="314"/>
                    <a:pt x="595" y="307"/>
                    <a:pt x="618" y="295"/>
                  </a:cubicBezTo>
                  <a:cubicBezTo>
                    <a:pt x="645" y="278"/>
                    <a:pt x="664" y="261"/>
                    <a:pt x="675" y="242"/>
                  </a:cubicBezTo>
                  <a:cubicBezTo>
                    <a:pt x="686" y="224"/>
                    <a:pt x="688" y="196"/>
                    <a:pt x="680" y="160"/>
                  </a:cubicBezTo>
                  <a:cubicBezTo>
                    <a:pt x="672" y="117"/>
                    <a:pt x="657" y="82"/>
                    <a:pt x="633" y="56"/>
                  </a:cubicBezTo>
                  <a:cubicBezTo>
                    <a:pt x="610" y="30"/>
                    <a:pt x="581" y="13"/>
                    <a:pt x="545" y="6"/>
                  </a:cubicBezTo>
                  <a:cubicBezTo>
                    <a:pt x="530" y="2"/>
                    <a:pt x="513" y="0"/>
                    <a:pt x="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2026;p46">
              <a:extLst>
                <a:ext uri="{FF2B5EF4-FFF2-40B4-BE49-F238E27FC236}">
                  <a16:creationId xmlns:a16="http://schemas.microsoft.com/office/drawing/2014/main" id="{9D3AD2F0-8813-7977-4123-957F9F0088A2}"/>
                </a:ext>
              </a:extLst>
            </p:cNvPr>
            <p:cNvSpPr/>
            <p:nvPr/>
          </p:nvSpPr>
          <p:spPr>
            <a:xfrm>
              <a:off x="8149305" y="4153227"/>
              <a:ext cx="40409" cy="66293"/>
            </a:xfrm>
            <a:custGeom>
              <a:avLst/>
              <a:gdLst/>
              <a:ahLst/>
              <a:cxnLst/>
              <a:rect l="l" t="t" r="r" b="b"/>
              <a:pathLst>
                <a:path w="804" h="1319" extrusionOk="0">
                  <a:moveTo>
                    <a:pt x="416" y="185"/>
                  </a:moveTo>
                  <a:cubicBezTo>
                    <a:pt x="430" y="185"/>
                    <a:pt x="444" y="187"/>
                    <a:pt x="456" y="192"/>
                  </a:cubicBezTo>
                  <a:cubicBezTo>
                    <a:pt x="495" y="207"/>
                    <a:pt x="521" y="250"/>
                    <a:pt x="535" y="321"/>
                  </a:cubicBezTo>
                  <a:lnTo>
                    <a:pt x="628" y="788"/>
                  </a:lnTo>
                  <a:cubicBezTo>
                    <a:pt x="642" y="859"/>
                    <a:pt x="637" y="921"/>
                    <a:pt x="611" y="973"/>
                  </a:cubicBezTo>
                  <a:cubicBezTo>
                    <a:pt x="586" y="1024"/>
                    <a:pt x="545" y="1067"/>
                    <a:pt x="489" y="1100"/>
                  </a:cubicBezTo>
                  <a:cubicBezTo>
                    <a:pt x="450" y="1123"/>
                    <a:pt x="416" y="1134"/>
                    <a:pt x="385" y="1134"/>
                  </a:cubicBezTo>
                  <a:cubicBezTo>
                    <a:pt x="371" y="1134"/>
                    <a:pt x="358" y="1132"/>
                    <a:pt x="346" y="1127"/>
                  </a:cubicBezTo>
                  <a:cubicBezTo>
                    <a:pt x="309" y="1110"/>
                    <a:pt x="283" y="1067"/>
                    <a:pt x="270" y="996"/>
                  </a:cubicBezTo>
                  <a:lnTo>
                    <a:pt x="176" y="529"/>
                  </a:lnTo>
                  <a:cubicBezTo>
                    <a:pt x="163" y="458"/>
                    <a:pt x="167" y="397"/>
                    <a:pt x="192" y="345"/>
                  </a:cubicBezTo>
                  <a:cubicBezTo>
                    <a:pt x="215" y="294"/>
                    <a:pt x="256" y="252"/>
                    <a:pt x="313" y="218"/>
                  </a:cubicBezTo>
                  <a:cubicBezTo>
                    <a:pt x="352" y="196"/>
                    <a:pt x="386" y="185"/>
                    <a:pt x="416" y="185"/>
                  </a:cubicBezTo>
                  <a:close/>
                  <a:moveTo>
                    <a:pt x="485" y="0"/>
                  </a:moveTo>
                  <a:cubicBezTo>
                    <a:pt x="465" y="0"/>
                    <a:pt x="443" y="3"/>
                    <a:pt x="420" y="9"/>
                  </a:cubicBezTo>
                  <a:cubicBezTo>
                    <a:pt x="377" y="20"/>
                    <a:pt x="330" y="40"/>
                    <a:pt x="283" y="67"/>
                  </a:cubicBezTo>
                  <a:cubicBezTo>
                    <a:pt x="235" y="95"/>
                    <a:pt x="192" y="128"/>
                    <a:pt x="152" y="165"/>
                  </a:cubicBezTo>
                  <a:cubicBezTo>
                    <a:pt x="114" y="202"/>
                    <a:pt x="83" y="243"/>
                    <a:pt x="58" y="289"/>
                  </a:cubicBezTo>
                  <a:cubicBezTo>
                    <a:pt x="33" y="335"/>
                    <a:pt x="16" y="386"/>
                    <a:pt x="8" y="441"/>
                  </a:cubicBezTo>
                  <a:cubicBezTo>
                    <a:pt x="0" y="497"/>
                    <a:pt x="3" y="557"/>
                    <a:pt x="16" y="622"/>
                  </a:cubicBezTo>
                  <a:lnTo>
                    <a:pt x="109" y="1090"/>
                  </a:lnTo>
                  <a:cubicBezTo>
                    <a:pt x="122" y="1155"/>
                    <a:pt x="141" y="1206"/>
                    <a:pt x="168" y="1242"/>
                  </a:cubicBezTo>
                  <a:cubicBezTo>
                    <a:pt x="194" y="1277"/>
                    <a:pt x="224" y="1300"/>
                    <a:pt x="261" y="1310"/>
                  </a:cubicBezTo>
                  <a:cubicBezTo>
                    <a:pt x="279" y="1316"/>
                    <a:pt x="298" y="1319"/>
                    <a:pt x="318" y="1319"/>
                  </a:cubicBezTo>
                  <a:cubicBezTo>
                    <a:pt x="338" y="1319"/>
                    <a:pt x="359" y="1316"/>
                    <a:pt x="381" y="1310"/>
                  </a:cubicBezTo>
                  <a:cubicBezTo>
                    <a:pt x="424" y="1299"/>
                    <a:pt x="470" y="1279"/>
                    <a:pt x="518" y="1251"/>
                  </a:cubicBezTo>
                  <a:cubicBezTo>
                    <a:pt x="567" y="1224"/>
                    <a:pt x="610" y="1191"/>
                    <a:pt x="648" y="1154"/>
                  </a:cubicBezTo>
                  <a:cubicBezTo>
                    <a:pt x="686" y="1117"/>
                    <a:pt x="719" y="1075"/>
                    <a:pt x="744" y="1029"/>
                  </a:cubicBezTo>
                  <a:cubicBezTo>
                    <a:pt x="769" y="983"/>
                    <a:pt x="786" y="932"/>
                    <a:pt x="794" y="877"/>
                  </a:cubicBezTo>
                  <a:cubicBezTo>
                    <a:pt x="803" y="821"/>
                    <a:pt x="801" y="760"/>
                    <a:pt x="788" y="694"/>
                  </a:cubicBezTo>
                  <a:lnTo>
                    <a:pt x="695" y="227"/>
                  </a:lnTo>
                  <a:cubicBezTo>
                    <a:pt x="682" y="162"/>
                    <a:pt x="663" y="112"/>
                    <a:pt x="635" y="76"/>
                  </a:cubicBezTo>
                  <a:cubicBezTo>
                    <a:pt x="608" y="41"/>
                    <a:pt x="577" y="19"/>
                    <a:pt x="541" y="8"/>
                  </a:cubicBezTo>
                  <a:cubicBezTo>
                    <a:pt x="523" y="3"/>
                    <a:pt x="505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2027;p46">
              <a:extLst>
                <a:ext uri="{FF2B5EF4-FFF2-40B4-BE49-F238E27FC236}">
                  <a16:creationId xmlns:a16="http://schemas.microsoft.com/office/drawing/2014/main" id="{DEEA56F9-C1A1-796D-D382-7D4B103D1544}"/>
                </a:ext>
              </a:extLst>
            </p:cNvPr>
            <p:cNvSpPr/>
            <p:nvPr/>
          </p:nvSpPr>
          <p:spPr>
            <a:xfrm>
              <a:off x="8195745" y="4124730"/>
              <a:ext cx="42721" cy="71017"/>
            </a:xfrm>
            <a:custGeom>
              <a:avLst/>
              <a:gdLst/>
              <a:ahLst/>
              <a:cxnLst/>
              <a:rect l="l" t="t" r="r" b="b"/>
              <a:pathLst>
                <a:path w="850" h="1413" extrusionOk="0">
                  <a:moveTo>
                    <a:pt x="466" y="185"/>
                  </a:moveTo>
                  <a:cubicBezTo>
                    <a:pt x="480" y="185"/>
                    <a:pt x="493" y="188"/>
                    <a:pt x="505" y="193"/>
                  </a:cubicBezTo>
                  <a:cubicBezTo>
                    <a:pt x="543" y="207"/>
                    <a:pt x="570" y="251"/>
                    <a:pt x="583" y="321"/>
                  </a:cubicBezTo>
                  <a:lnTo>
                    <a:pt x="674" y="779"/>
                  </a:lnTo>
                  <a:cubicBezTo>
                    <a:pt x="688" y="850"/>
                    <a:pt x="683" y="911"/>
                    <a:pt x="659" y="963"/>
                  </a:cubicBezTo>
                  <a:cubicBezTo>
                    <a:pt x="634" y="1015"/>
                    <a:pt x="593" y="1058"/>
                    <a:pt x="536" y="1091"/>
                  </a:cubicBezTo>
                  <a:lnTo>
                    <a:pt x="357" y="1195"/>
                  </a:lnTo>
                  <a:lnTo>
                    <a:pt x="183" y="323"/>
                  </a:lnTo>
                  <a:lnTo>
                    <a:pt x="362" y="219"/>
                  </a:lnTo>
                  <a:cubicBezTo>
                    <a:pt x="401" y="196"/>
                    <a:pt x="436" y="185"/>
                    <a:pt x="466" y="185"/>
                  </a:cubicBezTo>
                  <a:close/>
                  <a:moveTo>
                    <a:pt x="535" y="1"/>
                  </a:moveTo>
                  <a:cubicBezTo>
                    <a:pt x="514" y="1"/>
                    <a:pt x="493" y="3"/>
                    <a:pt x="470" y="9"/>
                  </a:cubicBezTo>
                  <a:cubicBezTo>
                    <a:pt x="427" y="20"/>
                    <a:pt x="380" y="40"/>
                    <a:pt x="332" y="68"/>
                  </a:cubicBezTo>
                  <a:lnTo>
                    <a:pt x="64" y="224"/>
                  </a:lnTo>
                  <a:cubicBezTo>
                    <a:pt x="44" y="237"/>
                    <a:pt x="27" y="251"/>
                    <a:pt x="17" y="270"/>
                  </a:cubicBezTo>
                  <a:cubicBezTo>
                    <a:pt x="5" y="288"/>
                    <a:pt x="1" y="305"/>
                    <a:pt x="4" y="320"/>
                  </a:cubicBezTo>
                  <a:lnTo>
                    <a:pt x="216" y="1385"/>
                  </a:lnTo>
                  <a:cubicBezTo>
                    <a:pt x="219" y="1400"/>
                    <a:pt x="228" y="1409"/>
                    <a:pt x="243" y="1412"/>
                  </a:cubicBezTo>
                  <a:cubicBezTo>
                    <a:pt x="246" y="1413"/>
                    <a:pt x="248" y="1413"/>
                    <a:pt x="251" y="1413"/>
                  </a:cubicBezTo>
                  <a:cubicBezTo>
                    <a:pt x="265" y="1413"/>
                    <a:pt x="280" y="1408"/>
                    <a:pt x="298" y="1398"/>
                  </a:cubicBezTo>
                  <a:lnTo>
                    <a:pt x="565" y="1242"/>
                  </a:lnTo>
                  <a:cubicBezTo>
                    <a:pt x="613" y="1214"/>
                    <a:pt x="657" y="1181"/>
                    <a:pt x="697" y="1144"/>
                  </a:cubicBezTo>
                  <a:cubicBezTo>
                    <a:pt x="735" y="1107"/>
                    <a:pt x="767" y="1067"/>
                    <a:pt x="791" y="1020"/>
                  </a:cubicBezTo>
                  <a:cubicBezTo>
                    <a:pt x="816" y="974"/>
                    <a:pt x="832" y="924"/>
                    <a:pt x="841" y="867"/>
                  </a:cubicBezTo>
                  <a:cubicBezTo>
                    <a:pt x="850" y="812"/>
                    <a:pt x="848" y="751"/>
                    <a:pt x="834" y="686"/>
                  </a:cubicBezTo>
                  <a:lnTo>
                    <a:pt x="743" y="229"/>
                  </a:lnTo>
                  <a:cubicBezTo>
                    <a:pt x="731" y="164"/>
                    <a:pt x="710" y="113"/>
                    <a:pt x="684" y="78"/>
                  </a:cubicBezTo>
                  <a:cubicBezTo>
                    <a:pt x="657" y="42"/>
                    <a:pt x="626" y="19"/>
                    <a:pt x="590" y="8"/>
                  </a:cubicBezTo>
                  <a:cubicBezTo>
                    <a:pt x="572" y="3"/>
                    <a:pt x="554" y="1"/>
                    <a:pt x="5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2028;p46">
              <a:extLst>
                <a:ext uri="{FF2B5EF4-FFF2-40B4-BE49-F238E27FC236}">
                  <a16:creationId xmlns:a16="http://schemas.microsoft.com/office/drawing/2014/main" id="{9EA5C24D-002F-6911-5838-60DCAEFB1C52}"/>
                </a:ext>
              </a:extLst>
            </p:cNvPr>
            <p:cNvSpPr/>
            <p:nvPr/>
          </p:nvSpPr>
          <p:spPr>
            <a:xfrm>
              <a:off x="8244597" y="4091357"/>
              <a:ext cx="44128" cy="75943"/>
            </a:xfrm>
            <a:custGeom>
              <a:avLst/>
              <a:gdLst/>
              <a:ahLst/>
              <a:cxnLst/>
              <a:rect l="l" t="t" r="r" b="b"/>
              <a:pathLst>
                <a:path w="878" h="1511" extrusionOk="0">
                  <a:moveTo>
                    <a:pt x="628" y="0"/>
                  </a:moveTo>
                  <a:cubicBezTo>
                    <a:pt x="620" y="0"/>
                    <a:pt x="612" y="3"/>
                    <a:pt x="603" y="9"/>
                  </a:cubicBezTo>
                  <a:lnTo>
                    <a:pt x="65" y="322"/>
                  </a:lnTo>
                  <a:cubicBezTo>
                    <a:pt x="47" y="332"/>
                    <a:pt x="32" y="347"/>
                    <a:pt x="19" y="365"/>
                  </a:cubicBezTo>
                  <a:cubicBezTo>
                    <a:pt x="6" y="383"/>
                    <a:pt x="1" y="402"/>
                    <a:pt x="4" y="420"/>
                  </a:cubicBezTo>
                  <a:lnTo>
                    <a:pt x="216" y="1482"/>
                  </a:lnTo>
                  <a:cubicBezTo>
                    <a:pt x="219" y="1500"/>
                    <a:pt x="229" y="1509"/>
                    <a:pt x="246" y="1510"/>
                  </a:cubicBezTo>
                  <a:cubicBezTo>
                    <a:pt x="248" y="1510"/>
                    <a:pt x="250" y="1510"/>
                    <a:pt x="251" y="1510"/>
                  </a:cubicBezTo>
                  <a:cubicBezTo>
                    <a:pt x="267" y="1510"/>
                    <a:pt x="283" y="1506"/>
                    <a:pt x="298" y="1496"/>
                  </a:cubicBezTo>
                  <a:lnTo>
                    <a:pt x="836" y="1182"/>
                  </a:lnTo>
                  <a:cubicBezTo>
                    <a:pt x="854" y="1172"/>
                    <a:pt x="867" y="1156"/>
                    <a:pt x="872" y="1136"/>
                  </a:cubicBezTo>
                  <a:cubicBezTo>
                    <a:pt x="877" y="1116"/>
                    <a:pt x="878" y="1097"/>
                    <a:pt x="874" y="1079"/>
                  </a:cubicBezTo>
                  <a:cubicBezTo>
                    <a:pt x="870" y="1056"/>
                    <a:pt x="862" y="1041"/>
                    <a:pt x="850" y="1031"/>
                  </a:cubicBezTo>
                  <a:cubicBezTo>
                    <a:pt x="844" y="1026"/>
                    <a:pt x="838" y="1024"/>
                    <a:pt x="831" y="1024"/>
                  </a:cubicBezTo>
                  <a:cubicBezTo>
                    <a:pt x="823" y="1024"/>
                    <a:pt x="815" y="1027"/>
                    <a:pt x="806" y="1031"/>
                  </a:cubicBezTo>
                  <a:lnTo>
                    <a:pt x="358" y="1294"/>
                  </a:lnTo>
                  <a:lnTo>
                    <a:pt x="283" y="924"/>
                  </a:lnTo>
                  <a:lnTo>
                    <a:pt x="516" y="788"/>
                  </a:lnTo>
                  <a:cubicBezTo>
                    <a:pt x="534" y="778"/>
                    <a:pt x="547" y="762"/>
                    <a:pt x="552" y="743"/>
                  </a:cubicBezTo>
                  <a:cubicBezTo>
                    <a:pt x="558" y="724"/>
                    <a:pt x="559" y="707"/>
                    <a:pt x="557" y="691"/>
                  </a:cubicBezTo>
                  <a:cubicBezTo>
                    <a:pt x="552" y="673"/>
                    <a:pt x="545" y="660"/>
                    <a:pt x="533" y="652"/>
                  </a:cubicBezTo>
                  <a:cubicBezTo>
                    <a:pt x="527" y="647"/>
                    <a:pt x="521" y="645"/>
                    <a:pt x="514" y="645"/>
                  </a:cubicBezTo>
                  <a:cubicBezTo>
                    <a:pt x="507" y="645"/>
                    <a:pt x="499" y="648"/>
                    <a:pt x="489" y="653"/>
                  </a:cubicBezTo>
                  <a:lnTo>
                    <a:pt x="257" y="789"/>
                  </a:lnTo>
                  <a:lnTo>
                    <a:pt x="184" y="421"/>
                  </a:lnTo>
                  <a:lnTo>
                    <a:pt x="634" y="160"/>
                  </a:lnTo>
                  <a:cubicBezTo>
                    <a:pt x="650" y="150"/>
                    <a:pt x="662" y="135"/>
                    <a:pt x="667" y="115"/>
                  </a:cubicBezTo>
                  <a:cubicBezTo>
                    <a:pt x="674" y="94"/>
                    <a:pt x="675" y="73"/>
                    <a:pt x="671" y="52"/>
                  </a:cubicBezTo>
                  <a:cubicBezTo>
                    <a:pt x="667" y="34"/>
                    <a:pt x="659" y="19"/>
                    <a:pt x="648" y="9"/>
                  </a:cubicBezTo>
                  <a:cubicBezTo>
                    <a:pt x="642" y="3"/>
                    <a:pt x="635" y="0"/>
                    <a:pt x="6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2029;p46">
              <a:extLst>
                <a:ext uri="{FF2B5EF4-FFF2-40B4-BE49-F238E27FC236}">
                  <a16:creationId xmlns:a16="http://schemas.microsoft.com/office/drawing/2014/main" id="{41F41990-E574-92CE-3C28-844D459F1032}"/>
                </a:ext>
              </a:extLst>
            </p:cNvPr>
            <p:cNvSpPr/>
            <p:nvPr/>
          </p:nvSpPr>
          <p:spPr>
            <a:xfrm>
              <a:off x="8292244" y="4064921"/>
              <a:ext cx="51215" cy="65439"/>
            </a:xfrm>
            <a:custGeom>
              <a:avLst/>
              <a:gdLst/>
              <a:ahLst/>
              <a:cxnLst/>
              <a:rect l="l" t="t" r="r" b="b"/>
              <a:pathLst>
                <a:path w="1019" h="1302" extrusionOk="0">
                  <a:moveTo>
                    <a:pt x="634" y="604"/>
                  </a:moveTo>
                  <a:lnTo>
                    <a:pt x="647" y="669"/>
                  </a:lnTo>
                  <a:cubicBezTo>
                    <a:pt x="649" y="686"/>
                    <a:pt x="649" y="704"/>
                    <a:pt x="645" y="723"/>
                  </a:cubicBezTo>
                  <a:cubicBezTo>
                    <a:pt x="640" y="743"/>
                    <a:pt x="633" y="763"/>
                    <a:pt x="622" y="783"/>
                  </a:cubicBezTo>
                  <a:cubicBezTo>
                    <a:pt x="611" y="803"/>
                    <a:pt x="598" y="822"/>
                    <a:pt x="582" y="840"/>
                  </a:cubicBezTo>
                  <a:cubicBezTo>
                    <a:pt x="566" y="858"/>
                    <a:pt x="548" y="873"/>
                    <a:pt x="528" y="884"/>
                  </a:cubicBezTo>
                  <a:cubicBezTo>
                    <a:pt x="509" y="895"/>
                    <a:pt x="492" y="901"/>
                    <a:pt x="477" y="901"/>
                  </a:cubicBezTo>
                  <a:cubicBezTo>
                    <a:pt x="471" y="901"/>
                    <a:pt x="466" y="900"/>
                    <a:pt x="461" y="899"/>
                  </a:cubicBezTo>
                  <a:cubicBezTo>
                    <a:pt x="442" y="894"/>
                    <a:pt x="430" y="877"/>
                    <a:pt x="424" y="848"/>
                  </a:cubicBezTo>
                  <a:cubicBezTo>
                    <a:pt x="415" y="805"/>
                    <a:pt x="426" y="766"/>
                    <a:pt x="457" y="732"/>
                  </a:cubicBezTo>
                  <a:cubicBezTo>
                    <a:pt x="487" y="697"/>
                    <a:pt x="531" y="663"/>
                    <a:pt x="589" y="631"/>
                  </a:cubicBezTo>
                  <a:lnTo>
                    <a:pt x="634" y="604"/>
                  </a:lnTo>
                  <a:close/>
                  <a:moveTo>
                    <a:pt x="692" y="1"/>
                  </a:moveTo>
                  <a:cubicBezTo>
                    <a:pt x="611" y="1"/>
                    <a:pt x="517" y="32"/>
                    <a:pt x="411" y="93"/>
                  </a:cubicBezTo>
                  <a:cubicBezTo>
                    <a:pt x="324" y="144"/>
                    <a:pt x="252" y="203"/>
                    <a:pt x="194" y="269"/>
                  </a:cubicBezTo>
                  <a:cubicBezTo>
                    <a:pt x="137" y="336"/>
                    <a:pt x="92" y="405"/>
                    <a:pt x="62" y="481"/>
                  </a:cubicBezTo>
                  <a:cubicBezTo>
                    <a:pt x="31" y="555"/>
                    <a:pt x="13" y="633"/>
                    <a:pt x="6" y="713"/>
                  </a:cubicBezTo>
                  <a:cubicBezTo>
                    <a:pt x="1" y="794"/>
                    <a:pt x="5" y="874"/>
                    <a:pt x="21" y="953"/>
                  </a:cubicBezTo>
                  <a:cubicBezTo>
                    <a:pt x="40" y="1045"/>
                    <a:pt x="68" y="1117"/>
                    <a:pt x="106" y="1170"/>
                  </a:cubicBezTo>
                  <a:cubicBezTo>
                    <a:pt x="143" y="1223"/>
                    <a:pt x="187" y="1260"/>
                    <a:pt x="235" y="1280"/>
                  </a:cubicBezTo>
                  <a:cubicBezTo>
                    <a:pt x="269" y="1294"/>
                    <a:pt x="305" y="1301"/>
                    <a:pt x="343" y="1301"/>
                  </a:cubicBezTo>
                  <a:cubicBezTo>
                    <a:pt x="359" y="1301"/>
                    <a:pt x="376" y="1300"/>
                    <a:pt x="394" y="1297"/>
                  </a:cubicBezTo>
                  <a:cubicBezTo>
                    <a:pt x="450" y="1288"/>
                    <a:pt x="508" y="1267"/>
                    <a:pt x="564" y="1234"/>
                  </a:cubicBezTo>
                  <a:cubicBezTo>
                    <a:pt x="590" y="1220"/>
                    <a:pt x="618" y="1200"/>
                    <a:pt x="647" y="1178"/>
                  </a:cubicBezTo>
                  <a:cubicBezTo>
                    <a:pt x="678" y="1156"/>
                    <a:pt x="705" y="1133"/>
                    <a:pt x="730" y="1109"/>
                  </a:cubicBezTo>
                  <a:cubicBezTo>
                    <a:pt x="755" y="1084"/>
                    <a:pt x="776" y="1061"/>
                    <a:pt x="791" y="1039"/>
                  </a:cubicBezTo>
                  <a:cubicBezTo>
                    <a:pt x="807" y="1017"/>
                    <a:pt x="814" y="998"/>
                    <a:pt x="810" y="983"/>
                  </a:cubicBezTo>
                  <a:cubicBezTo>
                    <a:pt x="809" y="974"/>
                    <a:pt x="803" y="966"/>
                    <a:pt x="794" y="957"/>
                  </a:cubicBezTo>
                  <a:cubicBezTo>
                    <a:pt x="789" y="953"/>
                    <a:pt x="784" y="951"/>
                    <a:pt x="778" y="951"/>
                  </a:cubicBezTo>
                  <a:cubicBezTo>
                    <a:pt x="773" y="951"/>
                    <a:pt x="767" y="953"/>
                    <a:pt x="760" y="957"/>
                  </a:cubicBezTo>
                  <a:cubicBezTo>
                    <a:pt x="752" y="962"/>
                    <a:pt x="743" y="970"/>
                    <a:pt x="733" y="980"/>
                  </a:cubicBezTo>
                  <a:cubicBezTo>
                    <a:pt x="724" y="990"/>
                    <a:pt x="711" y="1002"/>
                    <a:pt x="696" y="1018"/>
                  </a:cubicBezTo>
                  <a:cubicBezTo>
                    <a:pt x="681" y="1034"/>
                    <a:pt x="663" y="1049"/>
                    <a:pt x="640" y="1067"/>
                  </a:cubicBezTo>
                  <a:cubicBezTo>
                    <a:pt x="619" y="1084"/>
                    <a:pt x="592" y="1102"/>
                    <a:pt x="562" y="1120"/>
                  </a:cubicBezTo>
                  <a:cubicBezTo>
                    <a:pt x="495" y="1159"/>
                    <a:pt x="437" y="1180"/>
                    <a:pt x="388" y="1182"/>
                  </a:cubicBezTo>
                  <a:cubicBezTo>
                    <a:pt x="384" y="1183"/>
                    <a:pt x="380" y="1183"/>
                    <a:pt x="376" y="1183"/>
                  </a:cubicBezTo>
                  <a:cubicBezTo>
                    <a:pt x="332" y="1183"/>
                    <a:pt x="294" y="1171"/>
                    <a:pt x="262" y="1149"/>
                  </a:cubicBezTo>
                  <a:cubicBezTo>
                    <a:pt x="227" y="1124"/>
                    <a:pt x="199" y="1089"/>
                    <a:pt x="178" y="1043"/>
                  </a:cubicBezTo>
                  <a:cubicBezTo>
                    <a:pt x="156" y="997"/>
                    <a:pt x="140" y="945"/>
                    <a:pt x="129" y="888"/>
                  </a:cubicBezTo>
                  <a:cubicBezTo>
                    <a:pt x="117" y="828"/>
                    <a:pt x="111" y="766"/>
                    <a:pt x="112" y="703"/>
                  </a:cubicBezTo>
                  <a:cubicBezTo>
                    <a:pt x="115" y="640"/>
                    <a:pt x="126" y="578"/>
                    <a:pt x="147" y="517"/>
                  </a:cubicBezTo>
                  <a:cubicBezTo>
                    <a:pt x="170" y="457"/>
                    <a:pt x="204" y="400"/>
                    <a:pt x="249" y="345"/>
                  </a:cubicBezTo>
                  <a:cubicBezTo>
                    <a:pt x="294" y="291"/>
                    <a:pt x="354" y="241"/>
                    <a:pt x="430" y="197"/>
                  </a:cubicBezTo>
                  <a:cubicBezTo>
                    <a:pt x="515" y="147"/>
                    <a:pt x="590" y="122"/>
                    <a:pt x="652" y="122"/>
                  </a:cubicBezTo>
                  <a:cubicBezTo>
                    <a:pt x="686" y="122"/>
                    <a:pt x="716" y="130"/>
                    <a:pt x="743" y="144"/>
                  </a:cubicBezTo>
                  <a:cubicBezTo>
                    <a:pt x="821" y="185"/>
                    <a:pt x="872" y="277"/>
                    <a:pt x="902" y="421"/>
                  </a:cubicBezTo>
                  <a:cubicBezTo>
                    <a:pt x="906" y="444"/>
                    <a:pt x="910" y="468"/>
                    <a:pt x="913" y="498"/>
                  </a:cubicBezTo>
                  <a:cubicBezTo>
                    <a:pt x="916" y="526"/>
                    <a:pt x="917" y="554"/>
                    <a:pt x="915" y="582"/>
                  </a:cubicBezTo>
                  <a:cubicBezTo>
                    <a:pt x="914" y="610"/>
                    <a:pt x="908" y="635"/>
                    <a:pt x="899" y="659"/>
                  </a:cubicBezTo>
                  <a:cubicBezTo>
                    <a:pt x="890" y="682"/>
                    <a:pt x="876" y="699"/>
                    <a:pt x="855" y="711"/>
                  </a:cubicBezTo>
                  <a:cubicBezTo>
                    <a:pt x="845" y="717"/>
                    <a:pt x="834" y="720"/>
                    <a:pt x="825" y="720"/>
                  </a:cubicBezTo>
                  <a:cubicBezTo>
                    <a:pt x="819" y="720"/>
                    <a:pt x="814" y="719"/>
                    <a:pt x="809" y="717"/>
                  </a:cubicBezTo>
                  <a:cubicBezTo>
                    <a:pt x="795" y="711"/>
                    <a:pt x="783" y="695"/>
                    <a:pt x="773" y="671"/>
                  </a:cubicBezTo>
                  <a:lnTo>
                    <a:pt x="720" y="401"/>
                  </a:lnTo>
                  <a:cubicBezTo>
                    <a:pt x="714" y="367"/>
                    <a:pt x="701" y="340"/>
                    <a:pt x="684" y="321"/>
                  </a:cubicBezTo>
                  <a:cubicBezTo>
                    <a:pt x="666" y="302"/>
                    <a:pt x="646" y="289"/>
                    <a:pt x="621" y="284"/>
                  </a:cubicBezTo>
                  <a:cubicBezTo>
                    <a:pt x="611" y="281"/>
                    <a:pt x="600" y="280"/>
                    <a:pt x="589" y="280"/>
                  </a:cubicBezTo>
                  <a:cubicBezTo>
                    <a:pt x="574" y="280"/>
                    <a:pt x="557" y="282"/>
                    <a:pt x="540" y="286"/>
                  </a:cubicBezTo>
                  <a:cubicBezTo>
                    <a:pt x="510" y="294"/>
                    <a:pt x="478" y="306"/>
                    <a:pt x="446" y="327"/>
                  </a:cubicBezTo>
                  <a:cubicBezTo>
                    <a:pt x="421" y="340"/>
                    <a:pt x="397" y="357"/>
                    <a:pt x="374" y="376"/>
                  </a:cubicBezTo>
                  <a:cubicBezTo>
                    <a:pt x="350" y="395"/>
                    <a:pt x="328" y="414"/>
                    <a:pt x="310" y="435"/>
                  </a:cubicBezTo>
                  <a:cubicBezTo>
                    <a:pt x="292" y="455"/>
                    <a:pt x="279" y="474"/>
                    <a:pt x="269" y="493"/>
                  </a:cubicBezTo>
                  <a:cubicBezTo>
                    <a:pt x="260" y="512"/>
                    <a:pt x="256" y="528"/>
                    <a:pt x="259" y="540"/>
                  </a:cubicBezTo>
                  <a:cubicBezTo>
                    <a:pt x="261" y="553"/>
                    <a:pt x="268" y="564"/>
                    <a:pt x="278" y="575"/>
                  </a:cubicBezTo>
                  <a:cubicBezTo>
                    <a:pt x="285" y="583"/>
                    <a:pt x="292" y="587"/>
                    <a:pt x="300" y="587"/>
                  </a:cubicBezTo>
                  <a:cubicBezTo>
                    <a:pt x="304" y="587"/>
                    <a:pt x="308" y="586"/>
                    <a:pt x="313" y="583"/>
                  </a:cubicBezTo>
                  <a:cubicBezTo>
                    <a:pt x="318" y="579"/>
                    <a:pt x="325" y="573"/>
                    <a:pt x="332" y="564"/>
                  </a:cubicBezTo>
                  <a:cubicBezTo>
                    <a:pt x="338" y="556"/>
                    <a:pt x="347" y="546"/>
                    <a:pt x="356" y="535"/>
                  </a:cubicBezTo>
                  <a:cubicBezTo>
                    <a:pt x="366" y="522"/>
                    <a:pt x="378" y="510"/>
                    <a:pt x="393" y="497"/>
                  </a:cubicBezTo>
                  <a:cubicBezTo>
                    <a:pt x="408" y="483"/>
                    <a:pt x="428" y="470"/>
                    <a:pt x="450" y="456"/>
                  </a:cubicBezTo>
                  <a:cubicBezTo>
                    <a:pt x="485" y="436"/>
                    <a:pt x="514" y="426"/>
                    <a:pt x="538" y="426"/>
                  </a:cubicBezTo>
                  <a:cubicBezTo>
                    <a:pt x="575" y="426"/>
                    <a:pt x="598" y="450"/>
                    <a:pt x="608" y="499"/>
                  </a:cubicBezTo>
                  <a:lnTo>
                    <a:pt x="613" y="526"/>
                  </a:lnTo>
                  <a:lnTo>
                    <a:pt x="557" y="559"/>
                  </a:lnTo>
                  <a:cubicBezTo>
                    <a:pt x="513" y="584"/>
                    <a:pt x="473" y="611"/>
                    <a:pt x="437" y="638"/>
                  </a:cubicBezTo>
                  <a:cubicBezTo>
                    <a:pt x="402" y="665"/>
                    <a:pt x="371" y="695"/>
                    <a:pt x="348" y="724"/>
                  </a:cubicBezTo>
                  <a:cubicBezTo>
                    <a:pt x="324" y="754"/>
                    <a:pt x="307" y="786"/>
                    <a:pt x="298" y="819"/>
                  </a:cubicBezTo>
                  <a:cubicBezTo>
                    <a:pt x="288" y="852"/>
                    <a:pt x="287" y="887"/>
                    <a:pt x="295" y="924"/>
                  </a:cubicBezTo>
                  <a:cubicBezTo>
                    <a:pt x="300" y="957"/>
                    <a:pt x="312" y="982"/>
                    <a:pt x="326" y="999"/>
                  </a:cubicBezTo>
                  <a:cubicBezTo>
                    <a:pt x="342" y="1015"/>
                    <a:pt x="360" y="1026"/>
                    <a:pt x="380" y="1029"/>
                  </a:cubicBezTo>
                  <a:cubicBezTo>
                    <a:pt x="388" y="1030"/>
                    <a:pt x="396" y="1031"/>
                    <a:pt x="405" y="1031"/>
                  </a:cubicBezTo>
                  <a:cubicBezTo>
                    <a:pt x="419" y="1031"/>
                    <a:pt x="433" y="1029"/>
                    <a:pt x="449" y="1026"/>
                  </a:cubicBezTo>
                  <a:cubicBezTo>
                    <a:pt x="473" y="1019"/>
                    <a:pt x="496" y="1009"/>
                    <a:pt x="521" y="995"/>
                  </a:cubicBezTo>
                  <a:cubicBezTo>
                    <a:pt x="564" y="971"/>
                    <a:pt x="596" y="941"/>
                    <a:pt x="621" y="906"/>
                  </a:cubicBezTo>
                  <a:cubicBezTo>
                    <a:pt x="646" y="872"/>
                    <a:pt x="669" y="831"/>
                    <a:pt x="689" y="785"/>
                  </a:cubicBezTo>
                  <a:cubicBezTo>
                    <a:pt x="700" y="813"/>
                    <a:pt x="723" y="830"/>
                    <a:pt x="754" y="836"/>
                  </a:cubicBezTo>
                  <a:cubicBezTo>
                    <a:pt x="760" y="837"/>
                    <a:pt x="766" y="837"/>
                    <a:pt x="773" y="837"/>
                  </a:cubicBezTo>
                  <a:cubicBezTo>
                    <a:pt x="800" y="837"/>
                    <a:pt x="831" y="827"/>
                    <a:pt x="864" y="807"/>
                  </a:cubicBezTo>
                  <a:cubicBezTo>
                    <a:pt x="903" y="786"/>
                    <a:pt x="932" y="758"/>
                    <a:pt x="955" y="724"/>
                  </a:cubicBezTo>
                  <a:cubicBezTo>
                    <a:pt x="977" y="690"/>
                    <a:pt x="994" y="652"/>
                    <a:pt x="1004" y="610"/>
                  </a:cubicBezTo>
                  <a:cubicBezTo>
                    <a:pt x="1014" y="569"/>
                    <a:pt x="1019" y="525"/>
                    <a:pt x="1018" y="477"/>
                  </a:cubicBezTo>
                  <a:cubicBezTo>
                    <a:pt x="1017" y="431"/>
                    <a:pt x="1012" y="384"/>
                    <a:pt x="1003" y="337"/>
                  </a:cubicBezTo>
                  <a:cubicBezTo>
                    <a:pt x="969" y="170"/>
                    <a:pt x="902" y="65"/>
                    <a:pt x="799" y="21"/>
                  </a:cubicBezTo>
                  <a:cubicBezTo>
                    <a:pt x="766" y="8"/>
                    <a:pt x="731" y="1"/>
                    <a:pt x="6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2030;p46">
              <a:extLst>
                <a:ext uri="{FF2B5EF4-FFF2-40B4-BE49-F238E27FC236}">
                  <a16:creationId xmlns:a16="http://schemas.microsoft.com/office/drawing/2014/main" id="{3E50BF7B-8C60-761A-ED76-56106D3B6463}"/>
                </a:ext>
              </a:extLst>
            </p:cNvPr>
            <p:cNvSpPr/>
            <p:nvPr/>
          </p:nvSpPr>
          <p:spPr>
            <a:xfrm>
              <a:off x="8080599" y="4283652"/>
              <a:ext cx="39605" cy="66444"/>
            </a:xfrm>
            <a:custGeom>
              <a:avLst/>
              <a:gdLst/>
              <a:ahLst/>
              <a:cxnLst/>
              <a:rect l="l" t="t" r="r" b="b"/>
              <a:pathLst>
                <a:path w="788" h="1322" extrusionOk="0">
                  <a:moveTo>
                    <a:pt x="465" y="1"/>
                  </a:moveTo>
                  <a:cubicBezTo>
                    <a:pt x="444" y="1"/>
                    <a:pt x="420" y="4"/>
                    <a:pt x="396" y="11"/>
                  </a:cubicBezTo>
                  <a:cubicBezTo>
                    <a:pt x="356" y="23"/>
                    <a:pt x="315" y="42"/>
                    <a:pt x="271" y="68"/>
                  </a:cubicBezTo>
                  <a:cubicBezTo>
                    <a:pt x="208" y="104"/>
                    <a:pt x="158" y="143"/>
                    <a:pt x="121" y="186"/>
                  </a:cubicBezTo>
                  <a:cubicBezTo>
                    <a:pt x="84" y="228"/>
                    <a:pt x="56" y="270"/>
                    <a:pt x="38" y="311"/>
                  </a:cubicBezTo>
                  <a:cubicBezTo>
                    <a:pt x="18" y="353"/>
                    <a:pt x="7" y="392"/>
                    <a:pt x="4" y="429"/>
                  </a:cubicBezTo>
                  <a:cubicBezTo>
                    <a:pt x="0" y="466"/>
                    <a:pt x="1" y="498"/>
                    <a:pt x="7" y="524"/>
                  </a:cubicBezTo>
                  <a:cubicBezTo>
                    <a:pt x="13" y="555"/>
                    <a:pt x="22" y="572"/>
                    <a:pt x="34" y="578"/>
                  </a:cubicBezTo>
                  <a:cubicBezTo>
                    <a:pt x="36" y="579"/>
                    <a:pt x="39" y="579"/>
                    <a:pt x="42" y="579"/>
                  </a:cubicBezTo>
                  <a:cubicBezTo>
                    <a:pt x="56" y="579"/>
                    <a:pt x="77" y="571"/>
                    <a:pt x="105" y="554"/>
                  </a:cubicBezTo>
                  <a:cubicBezTo>
                    <a:pt x="134" y="537"/>
                    <a:pt x="154" y="519"/>
                    <a:pt x="161" y="501"/>
                  </a:cubicBezTo>
                  <a:cubicBezTo>
                    <a:pt x="169" y="482"/>
                    <a:pt x="172" y="462"/>
                    <a:pt x="167" y="440"/>
                  </a:cubicBezTo>
                  <a:cubicBezTo>
                    <a:pt x="164" y="425"/>
                    <a:pt x="164" y="408"/>
                    <a:pt x="166" y="389"/>
                  </a:cubicBezTo>
                  <a:cubicBezTo>
                    <a:pt x="167" y="370"/>
                    <a:pt x="173" y="350"/>
                    <a:pt x="183" y="331"/>
                  </a:cubicBezTo>
                  <a:cubicBezTo>
                    <a:pt x="193" y="311"/>
                    <a:pt x="206" y="292"/>
                    <a:pt x="226" y="273"/>
                  </a:cubicBezTo>
                  <a:cubicBezTo>
                    <a:pt x="244" y="254"/>
                    <a:pt x="268" y="236"/>
                    <a:pt x="299" y="218"/>
                  </a:cubicBezTo>
                  <a:cubicBezTo>
                    <a:pt x="335" y="197"/>
                    <a:pt x="366" y="186"/>
                    <a:pt x="393" y="186"/>
                  </a:cubicBezTo>
                  <a:cubicBezTo>
                    <a:pt x="402" y="186"/>
                    <a:pt x="411" y="188"/>
                    <a:pt x="419" y="190"/>
                  </a:cubicBezTo>
                  <a:cubicBezTo>
                    <a:pt x="450" y="202"/>
                    <a:pt x="471" y="236"/>
                    <a:pt x="482" y="295"/>
                  </a:cubicBezTo>
                  <a:cubicBezTo>
                    <a:pt x="490" y="331"/>
                    <a:pt x="492" y="364"/>
                    <a:pt x="489" y="391"/>
                  </a:cubicBezTo>
                  <a:cubicBezTo>
                    <a:pt x="486" y="418"/>
                    <a:pt x="479" y="443"/>
                    <a:pt x="468" y="464"/>
                  </a:cubicBezTo>
                  <a:cubicBezTo>
                    <a:pt x="455" y="484"/>
                    <a:pt x="441" y="504"/>
                    <a:pt x="423" y="519"/>
                  </a:cubicBezTo>
                  <a:cubicBezTo>
                    <a:pt x="405" y="535"/>
                    <a:pt x="383" y="550"/>
                    <a:pt x="361" y="563"/>
                  </a:cubicBezTo>
                  <a:cubicBezTo>
                    <a:pt x="342" y="574"/>
                    <a:pt x="329" y="589"/>
                    <a:pt x="325" y="607"/>
                  </a:cubicBezTo>
                  <a:cubicBezTo>
                    <a:pt x="320" y="626"/>
                    <a:pt x="319" y="644"/>
                    <a:pt x="322" y="662"/>
                  </a:cubicBezTo>
                  <a:cubicBezTo>
                    <a:pt x="326" y="679"/>
                    <a:pt x="333" y="693"/>
                    <a:pt x="344" y="702"/>
                  </a:cubicBezTo>
                  <a:cubicBezTo>
                    <a:pt x="348" y="706"/>
                    <a:pt x="354" y="709"/>
                    <a:pt x="361" y="709"/>
                  </a:cubicBezTo>
                  <a:cubicBezTo>
                    <a:pt x="368" y="709"/>
                    <a:pt x="377" y="706"/>
                    <a:pt x="388" y="699"/>
                  </a:cubicBezTo>
                  <a:cubicBezTo>
                    <a:pt x="434" y="673"/>
                    <a:pt x="474" y="659"/>
                    <a:pt x="509" y="659"/>
                  </a:cubicBezTo>
                  <a:cubicBezTo>
                    <a:pt x="516" y="659"/>
                    <a:pt x="523" y="660"/>
                    <a:pt x="530" y="661"/>
                  </a:cubicBezTo>
                  <a:cubicBezTo>
                    <a:pt x="568" y="668"/>
                    <a:pt x="594" y="703"/>
                    <a:pt x="607" y="767"/>
                  </a:cubicBezTo>
                  <a:lnTo>
                    <a:pt x="613" y="797"/>
                  </a:lnTo>
                  <a:cubicBezTo>
                    <a:pt x="628" y="868"/>
                    <a:pt x="622" y="928"/>
                    <a:pt x="598" y="976"/>
                  </a:cubicBezTo>
                  <a:cubicBezTo>
                    <a:pt x="575" y="1025"/>
                    <a:pt x="532" y="1068"/>
                    <a:pt x="470" y="1104"/>
                  </a:cubicBezTo>
                  <a:cubicBezTo>
                    <a:pt x="424" y="1130"/>
                    <a:pt x="386" y="1143"/>
                    <a:pt x="355" y="1143"/>
                  </a:cubicBezTo>
                  <a:cubicBezTo>
                    <a:pt x="344" y="1143"/>
                    <a:pt x="335" y="1142"/>
                    <a:pt x="326" y="1139"/>
                  </a:cubicBezTo>
                  <a:cubicBezTo>
                    <a:pt x="291" y="1127"/>
                    <a:pt x="271" y="1103"/>
                    <a:pt x="264" y="1068"/>
                  </a:cubicBezTo>
                  <a:cubicBezTo>
                    <a:pt x="259" y="1046"/>
                    <a:pt x="250" y="1034"/>
                    <a:pt x="237" y="1029"/>
                  </a:cubicBezTo>
                  <a:cubicBezTo>
                    <a:pt x="235" y="1029"/>
                    <a:pt x="232" y="1028"/>
                    <a:pt x="229" y="1028"/>
                  </a:cubicBezTo>
                  <a:cubicBezTo>
                    <a:pt x="215" y="1028"/>
                    <a:pt x="195" y="1036"/>
                    <a:pt x="168" y="1052"/>
                  </a:cubicBezTo>
                  <a:cubicBezTo>
                    <a:pt x="140" y="1068"/>
                    <a:pt x="122" y="1083"/>
                    <a:pt x="113" y="1100"/>
                  </a:cubicBezTo>
                  <a:cubicBezTo>
                    <a:pt x="104" y="1117"/>
                    <a:pt x="103" y="1140"/>
                    <a:pt x="107" y="1167"/>
                  </a:cubicBezTo>
                  <a:cubicBezTo>
                    <a:pt x="114" y="1199"/>
                    <a:pt x="126" y="1229"/>
                    <a:pt x="147" y="1255"/>
                  </a:cubicBezTo>
                  <a:cubicBezTo>
                    <a:pt x="166" y="1281"/>
                    <a:pt x="192" y="1299"/>
                    <a:pt x="224" y="1310"/>
                  </a:cubicBezTo>
                  <a:cubicBezTo>
                    <a:pt x="245" y="1318"/>
                    <a:pt x="268" y="1321"/>
                    <a:pt x="294" y="1321"/>
                  </a:cubicBezTo>
                  <a:cubicBezTo>
                    <a:pt x="309" y="1321"/>
                    <a:pt x="325" y="1320"/>
                    <a:pt x="342" y="1318"/>
                  </a:cubicBezTo>
                  <a:cubicBezTo>
                    <a:pt x="387" y="1311"/>
                    <a:pt x="438" y="1290"/>
                    <a:pt x="498" y="1256"/>
                  </a:cubicBezTo>
                  <a:cubicBezTo>
                    <a:pt x="545" y="1228"/>
                    <a:pt x="589" y="1196"/>
                    <a:pt x="629" y="1159"/>
                  </a:cubicBezTo>
                  <a:cubicBezTo>
                    <a:pt x="668" y="1123"/>
                    <a:pt x="701" y="1081"/>
                    <a:pt x="726" y="1035"/>
                  </a:cubicBezTo>
                  <a:cubicBezTo>
                    <a:pt x="751" y="989"/>
                    <a:pt x="769" y="938"/>
                    <a:pt x="778" y="883"/>
                  </a:cubicBezTo>
                  <a:cubicBezTo>
                    <a:pt x="787" y="829"/>
                    <a:pt x="786" y="769"/>
                    <a:pt x="773" y="705"/>
                  </a:cubicBezTo>
                  <a:lnTo>
                    <a:pt x="767" y="675"/>
                  </a:lnTo>
                  <a:cubicBezTo>
                    <a:pt x="754" y="606"/>
                    <a:pt x="729" y="560"/>
                    <a:pt x="692" y="537"/>
                  </a:cubicBezTo>
                  <a:cubicBezTo>
                    <a:pt x="665" y="520"/>
                    <a:pt x="635" y="512"/>
                    <a:pt x="601" y="512"/>
                  </a:cubicBezTo>
                  <a:cubicBezTo>
                    <a:pt x="589" y="512"/>
                    <a:pt x="576" y="513"/>
                    <a:pt x="563" y="515"/>
                  </a:cubicBezTo>
                  <a:cubicBezTo>
                    <a:pt x="596" y="475"/>
                    <a:pt x="619" y="426"/>
                    <a:pt x="632" y="367"/>
                  </a:cubicBezTo>
                  <a:cubicBezTo>
                    <a:pt x="644" y="308"/>
                    <a:pt x="644" y="243"/>
                    <a:pt x="631" y="177"/>
                  </a:cubicBezTo>
                  <a:cubicBezTo>
                    <a:pt x="621" y="124"/>
                    <a:pt x="605" y="84"/>
                    <a:pt x="583" y="56"/>
                  </a:cubicBezTo>
                  <a:cubicBezTo>
                    <a:pt x="560" y="28"/>
                    <a:pt x="533" y="11"/>
                    <a:pt x="501" y="5"/>
                  </a:cubicBezTo>
                  <a:cubicBezTo>
                    <a:pt x="490" y="2"/>
                    <a:pt x="478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2031;p46">
              <a:extLst>
                <a:ext uri="{FF2B5EF4-FFF2-40B4-BE49-F238E27FC236}">
                  <a16:creationId xmlns:a16="http://schemas.microsoft.com/office/drawing/2014/main" id="{E3EDAC47-2053-31CD-5FCF-AD634CF67834}"/>
                </a:ext>
              </a:extLst>
            </p:cNvPr>
            <p:cNvSpPr/>
            <p:nvPr/>
          </p:nvSpPr>
          <p:spPr>
            <a:xfrm>
              <a:off x="8127542" y="4252139"/>
              <a:ext cx="43425" cy="70263"/>
            </a:xfrm>
            <a:custGeom>
              <a:avLst/>
              <a:gdLst/>
              <a:ahLst/>
              <a:cxnLst/>
              <a:rect l="l" t="t" r="r" b="b"/>
              <a:pathLst>
                <a:path w="864" h="1398" extrusionOk="0">
                  <a:moveTo>
                    <a:pt x="516" y="513"/>
                  </a:moveTo>
                  <a:lnTo>
                    <a:pt x="522" y="754"/>
                  </a:lnTo>
                  <a:lnTo>
                    <a:pt x="349" y="856"/>
                  </a:lnTo>
                  <a:lnTo>
                    <a:pt x="340" y="616"/>
                  </a:lnTo>
                  <a:lnTo>
                    <a:pt x="516" y="513"/>
                  </a:lnTo>
                  <a:close/>
                  <a:moveTo>
                    <a:pt x="606" y="1"/>
                  </a:moveTo>
                  <a:cubicBezTo>
                    <a:pt x="592" y="1"/>
                    <a:pt x="577" y="5"/>
                    <a:pt x="561" y="15"/>
                  </a:cubicBezTo>
                  <a:cubicBezTo>
                    <a:pt x="546" y="22"/>
                    <a:pt x="532" y="34"/>
                    <a:pt x="520" y="48"/>
                  </a:cubicBezTo>
                  <a:cubicBezTo>
                    <a:pt x="509" y="63"/>
                    <a:pt x="503" y="75"/>
                    <a:pt x="503" y="89"/>
                  </a:cubicBezTo>
                  <a:lnTo>
                    <a:pt x="512" y="374"/>
                  </a:lnTo>
                  <a:lnTo>
                    <a:pt x="338" y="476"/>
                  </a:lnTo>
                  <a:lnTo>
                    <a:pt x="328" y="225"/>
                  </a:lnTo>
                  <a:cubicBezTo>
                    <a:pt x="323" y="202"/>
                    <a:pt x="313" y="189"/>
                    <a:pt x="296" y="187"/>
                  </a:cubicBezTo>
                  <a:cubicBezTo>
                    <a:pt x="293" y="187"/>
                    <a:pt x="290" y="186"/>
                    <a:pt x="287" y="186"/>
                  </a:cubicBezTo>
                  <a:cubicBezTo>
                    <a:pt x="273" y="186"/>
                    <a:pt x="257" y="191"/>
                    <a:pt x="241" y="200"/>
                  </a:cubicBezTo>
                  <a:cubicBezTo>
                    <a:pt x="225" y="209"/>
                    <a:pt x="212" y="221"/>
                    <a:pt x="200" y="234"/>
                  </a:cubicBezTo>
                  <a:cubicBezTo>
                    <a:pt x="188" y="249"/>
                    <a:pt x="182" y="262"/>
                    <a:pt x="182" y="275"/>
                  </a:cubicBezTo>
                  <a:lnTo>
                    <a:pt x="194" y="560"/>
                  </a:lnTo>
                  <a:lnTo>
                    <a:pt x="38" y="650"/>
                  </a:lnTo>
                  <a:cubicBezTo>
                    <a:pt x="24" y="658"/>
                    <a:pt x="13" y="671"/>
                    <a:pt x="8" y="688"/>
                  </a:cubicBezTo>
                  <a:cubicBezTo>
                    <a:pt x="2" y="705"/>
                    <a:pt x="1" y="722"/>
                    <a:pt x="6" y="741"/>
                  </a:cubicBezTo>
                  <a:cubicBezTo>
                    <a:pt x="9" y="760"/>
                    <a:pt x="16" y="772"/>
                    <a:pt x="27" y="779"/>
                  </a:cubicBezTo>
                  <a:cubicBezTo>
                    <a:pt x="31" y="782"/>
                    <a:pt x="36" y="783"/>
                    <a:pt x="41" y="783"/>
                  </a:cubicBezTo>
                  <a:cubicBezTo>
                    <a:pt x="48" y="783"/>
                    <a:pt x="56" y="781"/>
                    <a:pt x="66" y="775"/>
                  </a:cubicBezTo>
                  <a:lnTo>
                    <a:pt x="195" y="700"/>
                  </a:lnTo>
                  <a:lnTo>
                    <a:pt x="204" y="940"/>
                  </a:lnTo>
                  <a:lnTo>
                    <a:pt x="49" y="1030"/>
                  </a:lnTo>
                  <a:cubicBezTo>
                    <a:pt x="36" y="1038"/>
                    <a:pt x="27" y="1051"/>
                    <a:pt x="20" y="1069"/>
                  </a:cubicBezTo>
                  <a:cubicBezTo>
                    <a:pt x="15" y="1087"/>
                    <a:pt x="13" y="1105"/>
                    <a:pt x="17" y="1123"/>
                  </a:cubicBezTo>
                  <a:cubicBezTo>
                    <a:pt x="20" y="1141"/>
                    <a:pt x="28" y="1153"/>
                    <a:pt x="39" y="1160"/>
                  </a:cubicBezTo>
                  <a:cubicBezTo>
                    <a:pt x="44" y="1163"/>
                    <a:pt x="49" y="1164"/>
                    <a:pt x="54" y="1164"/>
                  </a:cubicBezTo>
                  <a:cubicBezTo>
                    <a:pt x="61" y="1164"/>
                    <a:pt x="69" y="1162"/>
                    <a:pt x="78" y="1156"/>
                  </a:cubicBezTo>
                  <a:lnTo>
                    <a:pt x="205" y="1083"/>
                  </a:lnTo>
                  <a:lnTo>
                    <a:pt x="218" y="1363"/>
                  </a:lnTo>
                  <a:cubicBezTo>
                    <a:pt x="223" y="1384"/>
                    <a:pt x="233" y="1395"/>
                    <a:pt x="251" y="1397"/>
                  </a:cubicBezTo>
                  <a:cubicBezTo>
                    <a:pt x="254" y="1398"/>
                    <a:pt x="257" y="1398"/>
                    <a:pt x="260" y="1398"/>
                  </a:cubicBezTo>
                  <a:cubicBezTo>
                    <a:pt x="275" y="1398"/>
                    <a:pt x="291" y="1393"/>
                    <a:pt x="308" y="1383"/>
                  </a:cubicBezTo>
                  <a:cubicBezTo>
                    <a:pt x="321" y="1376"/>
                    <a:pt x="332" y="1365"/>
                    <a:pt x="344" y="1349"/>
                  </a:cubicBezTo>
                  <a:cubicBezTo>
                    <a:pt x="357" y="1332"/>
                    <a:pt x="362" y="1317"/>
                    <a:pt x="361" y="1304"/>
                  </a:cubicBezTo>
                  <a:lnTo>
                    <a:pt x="351" y="998"/>
                  </a:lnTo>
                  <a:lnTo>
                    <a:pt x="526" y="896"/>
                  </a:lnTo>
                  <a:lnTo>
                    <a:pt x="536" y="1177"/>
                  </a:lnTo>
                  <a:cubicBezTo>
                    <a:pt x="540" y="1198"/>
                    <a:pt x="551" y="1210"/>
                    <a:pt x="569" y="1213"/>
                  </a:cubicBezTo>
                  <a:cubicBezTo>
                    <a:pt x="571" y="1213"/>
                    <a:pt x="574" y="1213"/>
                    <a:pt x="576" y="1213"/>
                  </a:cubicBezTo>
                  <a:cubicBezTo>
                    <a:pt x="592" y="1213"/>
                    <a:pt x="609" y="1208"/>
                    <a:pt x="626" y="1198"/>
                  </a:cubicBezTo>
                  <a:cubicBezTo>
                    <a:pt x="639" y="1190"/>
                    <a:pt x="653" y="1178"/>
                    <a:pt x="664" y="1162"/>
                  </a:cubicBezTo>
                  <a:cubicBezTo>
                    <a:pt x="676" y="1146"/>
                    <a:pt x="681" y="1133"/>
                    <a:pt x="681" y="1119"/>
                  </a:cubicBezTo>
                  <a:lnTo>
                    <a:pt x="671" y="812"/>
                  </a:lnTo>
                  <a:lnTo>
                    <a:pt x="825" y="722"/>
                  </a:lnTo>
                  <a:cubicBezTo>
                    <a:pt x="837" y="715"/>
                    <a:pt x="847" y="703"/>
                    <a:pt x="855" y="685"/>
                  </a:cubicBezTo>
                  <a:cubicBezTo>
                    <a:pt x="862" y="667"/>
                    <a:pt x="864" y="649"/>
                    <a:pt x="860" y="629"/>
                  </a:cubicBezTo>
                  <a:cubicBezTo>
                    <a:pt x="857" y="611"/>
                    <a:pt x="849" y="599"/>
                    <a:pt x="835" y="593"/>
                  </a:cubicBezTo>
                  <a:cubicBezTo>
                    <a:pt x="829" y="590"/>
                    <a:pt x="824" y="589"/>
                    <a:pt x="818" y="589"/>
                  </a:cubicBezTo>
                  <a:cubicBezTo>
                    <a:pt x="811" y="589"/>
                    <a:pt x="804" y="591"/>
                    <a:pt x="796" y="596"/>
                  </a:cubicBezTo>
                  <a:lnTo>
                    <a:pt x="668" y="670"/>
                  </a:lnTo>
                  <a:lnTo>
                    <a:pt x="660" y="429"/>
                  </a:lnTo>
                  <a:lnTo>
                    <a:pt x="813" y="340"/>
                  </a:lnTo>
                  <a:cubicBezTo>
                    <a:pt x="825" y="333"/>
                    <a:pt x="834" y="321"/>
                    <a:pt x="842" y="303"/>
                  </a:cubicBezTo>
                  <a:cubicBezTo>
                    <a:pt x="849" y="285"/>
                    <a:pt x="851" y="267"/>
                    <a:pt x="847" y="249"/>
                  </a:cubicBezTo>
                  <a:cubicBezTo>
                    <a:pt x="843" y="231"/>
                    <a:pt x="835" y="218"/>
                    <a:pt x="823" y="213"/>
                  </a:cubicBezTo>
                  <a:cubicBezTo>
                    <a:pt x="817" y="210"/>
                    <a:pt x="812" y="209"/>
                    <a:pt x="806" y="209"/>
                  </a:cubicBezTo>
                  <a:cubicBezTo>
                    <a:pt x="799" y="209"/>
                    <a:pt x="792" y="211"/>
                    <a:pt x="785" y="215"/>
                  </a:cubicBezTo>
                  <a:lnTo>
                    <a:pt x="656" y="291"/>
                  </a:lnTo>
                  <a:lnTo>
                    <a:pt x="648" y="38"/>
                  </a:lnTo>
                  <a:cubicBezTo>
                    <a:pt x="643" y="16"/>
                    <a:pt x="632" y="3"/>
                    <a:pt x="615" y="1"/>
                  </a:cubicBezTo>
                  <a:cubicBezTo>
                    <a:pt x="612" y="1"/>
                    <a:pt x="609" y="1"/>
                    <a:pt x="6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2032;p46">
              <a:extLst>
                <a:ext uri="{FF2B5EF4-FFF2-40B4-BE49-F238E27FC236}">
                  <a16:creationId xmlns:a16="http://schemas.microsoft.com/office/drawing/2014/main" id="{DEE5E3A5-16E5-BB74-78B1-7AEF965F16B1}"/>
                </a:ext>
              </a:extLst>
            </p:cNvPr>
            <p:cNvSpPr/>
            <p:nvPr/>
          </p:nvSpPr>
          <p:spPr>
            <a:xfrm>
              <a:off x="8179712" y="4225350"/>
              <a:ext cx="39404" cy="67449"/>
            </a:xfrm>
            <a:custGeom>
              <a:avLst/>
              <a:gdLst/>
              <a:ahLst/>
              <a:cxnLst/>
              <a:rect l="l" t="t" r="r" b="b"/>
              <a:pathLst>
                <a:path w="784" h="1342" extrusionOk="0">
                  <a:moveTo>
                    <a:pt x="277" y="267"/>
                  </a:moveTo>
                  <a:lnTo>
                    <a:pt x="336" y="560"/>
                  </a:lnTo>
                  <a:cubicBezTo>
                    <a:pt x="314" y="565"/>
                    <a:pt x="293" y="567"/>
                    <a:pt x="274" y="568"/>
                  </a:cubicBezTo>
                  <a:cubicBezTo>
                    <a:pt x="269" y="568"/>
                    <a:pt x="265" y="568"/>
                    <a:pt x="260" y="568"/>
                  </a:cubicBezTo>
                  <a:cubicBezTo>
                    <a:pt x="246" y="568"/>
                    <a:pt x="233" y="567"/>
                    <a:pt x="222" y="563"/>
                  </a:cubicBezTo>
                  <a:cubicBezTo>
                    <a:pt x="206" y="560"/>
                    <a:pt x="193" y="551"/>
                    <a:pt x="181" y="539"/>
                  </a:cubicBezTo>
                  <a:cubicBezTo>
                    <a:pt x="171" y="526"/>
                    <a:pt x="163" y="509"/>
                    <a:pt x="159" y="487"/>
                  </a:cubicBezTo>
                  <a:cubicBezTo>
                    <a:pt x="151" y="445"/>
                    <a:pt x="158" y="406"/>
                    <a:pt x="181" y="369"/>
                  </a:cubicBezTo>
                  <a:cubicBezTo>
                    <a:pt x="204" y="331"/>
                    <a:pt x="237" y="298"/>
                    <a:pt x="277" y="267"/>
                  </a:cubicBezTo>
                  <a:close/>
                  <a:moveTo>
                    <a:pt x="482" y="725"/>
                  </a:moveTo>
                  <a:cubicBezTo>
                    <a:pt x="509" y="725"/>
                    <a:pt x="534" y="729"/>
                    <a:pt x="555" y="737"/>
                  </a:cubicBezTo>
                  <a:cubicBezTo>
                    <a:pt x="586" y="749"/>
                    <a:pt x="607" y="780"/>
                    <a:pt x="617" y="829"/>
                  </a:cubicBezTo>
                  <a:cubicBezTo>
                    <a:pt x="626" y="875"/>
                    <a:pt x="621" y="918"/>
                    <a:pt x="603" y="958"/>
                  </a:cubicBezTo>
                  <a:cubicBezTo>
                    <a:pt x="585" y="997"/>
                    <a:pt x="555" y="1033"/>
                    <a:pt x="516" y="1066"/>
                  </a:cubicBezTo>
                  <a:lnTo>
                    <a:pt x="448" y="727"/>
                  </a:lnTo>
                  <a:cubicBezTo>
                    <a:pt x="460" y="725"/>
                    <a:pt x="471" y="725"/>
                    <a:pt x="482" y="725"/>
                  </a:cubicBezTo>
                  <a:close/>
                  <a:moveTo>
                    <a:pt x="532" y="0"/>
                  </a:moveTo>
                  <a:cubicBezTo>
                    <a:pt x="521" y="0"/>
                    <a:pt x="509" y="1"/>
                    <a:pt x="496" y="4"/>
                  </a:cubicBezTo>
                  <a:cubicBezTo>
                    <a:pt x="469" y="9"/>
                    <a:pt x="440" y="18"/>
                    <a:pt x="410" y="31"/>
                  </a:cubicBezTo>
                  <a:cubicBezTo>
                    <a:pt x="381" y="42"/>
                    <a:pt x="353" y="56"/>
                    <a:pt x="328" y="70"/>
                  </a:cubicBezTo>
                  <a:lnTo>
                    <a:pt x="319" y="26"/>
                  </a:lnTo>
                  <a:cubicBezTo>
                    <a:pt x="317" y="17"/>
                    <a:pt x="310" y="12"/>
                    <a:pt x="298" y="9"/>
                  </a:cubicBezTo>
                  <a:cubicBezTo>
                    <a:pt x="296" y="9"/>
                    <a:pt x="293" y="9"/>
                    <a:pt x="291" y="9"/>
                  </a:cubicBezTo>
                  <a:cubicBezTo>
                    <a:pt x="283" y="9"/>
                    <a:pt x="274" y="11"/>
                    <a:pt x="266" y="16"/>
                  </a:cubicBezTo>
                  <a:cubicBezTo>
                    <a:pt x="252" y="24"/>
                    <a:pt x="243" y="33"/>
                    <a:pt x="237" y="45"/>
                  </a:cubicBezTo>
                  <a:cubicBezTo>
                    <a:pt x="230" y="58"/>
                    <a:pt x="228" y="69"/>
                    <a:pt x="230" y="78"/>
                  </a:cubicBezTo>
                  <a:lnTo>
                    <a:pt x="239" y="125"/>
                  </a:lnTo>
                  <a:cubicBezTo>
                    <a:pt x="203" y="150"/>
                    <a:pt x="169" y="179"/>
                    <a:pt x="137" y="211"/>
                  </a:cubicBezTo>
                  <a:cubicBezTo>
                    <a:pt x="106" y="244"/>
                    <a:pt x="79" y="280"/>
                    <a:pt x="58" y="319"/>
                  </a:cubicBezTo>
                  <a:cubicBezTo>
                    <a:pt x="35" y="358"/>
                    <a:pt x="19" y="401"/>
                    <a:pt x="10" y="446"/>
                  </a:cubicBezTo>
                  <a:cubicBezTo>
                    <a:pt x="0" y="492"/>
                    <a:pt x="1" y="540"/>
                    <a:pt x="10" y="590"/>
                  </a:cubicBezTo>
                  <a:cubicBezTo>
                    <a:pt x="21" y="642"/>
                    <a:pt x="38" y="680"/>
                    <a:pt x="62" y="704"/>
                  </a:cubicBezTo>
                  <a:cubicBezTo>
                    <a:pt x="86" y="729"/>
                    <a:pt x="114" y="745"/>
                    <a:pt x="145" y="753"/>
                  </a:cubicBezTo>
                  <a:cubicBezTo>
                    <a:pt x="165" y="757"/>
                    <a:pt x="186" y="759"/>
                    <a:pt x="207" y="759"/>
                  </a:cubicBezTo>
                  <a:cubicBezTo>
                    <a:pt x="221" y="759"/>
                    <a:pt x="234" y="758"/>
                    <a:pt x="249" y="756"/>
                  </a:cubicBezTo>
                  <a:cubicBezTo>
                    <a:pt x="286" y="751"/>
                    <a:pt x="323" y="746"/>
                    <a:pt x="360" y="738"/>
                  </a:cubicBezTo>
                  <a:lnTo>
                    <a:pt x="436" y="1115"/>
                  </a:lnTo>
                  <a:cubicBezTo>
                    <a:pt x="396" y="1134"/>
                    <a:pt x="363" y="1146"/>
                    <a:pt x="335" y="1147"/>
                  </a:cubicBezTo>
                  <a:cubicBezTo>
                    <a:pt x="328" y="1147"/>
                    <a:pt x="321" y="1147"/>
                    <a:pt x="315" y="1147"/>
                  </a:cubicBezTo>
                  <a:cubicBezTo>
                    <a:pt x="295" y="1147"/>
                    <a:pt x="277" y="1146"/>
                    <a:pt x="260" y="1142"/>
                  </a:cubicBezTo>
                  <a:cubicBezTo>
                    <a:pt x="239" y="1138"/>
                    <a:pt x="221" y="1133"/>
                    <a:pt x="206" y="1129"/>
                  </a:cubicBezTo>
                  <a:cubicBezTo>
                    <a:pt x="201" y="1127"/>
                    <a:pt x="196" y="1127"/>
                    <a:pt x="191" y="1127"/>
                  </a:cubicBezTo>
                  <a:cubicBezTo>
                    <a:pt x="182" y="1127"/>
                    <a:pt x="174" y="1129"/>
                    <a:pt x="166" y="1133"/>
                  </a:cubicBezTo>
                  <a:cubicBezTo>
                    <a:pt x="157" y="1139"/>
                    <a:pt x="149" y="1147"/>
                    <a:pt x="141" y="1157"/>
                  </a:cubicBezTo>
                  <a:cubicBezTo>
                    <a:pt x="134" y="1168"/>
                    <a:pt x="127" y="1180"/>
                    <a:pt x="123" y="1193"/>
                  </a:cubicBezTo>
                  <a:cubicBezTo>
                    <a:pt x="118" y="1206"/>
                    <a:pt x="115" y="1219"/>
                    <a:pt x="114" y="1231"/>
                  </a:cubicBezTo>
                  <a:cubicBezTo>
                    <a:pt x="113" y="1245"/>
                    <a:pt x="113" y="1256"/>
                    <a:pt x="115" y="1265"/>
                  </a:cubicBezTo>
                  <a:cubicBezTo>
                    <a:pt x="118" y="1285"/>
                    <a:pt x="130" y="1301"/>
                    <a:pt x="150" y="1314"/>
                  </a:cubicBezTo>
                  <a:cubicBezTo>
                    <a:pt x="169" y="1328"/>
                    <a:pt x="195" y="1336"/>
                    <a:pt x="226" y="1338"/>
                  </a:cubicBezTo>
                  <a:cubicBezTo>
                    <a:pt x="233" y="1339"/>
                    <a:pt x="239" y="1339"/>
                    <a:pt x="246" y="1339"/>
                  </a:cubicBezTo>
                  <a:cubicBezTo>
                    <a:pt x="272" y="1339"/>
                    <a:pt x="302" y="1335"/>
                    <a:pt x="335" y="1327"/>
                  </a:cubicBezTo>
                  <a:cubicBezTo>
                    <a:pt x="375" y="1317"/>
                    <a:pt x="419" y="1299"/>
                    <a:pt x="466" y="1271"/>
                  </a:cubicBezTo>
                  <a:lnTo>
                    <a:pt x="476" y="1321"/>
                  </a:lnTo>
                  <a:cubicBezTo>
                    <a:pt x="479" y="1331"/>
                    <a:pt x="484" y="1337"/>
                    <a:pt x="493" y="1340"/>
                  </a:cubicBezTo>
                  <a:cubicBezTo>
                    <a:pt x="496" y="1341"/>
                    <a:pt x="498" y="1341"/>
                    <a:pt x="501" y="1341"/>
                  </a:cubicBezTo>
                  <a:cubicBezTo>
                    <a:pt x="509" y="1341"/>
                    <a:pt x="518" y="1338"/>
                    <a:pt x="527" y="1332"/>
                  </a:cubicBezTo>
                  <a:cubicBezTo>
                    <a:pt x="538" y="1327"/>
                    <a:pt x="548" y="1317"/>
                    <a:pt x="556" y="1303"/>
                  </a:cubicBezTo>
                  <a:cubicBezTo>
                    <a:pt x="564" y="1291"/>
                    <a:pt x="568" y="1280"/>
                    <a:pt x="565" y="1269"/>
                  </a:cubicBezTo>
                  <a:lnTo>
                    <a:pt x="555" y="1215"/>
                  </a:lnTo>
                  <a:cubicBezTo>
                    <a:pt x="634" y="1156"/>
                    <a:pt x="694" y="1084"/>
                    <a:pt x="733" y="999"/>
                  </a:cubicBezTo>
                  <a:cubicBezTo>
                    <a:pt x="774" y="914"/>
                    <a:pt x="784" y="822"/>
                    <a:pt x="765" y="723"/>
                  </a:cubicBezTo>
                  <a:cubicBezTo>
                    <a:pt x="753" y="669"/>
                    <a:pt x="737" y="628"/>
                    <a:pt x="713" y="599"/>
                  </a:cubicBezTo>
                  <a:cubicBezTo>
                    <a:pt x="689" y="571"/>
                    <a:pt x="661" y="552"/>
                    <a:pt x="630" y="542"/>
                  </a:cubicBezTo>
                  <a:cubicBezTo>
                    <a:pt x="604" y="534"/>
                    <a:pt x="577" y="529"/>
                    <a:pt x="547" y="529"/>
                  </a:cubicBezTo>
                  <a:cubicBezTo>
                    <a:pt x="541" y="529"/>
                    <a:pt x="535" y="529"/>
                    <a:pt x="529" y="530"/>
                  </a:cubicBezTo>
                  <a:cubicBezTo>
                    <a:pt x="493" y="533"/>
                    <a:pt x="457" y="537"/>
                    <a:pt x="421" y="543"/>
                  </a:cubicBezTo>
                  <a:lnTo>
                    <a:pt x="357" y="218"/>
                  </a:lnTo>
                  <a:cubicBezTo>
                    <a:pt x="383" y="204"/>
                    <a:pt x="407" y="195"/>
                    <a:pt x="427" y="191"/>
                  </a:cubicBezTo>
                  <a:cubicBezTo>
                    <a:pt x="447" y="186"/>
                    <a:pt x="465" y="183"/>
                    <a:pt x="480" y="183"/>
                  </a:cubicBezTo>
                  <a:cubicBezTo>
                    <a:pt x="496" y="182"/>
                    <a:pt x="508" y="181"/>
                    <a:pt x="519" y="181"/>
                  </a:cubicBezTo>
                  <a:cubicBezTo>
                    <a:pt x="530" y="179"/>
                    <a:pt x="541" y="176"/>
                    <a:pt x="550" y="172"/>
                  </a:cubicBezTo>
                  <a:cubicBezTo>
                    <a:pt x="561" y="165"/>
                    <a:pt x="570" y="156"/>
                    <a:pt x="578" y="144"/>
                  </a:cubicBezTo>
                  <a:cubicBezTo>
                    <a:pt x="585" y="133"/>
                    <a:pt x="590" y="121"/>
                    <a:pt x="594" y="108"/>
                  </a:cubicBezTo>
                  <a:cubicBezTo>
                    <a:pt x="597" y="95"/>
                    <a:pt x="599" y="83"/>
                    <a:pt x="600" y="70"/>
                  </a:cubicBezTo>
                  <a:cubicBezTo>
                    <a:pt x="600" y="58"/>
                    <a:pt x="599" y="49"/>
                    <a:pt x="598" y="41"/>
                  </a:cubicBezTo>
                  <a:cubicBezTo>
                    <a:pt x="595" y="22"/>
                    <a:pt x="582" y="9"/>
                    <a:pt x="564" y="4"/>
                  </a:cubicBezTo>
                  <a:cubicBezTo>
                    <a:pt x="555" y="1"/>
                    <a:pt x="544" y="0"/>
                    <a:pt x="5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2033;p46">
              <a:extLst>
                <a:ext uri="{FF2B5EF4-FFF2-40B4-BE49-F238E27FC236}">
                  <a16:creationId xmlns:a16="http://schemas.microsoft.com/office/drawing/2014/main" id="{8292749B-0B8F-1BD3-6412-6AC36EF72693}"/>
                </a:ext>
              </a:extLst>
            </p:cNvPr>
            <p:cNvSpPr/>
            <p:nvPr/>
          </p:nvSpPr>
          <p:spPr>
            <a:xfrm>
              <a:off x="8221327" y="4186298"/>
              <a:ext cx="63127" cy="81974"/>
            </a:xfrm>
            <a:custGeom>
              <a:avLst/>
              <a:gdLst/>
              <a:ahLst/>
              <a:cxnLst/>
              <a:rect l="l" t="t" r="r" b="b"/>
              <a:pathLst>
                <a:path w="1256" h="1631" extrusionOk="0">
                  <a:moveTo>
                    <a:pt x="260" y="510"/>
                  </a:moveTo>
                  <a:cubicBezTo>
                    <a:pt x="265" y="510"/>
                    <a:pt x="270" y="511"/>
                    <a:pt x="274" y="512"/>
                  </a:cubicBezTo>
                  <a:cubicBezTo>
                    <a:pt x="295" y="517"/>
                    <a:pt x="308" y="536"/>
                    <a:pt x="315" y="569"/>
                  </a:cubicBezTo>
                  <a:lnTo>
                    <a:pt x="362" y="807"/>
                  </a:lnTo>
                  <a:cubicBezTo>
                    <a:pt x="368" y="840"/>
                    <a:pt x="365" y="870"/>
                    <a:pt x="350" y="894"/>
                  </a:cubicBezTo>
                  <a:cubicBezTo>
                    <a:pt x="336" y="919"/>
                    <a:pt x="315" y="941"/>
                    <a:pt x="286" y="958"/>
                  </a:cubicBezTo>
                  <a:cubicBezTo>
                    <a:pt x="264" y="970"/>
                    <a:pt x="244" y="977"/>
                    <a:pt x="227" y="977"/>
                  </a:cubicBezTo>
                  <a:cubicBezTo>
                    <a:pt x="222" y="977"/>
                    <a:pt x="217" y="976"/>
                    <a:pt x="211" y="974"/>
                  </a:cubicBezTo>
                  <a:cubicBezTo>
                    <a:pt x="192" y="970"/>
                    <a:pt x="180" y="951"/>
                    <a:pt x="173" y="917"/>
                  </a:cubicBezTo>
                  <a:lnTo>
                    <a:pt x="126" y="679"/>
                  </a:lnTo>
                  <a:cubicBezTo>
                    <a:pt x="119" y="646"/>
                    <a:pt x="122" y="617"/>
                    <a:pt x="136" y="593"/>
                  </a:cubicBezTo>
                  <a:cubicBezTo>
                    <a:pt x="150" y="568"/>
                    <a:pt x="171" y="548"/>
                    <a:pt x="200" y="530"/>
                  </a:cubicBezTo>
                  <a:cubicBezTo>
                    <a:pt x="223" y="516"/>
                    <a:pt x="243" y="510"/>
                    <a:pt x="260" y="510"/>
                  </a:cubicBezTo>
                  <a:close/>
                  <a:moveTo>
                    <a:pt x="308" y="384"/>
                  </a:moveTo>
                  <a:cubicBezTo>
                    <a:pt x="294" y="384"/>
                    <a:pt x="279" y="386"/>
                    <a:pt x="262" y="391"/>
                  </a:cubicBezTo>
                  <a:cubicBezTo>
                    <a:pt x="236" y="399"/>
                    <a:pt x="208" y="410"/>
                    <a:pt x="180" y="427"/>
                  </a:cubicBezTo>
                  <a:cubicBezTo>
                    <a:pt x="121" y="461"/>
                    <a:pt x="76" y="505"/>
                    <a:pt x="44" y="557"/>
                  </a:cubicBezTo>
                  <a:cubicBezTo>
                    <a:pt x="10" y="610"/>
                    <a:pt x="1" y="672"/>
                    <a:pt x="16" y="744"/>
                  </a:cubicBezTo>
                  <a:lnTo>
                    <a:pt x="63" y="981"/>
                  </a:lnTo>
                  <a:cubicBezTo>
                    <a:pt x="70" y="1017"/>
                    <a:pt x="81" y="1045"/>
                    <a:pt x="97" y="1064"/>
                  </a:cubicBezTo>
                  <a:cubicBezTo>
                    <a:pt x="112" y="1084"/>
                    <a:pt x="130" y="1095"/>
                    <a:pt x="152" y="1101"/>
                  </a:cubicBezTo>
                  <a:cubicBezTo>
                    <a:pt x="160" y="1102"/>
                    <a:pt x="169" y="1103"/>
                    <a:pt x="179" y="1103"/>
                  </a:cubicBezTo>
                  <a:cubicBezTo>
                    <a:pt x="192" y="1103"/>
                    <a:pt x="207" y="1101"/>
                    <a:pt x="223" y="1097"/>
                  </a:cubicBezTo>
                  <a:cubicBezTo>
                    <a:pt x="249" y="1089"/>
                    <a:pt x="277" y="1077"/>
                    <a:pt x="306" y="1060"/>
                  </a:cubicBezTo>
                  <a:cubicBezTo>
                    <a:pt x="334" y="1043"/>
                    <a:pt x="360" y="1024"/>
                    <a:pt x="384" y="1003"/>
                  </a:cubicBezTo>
                  <a:cubicBezTo>
                    <a:pt x="407" y="981"/>
                    <a:pt x="428" y="958"/>
                    <a:pt x="442" y="932"/>
                  </a:cubicBezTo>
                  <a:cubicBezTo>
                    <a:pt x="457" y="906"/>
                    <a:pt x="468" y="876"/>
                    <a:pt x="473" y="845"/>
                  </a:cubicBezTo>
                  <a:cubicBezTo>
                    <a:pt x="478" y="815"/>
                    <a:pt x="478" y="780"/>
                    <a:pt x="470" y="744"/>
                  </a:cubicBezTo>
                  <a:lnTo>
                    <a:pt x="423" y="506"/>
                  </a:lnTo>
                  <a:cubicBezTo>
                    <a:pt x="416" y="470"/>
                    <a:pt x="405" y="442"/>
                    <a:pt x="389" y="423"/>
                  </a:cubicBezTo>
                  <a:cubicBezTo>
                    <a:pt x="374" y="404"/>
                    <a:pt x="356" y="392"/>
                    <a:pt x="334" y="387"/>
                  </a:cubicBezTo>
                  <a:cubicBezTo>
                    <a:pt x="326" y="385"/>
                    <a:pt x="317" y="384"/>
                    <a:pt x="308" y="384"/>
                  </a:cubicBezTo>
                  <a:close/>
                  <a:moveTo>
                    <a:pt x="1037" y="667"/>
                  </a:moveTo>
                  <a:cubicBezTo>
                    <a:pt x="1042" y="667"/>
                    <a:pt x="1047" y="668"/>
                    <a:pt x="1051" y="669"/>
                  </a:cubicBezTo>
                  <a:cubicBezTo>
                    <a:pt x="1072" y="674"/>
                    <a:pt x="1085" y="693"/>
                    <a:pt x="1092" y="727"/>
                  </a:cubicBezTo>
                  <a:lnTo>
                    <a:pt x="1139" y="964"/>
                  </a:lnTo>
                  <a:cubicBezTo>
                    <a:pt x="1145" y="997"/>
                    <a:pt x="1142" y="1026"/>
                    <a:pt x="1127" y="1051"/>
                  </a:cubicBezTo>
                  <a:cubicBezTo>
                    <a:pt x="1113" y="1076"/>
                    <a:pt x="1092" y="1097"/>
                    <a:pt x="1063" y="1114"/>
                  </a:cubicBezTo>
                  <a:cubicBezTo>
                    <a:pt x="1040" y="1127"/>
                    <a:pt x="1020" y="1134"/>
                    <a:pt x="1003" y="1134"/>
                  </a:cubicBezTo>
                  <a:cubicBezTo>
                    <a:pt x="998" y="1134"/>
                    <a:pt x="994" y="1133"/>
                    <a:pt x="990" y="1132"/>
                  </a:cubicBezTo>
                  <a:cubicBezTo>
                    <a:pt x="969" y="1126"/>
                    <a:pt x="957" y="1107"/>
                    <a:pt x="950" y="1074"/>
                  </a:cubicBezTo>
                  <a:lnTo>
                    <a:pt x="903" y="836"/>
                  </a:lnTo>
                  <a:cubicBezTo>
                    <a:pt x="896" y="803"/>
                    <a:pt x="899" y="774"/>
                    <a:pt x="913" y="749"/>
                  </a:cubicBezTo>
                  <a:cubicBezTo>
                    <a:pt x="926" y="724"/>
                    <a:pt x="948" y="704"/>
                    <a:pt x="977" y="687"/>
                  </a:cubicBezTo>
                  <a:cubicBezTo>
                    <a:pt x="1000" y="674"/>
                    <a:pt x="1019" y="667"/>
                    <a:pt x="1037" y="667"/>
                  </a:cubicBezTo>
                  <a:close/>
                  <a:moveTo>
                    <a:pt x="1085" y="541"/>
                  </a:moveTo>
                  <a:cubicBezTo>
                    <a:pt x="1071" y="541"/>
                    <a:pt x="1056" y="544"/>
                    <a:pt x="1039" y="548"/>
                  </a:cubicBezTo>
                  <a:cubicBezTo>
                    <a:pt x="1013" y="556"/>
                    <a:pt x="985" y="568"/>
                    <a:pt x="957" y="585"/>
                  </a:cubicBezTo>
                  <a:cubicBezTo>
                    <a:pt x="898" y="619"/>
                    <a:pt x="853" y="661"/>
                    <a:pt x="820" y="714"/>
                  </a:cubicBezTo>
                  <a:cubicBezTo>
                    <a:pt x="787" y="767"/>
                    <a:pt x="778" y="829"/>
                    <a:pt x="792" y="901"/>
                  </a:cubicBezTo>
                  <a:lnTo>
                    <a:pt x="840" y="1139"/>
                  </a:lnTo>
                  <a:cubicBezTo>
                    <a:pt x="847" y="1175"/>
                    <a:pt x="858" y="1203"/>
                    <a:pt x="874" y="1221"/>
                  </a:cubicBezTo>
                  <a:cubicBezTo>
                    <a:pt x="889" y="1240"/>
                    <a:pt x="907" y="1253"/>
                    <a:pt x="929" y="1257"/>
                  </a:cubicBezTo>
                  <a:cubicBezTo>
                    <a:pt x="938" y="1259"/>
                    <a:pt x="947" y="1261"/>
                    <a:pt x="957" y="1261"/>
                  </a:cubicBezTo>
                  <a:cubicBezTo>
                    <a:pt x="970" y="1261"/>
                    <a:pt x="985" y="1258"/>
                    <a:pt x="1000" y="1254"/>
                  </a:cubicBezTo>
                  <a:cubicBezTo>
                    <a:pt x="1026" y="1247"/>
                    <a:pt x="1054" y="1235"/>
                    <a:pt x="1083" y="1218"/>
                  </a:cubicBezTo>
                  <a:cubicBezTo>
                    <a:pt x="1111" y="1201"/>
                    <a:pt x="1137" y="1182"/>
                    <a:pt x="1161" y="1160"/>
                  </a:cubicBezTo>
                  <a:cubicBezTo>
                    <a:pt x="1184" y="1139"/>
                    <a:pt x="1205" y="1115"/>
                    <a:pt x="1219" y="1088"/>
                  </a:cubicBezTo>
                  <a:cubicBezTo>
                    <a:pt x="1234" y="1062"/>
                    <a:pt x="1244" y="1034"/>
                    <a:pt x="1250" y="1003"/>
                  </a:cubicBezTo>
                  <a:cubicBezTo>
                    <a:pt x="1255" y="971"/>
                    <a:pt x="1255" y="937"/>
                    <a:pt x="1247" y="901"/>
                  </a:cubicBezTo>
                  <a:lnTo>
                    <a:pt x="1200" y="664"/>
                  </a:lnTo>
                  <a:cubicBezTo>
                    <a:pt x="1193" y="626"/>
                    <a:pt x="1182" y="599"/>
                    <a:pt x="1166" y="580"/>
                  </a:cubicBezTo>
                  <a:cubicBezTo>
                    <a:pt x="1151" y="561"/>
                    <a:pt x="1133" y="549"/>
                    <a:pt x="1111" y="544"/>
                  </a:cubicBezTo>
                  <a:cubicBezTo>
                    <a:pt x="1103" y="542"/>
                    <a:pt x="1094" y="541"/>
                    <a:pt x="1085" y="541"/>
                  </a:cubicBezTo>
                  <a:close/>
                  <a:moveTo>
                    <a:pt x="811" y="0"/>
                  </a:moveTo>
                  <a:cubicBezTo>
                    <a:pt x="799" y="0"/>
                    <a:pt x="788" y="4"/>
                    <a:pt x="777" y="9"/>
                  </a:cubicBezTo>
                  <a:cubicBezTo>
                    <a:pt x="768" y="15"/>
                    <a:pt x="760" y="22"/>
                    <a:pt x="753" y="31"/>
                  </a:cubicBezTo>
                  <a:cubicBezTo>
                    <a:pt x="745" y="40"/>
                    <a:pt x="741" y="52"/>
                    <a:pt x="737" y="66"/>
                  </a:cubicBezTo>
                  <a:lnTo>
                    <a:pt x="418" y="1569"/>
                  </a:lnTo>
                  <a:cubicBezTo>
                    <a:pt x="414" y="1579"/>
                    <a:pt x="414" y="1588"/>
                    <a:pt x="416" y="1596"/>
                  </a:cubicBezTo>
                  <a:cubicBezTo>
                    <a:pt x="419" y="1612"/>
                    <a:pt x="427" y="1622"/>
                    <a:pt x="441" y="1628"/>
                  </a:cubicBezTo>
                  <a:cubicBezTo>
                    <a:pt x="446" y="1630"/>
                    <a:pt x="451" y="1631"/>
                    <a:pt x="457" y="1631"/>
                  </a:cubicBezTo>
                  <a:cubicBezTo>
                    <a:pt x="466" y="1631"/>
                    <a:pt x="476" y="1628"/>
                    <a:pt x="486" y="1622"/>
                  </a:cubicBezTo>
                  <a:cubicBezTo>
                    <a:pt x="497" y="1615"/>
                    <a:pt x="508" y="1606"/>
                    <a:pt x="515" y="1596"/>
                  </a:cubicBezTo>
                  <a:cubicBezTo>
                    <a:pt x="523" y="1585"/>
                    <a:pt x="529" y="1573"/>
                    <a:pt x="532" y="1561"/>
                  </a:cubicBezTo>
                  <a:lnTo>
                    <a:pt x="853" y="62"/>
                  </a:lnTo>
                  <a:cubicBezTo>
                    <a:pt x="854" y="53"/>
                    <a:pt x="854" y="44"/>
                    <a:pt x="852" y="34"/>
                  </a:cubicBezTo>
                  <a:cubicBezTo>
                    <a:pt x="849" y="16"/>
                    <a:pt x="840" y="5"/>
                    <a:pt x="824" y="2"/>
                  </a:cubicBezTo>
                  <a:cubicBezTo>
                    <a:pt x="820" y="1"/>
                    <a:pt x="81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2034;p46">
              <a:extLst>
                <a:ext uri="{FF2B5EF4-FFF2-40B4-BE49-F238E27FC236}">
                  <a16:creationId xmlns:a16="http://schemas.microsoft.com/office/drawing/2014/main" id="{DB9171A3-49C8-D6C0-9479-9DE33C13D5A2}"/>
                </a:ext>
              </a:extLst>
            </p:cNvPr>
            <p:cNvSpPr/>
            <p:nvPr/>
          </p:nvSpPr>
          <p:spPr>
            <a:xfrm>
              <a:off x="8290686" y="4182227"/>
              <a:ext cx="29452" cy="35835"/>
            </a:xfrm>
            <a:custGeom>
              <a:avLst/>
              <a:gdLst/>
              <a:ahLst/>
              <a:cxnLst/>
              <a:rect l="l" t="t" r="r" b="b"/>
              <a:pathLst>
                <a:path w="586" h="713" extrusionOk="0">
                  <a:moveTo>
                    <a:pt x="417" y="1"/>
                  </a:moveTo>
                  <a:cubicBezTo>
                    <a:pt x="406" y="1"/>
                    <a:pt x="396" y="4"/>
                    <a:pt x="387" y="9"/>
                  </a:cubicBezTo>
                  <a:cubicBezTo>
                    <a:pt x="376" y="16"/>
                    <a:pt x="370" y="22"/>
                    <a:pt x="365" y="30"/>
                  </a:cubicBezTo>
                  <a:lnTo>
                    <a:pt x="22" y="537"/>
                  </a:lnTo>
                  <a:cubicBezTo>
                    <a:pt x="13" y="552"/>
                    <a:pt x="7" y="568"/>
                    <a:pt x="4" y="582"/>
                  </a:cubicBezTo>
                  <a:cubicBezTo>
                    <a:pt x="0" y="598"/>
                    <a:pt x="0" y="612"/>
                    <a:pt x="3" y="622"/>
                  </a:cubicBezTo>
                  <a:cubicBezTo>
                    <a:pt x="4" y="633"/>
                    <a:pt x="9" y="642"/>
                    <a:pt x="17" y="651"/>
                  </a:cubicBezTo>
                  <a:cubicBezTo>
                    <a:pt x="25" y="660"/>
                    <a:pt x="35" y="665"/>
                    <a:pt x="48" y="667"/>
                  </a:cubicBezTo>
                  <a:lnTo>
                    <a:pt x="500" y="712"/>
                  </a:lnTo>
                  <a:cubicBezTo>
                    <a:pt x="501" y="712"/>
                    <a:pt x="502" y="712"/>
                    <a:pt x="503" y="712"/>
                  </a:cubicBezTo>
                  <a:cubicBezTo>
                    <a:pt x="509" y="712"/>
                    <a:pt x="515" y="710"/>
                    <a:pt x="524" y="705"/>
                  </a:cubicBezTo>
                  <a:cubicBezTo>
                    <a:pt x="541" y="696"/>
                    <a:pt x="555" y="679"/>
                    <a:pt x="569" y="655"/>
                  </a:cubicBezTo>
                  <a:cubicBezTo>
                    <a:pt x="581" y="631"/>
                    <a:pt x="586" y="607"/>
                    <a:pt x="581" y="585"/>
                  </a:cubicBezTo>
                  <a:cubicBezTo>
                    <a:pt x="577" y="562"/>
                    <a:pt x="567" y="551"/>
                    <a:pt x="550" y="551"/>
                  </a:cubicBezTo>
                  <a:lnTo>
                    <a:pt x="188" y="514"/>
                  </a:lnTo>
                  <a:lnTo>
                    <a:pt x="461" y="107"/>
                  </a:lnTo>
                  <a:cubicBezTo>
                    <a:pt x="474" y="88"/>
                    <a:pt x="479" y="68"/>
                    <a:pt x="474" y="48"/>
                  </a:cubicBezTo>
                  <a:cubicBezTo>
                    <a:pt x="471" y="25"/>
                    <a:pt x="459" y="12"/>
                    <a:pt x="439" y="5"/>
                  </a:cubicBezTo>
                  <a:cubicBezTo>
                    <a:pt x="432" y="2"/>
                    <a:pt x="425" y="1"/>
                    <a:pt x="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2035;p46">
              <a:extLst>
                <a:ext uri="{FF2B5EF4-FFF2-40B4-BE49-F238E27FC236}">
                  <a16:creationId xmlns:a16="http://schemas.microsoft.com/office/drawing/2014/main" id="{3714A2D1-B195-AF07-CB9F-D77CF1451270}"/>
                </a:ext>
              </a:extLst>
            </p:cNvPr>
            <p:cNvSpPr/>
            <p:nvPr/>
          </p:nvSpPr>
          <p:spPr>
            <a:xfrm>
              <a:off x="8320088" y="4135586"/>
              <a:ext cx="37293" cy="69409"/>
            </a:xfrm>
            <a:custGeom>
              <a:avLst/>
              <a:gdLst/>
              <a:ahLst/>
              <a:cxnLst/>
              <a:rect l="l" t="t" r="r" b="b"/>
              <a:pathLst>
                <a:path w="742" h="1381" extrusionOk="0">
                  <a:moveTo>
                    <a:pt x="694" y="0"/>
                  </a:moveTo>
                  <a:cubicBezTo>
                    <a:pt x="686" y="0"/>
                    <a:pt x="678" y="3"/>
                    <a:pt x="670" y="8"/>
                  </a:cubicBezTo>
                  <a:lnTo>
                    <a:pt x="41" y="373"/>
                  </a:lnTo>
                  <a:cubicBezTo>
                    <a:pt x="23" y="383"/>
                    <a:pt x="12" y="399"/>
                    <a:pt x="6" y="420"/>
                  </a:cubicBezTo>
                  <a:cubicBezTo>
                    <a:pt x="1" y="443"/>
                    <a:pt x="1" y="462"/>
                    <a:pt x="4" y="480"/>
                  </a:cubicBezTo>
                  <a:cubicBezTo>
                    <a:pt x="9" y="502"/>
                    <a:pt x="17" y="518"/>
                    <a:pt x="29" y="529"/>
                  </a:cubicBezTo>
                  <a:cubicBezTo>
                    <a:pt x="35" y="534"/>
                    <a:pt x="41" y="536"/>
                    <a:pt x="48" y="536"/>
                  </a:cubicBezTo>
                  <a:cubicBezTo>
                    <a:pt x="56" y="536"/>
                    <a:pt x="64" y="534"/>
                    <a:pt x="73" y="529"/>
                  </a:cubicBezTo>
                  <a:lnTo>
                    <a:pt x="307" y="392"/>
                  </a:lnTo>
                  <a:lnTo>
                    <a:pt x="499" y="1354"/>
                  </a:lnTo>
                  <a:cubicBezTo>
                    <a:pt x="502" y="1372"/>
                    <a:pt x="513" y="1381"/>
                    <a:pt x="531" y="1381"/>
                  </a:cubicBezTo>
                  <a:cubicBezTo>
                    <a:pt x="550" y="1381"/>
                    <a:pt x="569" y="1375"/>
                    <a:pt x="590" y="1364"/>
                  </a:cubicBezTo>
                  <a:cubicBezTo>
                    <a:pt x="610" y="1352"/>
                    <a:pt x="627" y="1337"/>
                    <a:pt x="642" y="1317"/>
                  </a:cubicBezTo>
                  <a:cubicBezTo>
                    <a:pt x="657" y="1298"/>
                    <a:pt x="662" y="1280"/>
                    <a:pt x="658" y="1260"/>
                  </a:cubicBezTo>
                  <a:lnTo>
                    <a:pt x="467" y="299"/>
                  </a:lnTo>
                  <a:lnTo>
                    <a:pt x="700" y="164"/>
                  </a:lnTo>
                  <a:cubicBezTo>
                    <a:pt x="717" y="154"/>
                    <a:pt x="729" y="138"/>
                    <a:pt x="735" y="116"/>
                  </a:cubicBezTo>
                  <a:cubicBezTo>
                    <a:pt x="741" y="95"/>
                    <a:pt x="742" y="74"/>
                    <a:pt x="737" y="52"/>
                  </a:cubicBezTo>
                  <a:cubicBezTo>
                    <a:pt x="734" y="34"/>
                    <a:pt x="726" y="20"/>
                    <a:pt x="715" y="8"/>
                  </a:cubicBezTo>
                  <a:cubicBezTo>
                    <a:pt x="708" y="3"/>
                    <a:pt x="701" y="0"/>
                    <a:pt x="6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2036;p46">
              <a:extLst>
                <a:ext uri="{FF2B5EF4-FFF2-40B4-BE49-F238E27FC236}">
                  <a16:creationId xmlns:a16="http://schemas.microsoft.com/office/drawing/2014/main" id="{32C10A99-CC4A-0C84-E2E7-D42F440C1F41}"/>
                </a:ext>
              </a:extLst>
            </p:cNvPr>
            <p:cNvSpPr/>
            <p:nvPr/>
          </p:nvSpPr>
          <p:spPr>
            <a:xfrm>
              <a:off x="8097838" y="4363214"/>
              <a:ext cx="40359" cy="66343"/>
            </a:xfrm>
            <a:custGeom>
              <a:avLst/>
              <a:gdLst/>
              <a:ahLst/>
              <a:cxnLst/>
              <a:rect l="l" t="t" r="r" b="b"/>
              <a:pathLst>
                <a:path w="803" h="1320" extrusionOk="0">
                  <a:moveTo>
                    <a:pt x="512" y="638"/>
                  </a:moveTo>
                  <a:cubicBezTo>
                    <a:pt x="524" y="638"/>
                    <a:pt x="535" y="640"/>
                    <a:pt x="545" y="643"/>
                  </a:cubicBezTo>
                  <a:cubicBezTo>
                    <a:pt x="583" y="656"/>
                    <a:pt x="609" y="699"/>
                    <a:pt x="624" y="772"/>
                  </a:cubicBezTo>
                  <a:lnTo>
                    <a:pt x="629" y="800"/>
                  </a:lnTo>
                  <a:cubicBezTo>
                    <a:pt x="643" y="871"/>
                    <a:pt x="638" y="933"/>
                    <a:pt x="613" y="985"/>
                  </a:cubicBezTo>
                  <a:cubicBezTo>
                    <a:pt x="589" y="1035"/>
                    <a:pt x="548" y="1078"/>
                    <a:pt x="492" y="1111"/>
                  </a:cubicBezTo>
                  <a:cubicBezTo>
                    <a:pt x="452" y="1134"/>
                    <a:pt x="417" y="1146"/>
                    <a:pt x="386" y="1146"/>
                  </a:cubicBezTo>
                  <a:cubicBezTo>
                    <a:pt x="372" y="1146"/>
                    <a:pt x="359" y="1143"/>
                    <a:pt x="348" y="1139"/>
                  </a:cubicBezTo>
                  <a:cubicBezTo>
                    <a:pt x="309" y="1124"/>
                    <a:pt x="283" y="1081"/>
                    <a:pt x="269" y="1009"/>
                  </a:cubicBezTo>
                  <a:lnTo>
                    <a:pt x="260" y="968"/>
                  </a:lnTo>
                  <a:cubicBezTo>
                    <a:pt x="246" y="899"/>
                    <a:pt x="253" y="840"/>
                    <a:pt x="280" y="793"/>
                  </a:cubicBezTo>
                  <a:cubicBezTo>
                    <a:pt x="308" y="746"/>
                    <a:pt x="349" y="706"/>
                    <a:pt x="403" y="675"/>
                  </a:cubicBezTo>
                  <a:cubicBezTo>
                    <a:pt x="445" y="650"/>
                    <a:pt x="481" y="638"/>
                    <a:pt x="512" y="638"/>
                  </a:cubicBezTo>
                  <a:close/>
                  <a:moveTo>
                    <a:pt x="494" y="0"/>
                  </a:moveTo>
                  <a:cubicBezTo>
                    <a:pt x="478" y="0"/>
                    <a:pt x="461" y="2"/>
                    <a:pt x="443" y="5"/>
                  </a:cubicBezTo>
                  <a:cubicBezTo>
                    <a:pt x="398" y="12"/>
                    <a:pt x="347" y="32"/>
                    <a:pt x="290" y="65"/>
                  </a:cubicBezTo>
                  <a:cubicBezTo>
                    <a:pt x="242" y="93"/>
                    <a:pt x="198" y="125"/>
                    <a:pt x="158" y="164"/>
                  </a:cubicBezTo>
                  <a:cubicBezTo>
                    <a:pt x="119" y="201"/>
                    <a:pt x="86" y="243"/>
                    <a:pt x="60" y="290"/>
                  </a:cubicBezTo>
                  <a:cubicBezTo>
                    <a:pt x="35" y="336"/>
                    <a:pt x="18" y="388"/>
                    <a:pt x="9" y="443"/>
                  </a:cubicBezTo>
                  <a:cubicBezTo>
                    <a:pt x="1" y="499"/>
                    <a:pt x="3" y="559"/>
                    <a:pt x="15" y="624"/>
                  </a:cubicBezTo>
                  <a:lnTo>
                    <a:pt x="109" y="1092"/>
                  </a:lnTo>
                  <a:cubicBezTo>
                    <a:pt x="121" y="1157"/>
                    <a:pt x="142" y="1208"/>
                    <a:pt x="167" y="1242"/>
                  </a:cubicBezTo>
                  <a:cubicBezTo>
                    <a:pt x="194" y="1279"/>
                    <a:pt x="226" y="1301"/>
                    <a:pt x="262" y="1312"/>
                  </a:cubicBezTo>
                  <a:cubicBezTo>
                    <a:pt x="280" y="1317"/>
                    <a:pt x="298" y="1320"/>
                    <a:pt x="317" y="1320"/>
                  </a:cubicBezTo>
                  <a:cubicBezTo>
                    <a:pt x="338" y="1320"/>
                    <a:pt x="359" y="1317"/>
                    <a:pt x="381" y="1311"/>
                  </a:cubicBezTo>
                  <a:cubicBezTo>
                    <a:pt x="425" y="1300"/>
                    <a:pt x="472" y="1281"/>
                    <a:pt x="520" y="1253"/>
                  </a:cubicBezTo>
                  <a:cubicBezTo>
                    <a:pt x="567" y="1224"/>
                    <a:pt x="610" y="1193"/>
                    <a:pt x="649" y="1156"/>
                  </a:cubicBezTo>
                  <a:cubicBezTo>
                    <a:pt x="688" y="1119"/>
                    <a:pt x="719" y="1077"/>
                    <a:pt x="744" y="1031"/>
                  </a:cubicBezTo>
                  <a:cubicBezTo>
                    <a:pt x="769" y="986"/>
                    <a:pt x="786" y="934"/>
                    <a:pt x="794" y="879"/>
                  </a:cubicBezTo>
                  <a:cubicBezTo>
                    <a:pt x="803" y="822"/>
                    <a:pt x="800" y="762"/>
                    <a:pt x="787" y="697"/>
                  </a:cubicBezTo>
                  <a:lnTo>
                    <a:pt x="781" y="668"/>
                  </a:lnTo>
                  <a:cubicBezTo>
                    <a:pt x="769" y="606"/>
                    <a:pt x="751" y="559"/>
                    <a:pt x="726" y="525"/>
                  </a:cubicBezTo>
                  <a:cubicBezTo>
                    <a:pt x="701" y="493"/>
                    <a:pt x="673" y="472"/>
                    <a:pt x="639" y="463"/>
                  </a:cubicBezTo>
                  <a:cubicBezTo>
                    <a:pt x="625" y="459"/>
                    <a:pt x="609" y="457"/>
                    <a:pt x="593" y="457"/>
                  </a:cubicBezTo>
                  <a:cubicBezTo>
                    <a:pt x="573" y="457"/>
                    <a:pt x="552" y="460"/>
                    <a:pt x="530" y="467"/>
                  </a:cubicBezTo>
                  <a:cubicBezTo>
                    <a:pt x="491" y="478"/>
                    <a:pt x="450" y="496"/>
                    <a:pt x="408" y="520"/>
                  </a:cubicBezTo>
                  <a:cubicBezTo>
                    <a:pt x="366" y="544"/>
                    <a:pt x="327" y="575"/>
                    <a:pt x="294" y="608"/>
                  </a:cubicBezTo>
                  <a:cubicBezTo>
                    <a:pt x="261" y="643"/>
                    <a:pt x="234" y="685"/>
                    <a:pt x="215" y="735"/>
                  </a:cubicBezTo>
                  <a:lnTo>
                    <a:pt x="174" y="532"/>
                  </a:lnTo>
                  <a:cubicBezTo>
                    <a:pt x="160" y="461"/>
                    <a:pt x="166" y="400"/>
                    <a:pt x="191" y="347"/>
                  </a:cubicBezTo>
                  <a:cubicBezTo>
                    <a:pt x="217" y="294"/>
                    <a:pt x="259" y="252"/>
                    <a:pt x="317" y="218"/>
                  </a:cubicBezTo>
                  <a:cubicBezTo>
                    <a:pt x="342" y="203"/>
                    <a:pt x="366" y="193"/>
                    <a:pt x="388" y="187"/>
                  </a:cubicBezTo>
                  <a:cubicBezTo>
                    <a:pt x="403" y="183"/>
                    <a:pt x="417" y="181"/>
                    <a:pt x="430" y="181"/>
                  </a:cubicBezTo>
                  <a:cubicBezTo>
                    <a:pt x="437" y="181"/>
                    <a:pt x="444" y="182"/>
                    <a:pt x="450" y="183"/>
                  </a:cubicBezTo>
                  <a:cubicBezTo>
                    <a:pt x="468" y="186"/>
                    <a:pt x="484" y="193"/>
                    <a:pt x="496" y="205"/>
                  </a:cubicBezTo>
                  <a:cubicBezTo>
                    <a:pt x="510" y="218"/>
                    <a:pt x="519" y="235"/>
                    <a:pt x="523" y="257"/>
                  </a:cubicBezTo>
                  <a:cubicBezTo>
                    <a:pt x="528" y="282"/>
                    <a:pt x="539" y="294"/>
                    <a:pt x="556" y="294"/>
                  </a:cubicBezTo>
                  <a:cubicBezTo>
                    <a:pt x="557" y="294"/>
                    <a:pt x="557" y="294"/>
                    <a:pt x="558" y="294"/>
                  </a:cubicBezTo>
                  <a:cubicBezTo>
                    <a:pt x="576" y="293"/>
                    <a:pt x="597" y="286"/>
                    <a:pt x="619" y="273"/>
                  </a:cubicBezTo>
                  <a:cubicBezTo>
                    <a:pt x="644" y="258"/>
                    <a:pt x="662" y="243"/>
                    <a:pt x="673" y="226"/>
                  </a:cubicBezTo>
                  <a:cubicBezTo>
                    <a:pt x="683" y="208"/>
                    <a:pt x="685" y="185"/>
                    <a:pt x="680" y="157"/>
                  </a:cubicBezTo>
                  <a:cubicBezTo>
                    <a:pt x="673" y="123"/>
                    <a:pt x="660" y="93"/>
                    <a:pt x="639" y="67"/>
                  </a:cubicBezTo>
                  <a:cubicBezTo>
                    <a:pt x="619" y="41"/>
                    <a:pt x="593" y="23"/>
                    <a:pt x="560" y="11"/>
                  </a:cubicBezTo>
                  <a:cubicBezTo>
                    <a:pt x="541" y="4"/>
                    <a:pt x="519" y="0"/>
                    <a:pt x="4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2037;p46">
              <a:extLst>
                <a:ext uri="{FF2B5EF4-FFF2-40B4-BE49-F238E27FC236}">
                  <a16:creationId xmlns:a16="http://schemas.microsoft.com/office/drawing/2014/main" id="{12FC6A52-F29F-512C-7790-F97B472B4BE8}"/>
                </a:ext>
              </a:extLst>
            </p:cNvPr>
            <p:cNvSpPr/>
            <p:nvPr/>
          </p:nvSpPr>
          <p:spPr>
            <a:xfrm>
              <a:off x="8139303" y="4332706"/>
              <a:ext cx="36087" cy="72877"/>
            </a:xfrm>
            <a:custGeom>
              <a:avLst/>
              <a:gdLst/>
              <a:ahLst/>
              <a:cxnLst/>
              <a:rect l="l" t="t" r="r" b="b"/>
              <a:pathLst>
                <a:path w="718" h="1450" extrusionOk="0">
                  <a:moveTo>
                    <a:pt x="640" y="1"/>
                  </a:moveTo>
                  <a:cubicBezTo>
                    <a:pt x="626" y="1"/>
                    <a:pt x="613" y="5"/>
                    <a:pt x="599" y="12"/>
                  </a:cubicBezTo>
                  <a:lnTo>
                    <a:pt x="62" y="325"/>
                  </a:lnTo>
                  <a:cubicBezTo>
                    <a:pt x="45" y="335"/>
                    <a:pt x="30" y="350"/>
                    <a:pt x="18" y="370"/>
                  </a:cubicBezTo>
                  <a:cubicBezTo>
                    <a:pt x="5" y="391"/>
                    <a:pt x="0" y="408"/>
                    <a:pt x="2" y="422"/>
                  </a:cubicBezTo>
                  <a:lnTo>
                    <a:pt x="52" y="668"/>
                  </a:lnTo>
                  <a:cubicBezTo>
                    <a:pt x="55" y="684"/>
                    <a:pt x="65" y="693"/>
                    <a:pt x="83" y="694"/>
                  </a:cubicBezTo>
                  <a:cubicBezTo>
                    <a:pt x="86" y="694"/>
                    <a:pt x="88" y="695"/>
                    <a:pt x="91" y="695"/>
                  </a:cubicBezTo>
                  <a:cubicBezTo>
                    <a:pt x="106" y="695"/>
                    <a:pt x="124" y="689"/>
                    <a:pt x="141" y="678"/>
                  </a:cubicBezTo>
                  <a:cubicBezTo>
                    <a:pt x="162" y="666"/>
                    <a:pt x="180" y="650"/>
                    <a:pt x="195" y="629"/>
                  </a:cubicBezTo>
                  <a:cubicBezTo>
                    <a:pt x="210" y="609"/>
                    <a:pt x="215" y="591"/>
                    <a:pt x="212" y="575"/>
                  </a:cubicBezTo>
                  <a:lnTo>
                    <a:pt x="181" y="424"/>
                  </a:lnTo>
                  <a:lnTo>
                    <a:pt x="541" y="216"/>
                  </a:lnTo>
                  <a:lnTo>
                    <a:pt x="560" y="315"/>
                  </a:lnTo>
                  <a:lnTo>
                    <a:pt x="306" y="1370"/>
                  </a:lnTo>
                  <a:cubicBezTo>
                    <a:pt x="303" y="1382"/>
                    <a:pt x="302" y="1395"/>
                    <a:pt x="304" y="1406"/>
                  </a:cubicBezTo>
                  <a:cubicBezTo>
                    <a:pt x="310" y="1431"/>
                    <a:pt x="324" y="1444"/>
                    <a:pt x="348" y="1449"/>
                  </a:cubicBezTo>
                  <a:cubicBezTo>
                    <a:pt x="352" y="1449"/>
                    <a:pt x="357" y="1450"/>
                    <a:pt x="361" y="1450"/>
                  </a:cubicBezTo>
                  <a:cubicBezTo>
                    <a:pt x="381" y="1450"/>
                    <a:pt x="400" y="1444"/>
                    <a:pt x="421" y="1432"/>
                  </a:cubicBezTo>
                  <a:cubicBezTo>
                    <a:pt x="444" y="1418"/>
                    <a:pt x="458" y="1400"/>
                    <a:pt x="464" y="1378"/>
                  </a:cubicBezTo>
                  <a:lnTo>
                    <a:pt x="705" y="303"/>
                  </a:lnTo>
                  <a:cubicBezTo>
                    <a:pt x="710" y="284"/>
                    <a:pt x="713" y="264"/>
                    <a:pt x="715" y="244"/>
                  </a:cubicBezTo>
                  <a:cubicBezTo>
                    <a:pt x="717" y="223"/>
                    <a:pt x="717" y="207"/>
                    <a:pt x="715" y="192"/>
                  </a:cubicBezTo>
                  <a:lnTo>
                    <a:pt x="681" y="26"/>
                  </a:lnTo>
                  <a:cubicBezTo>
                    <a:pt x="679" y="13"/>
                    <a:pt x="669" y="5"/>
                    <a:pt x="651" y="2"/>
                  </a:cubicBezTo>
                  <a:cubicBezTo>
                    <a:pt x="647" y="1"/>
                    <a:pt x="644" y="1"/>
                    <a:pt x="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2038;p46">
              <a:extLst>
                <a:ext uri="{FF2B5EF4-FFF2-40B4-BE49-F238E27FC236}">
                  <a16:creationId xmlns:a16="http://schemas.microsoft.com/office/drawing/2014/main" id="{CE565E83-38A8-A5DF-ECF7-E78EC63A6259}"/>
                </a:ext>
              </a:extLst>
            </p:cNvPr>
            <p:cNvSpPr/>
            <p:nvPr/>
          </p:nvSpPr>
          <p:spPr>
            <a:xfrm>
              <a:off x="8186045" y="4312602"/>
              <a:ext cx="39404" cy="66393"/>
            </a:xfrm>
            <a:custGeom>
              <a:avLst/>
              <a:gdLst/>
              <a:ahLst/>
              <a:cxnLst/>
              <a:rect l="l" t="t" r="r" b="b"/>
              <a:pathLst>
                <a:path w="784" h="1321" extrusionOk="0">
                  <a:moveTo>
                    <a:pt x="385" y="176"/>
                  </a:moveTo>
                  <a:cubicBezTo>
                    <a:pt x="393" y="176"/>
                    <a:pt x="401" y="178"/>
                    <a:pt x="409" y="180"/>
                  </a:cubicBezTo>
                  <a:cubicBezTo>
                    <a:pt x="440" y="189"/>
                    <a:pt x="462" y="223"/>
                    <a:pt x="473" y="281"/>
                  </a:cubicBezTo>
                  <a:cubicBezTo>
                    <a:pt x="486" y="339"/>
                    <a:pt x="480" y="388"/>
                    <a:pt x="459" y="428"/>
                  </a:cubicBezTo>
                  <a:cubicBezTo>
                    <a:pt x="438" y="468"/>
                    <a:pt x="403" y="503"/>
                    <a:pt x="355" y="531"/>
                  </a:cubicBezTo>
                  <a:cubicBezTo>
                    <a:pt x="319" y="552"/>
                    <a:pt x="289" y="562"/>
                    <a:pt x="262" y="562"/>
                  </a:cubicBezTo>
                  <a:cubicBezTo>
                    <a:pt x="253" y="562"/>
                    <a:pt x="244" y="561"/>
                    <a:pt x="236" y="558"/>
                  </a:cubicBezTo>
                  <a:cubicBezTo>
                    <a:pt x="204" y="548"/>
                    <a:pt x="183" y="514"/>
                    <a:pt x="171" y="457"/>
                  </a:cubicBezTo>
                  <a:cubicBezTo>
                    <a:pt x="160" y="399"/>
                    <a:pt x="165" y="350"/>
                    <a:pt x="186" y="310"/>
                  </a:cubicBezTo>
                  <a:cubicBezTo>
                    <a:pt x="207" y="270"/>
                    <a:pt x="242" y="236"/>
                    <a:pt x="291" y="208"/>
                  </a:cubicBezTo>
                  <a:cubicBezTo>
                    <a:pt x="327" y="187"/>
                    <a:pt x="358" y="176"/>
                    <a:pt x="385" y="176"/>
                  </a:cubicBezTo>
                  <a:close/>
                  <a:moveTo>
                    <a:pt x="488" y="638"/>
                  </a:moveTo>
                  <a:cubicBezTo>
                    <a:pt x="501" y="638"/>
                    <a:pt x="513" y="640"/>
                    <a:pt x="524" y="644"/>
                  </a:cubicBezTo>
                  <a:cubicBezTo>
                    <a:pt x="561" y="658"/>
                    <a:pt x="587" y="700"/>
                    <a:pt x="602" y="770"/>
                  </a:cubicBezTo>
                  <a:lnTo>
                    <a:pt x="607" y="798"/>
                  </a:lnTo>
                  <a:cubicBezTo>
                    <a:pt x="621" y="869"/>
                    <a:pt x="616" y="930"/>
                    <a:pt x="591" y="982"/>
                  </a:cubicBezTo>
                  <a:cubicBezTo>
                    <a:pt x="568" y="1033"/>
                    <a:pt x="527" y="1076"/>
                    <a:pt x="470" y="1109"/>
                  </a:cubicBezTo>
                  <a:cubicBezTo>
                    <a:pt x="432" y="1131"/>
                    <a:pt x="397" y="1143"/>
                    <a:pt x="367" y="1143"/>
                  </a:cubicBezTo>
                  <a:cubicBezTo>
                    <a:pt x="353" y="1143"/>
                    <a:pt x="340" y="1140"/>
                    <a:pt x="328" y="1136"/>
                  </a:cubicBezTo>
                  <a:cubicBezTo>
                    <a:pt x="290" y="1121"/>
                    <a:pt x="263" y="1078"/>
                    <a:pt x="248" y="1006"/>
                  </a:cubicBezTo>
                  <a:lnTo>
                    <a:pt x="242" y="978"/>
                  </a:lnTo>
                  <a:cubicBezTo>
                    <a:pt x="229" y="908"/>
                    <a:pt x="234" y="849"/>
                    <a:pt x="260" y="798"/>
                  </a:cubicBezTo>
                  <a:cubicBezTo>
                    <a:pt x="285" y="747"/>
                    <a:pt x="327" y="706"/>
                    <a:pt x="383" y="672"/>
                  </a:cubicBezTo>
                  <a:cubicBezTo>
                    <a:pt x="423" y="649"/>
                    <a:pt x="458" y="638"/>
                    <a:pt x="488" y="638"/>
                  </a:cubicBezTo>
                  <a:close/>
                  <a:moveTo>
                    <a:pt x="460" y="0"/>
                  </a:moveTo>
                  <a:cubicBezTo>
                    <a:pt x="437" y="0"/>
                    <a:pt x="413" y="4"/>
                    <a:pt x="388" y="11"/>
                  </a:cubicBezTo>
                  <a:cubicBezTo>
                    <a:pt x="348" y="22"/>
                    <a:pt x="306" y="41"/>
                    <a:pt x="263" y="67"/>
                  </a:cubicBezTo>
                  <a:cubicBezTo>
                    <a:pt x="218" y="93"/>
                    <a:pt x="178" y="121"/>
                    <a:pt x="142" y="154"/>
                  </a:cubicBezTo>
                  <a:cubicBezTo>
                    <a:pt x="107" y="185"/>
                    <a:pt x="78" y="220"/>
                    <a:pt x="55" y="259"/>
                  </a:cubicBezTo>
                  <a:cubicBezTo>
                    <a:pt x="33" y="297"/>
                    <a:pt x="17" y="339"/>
                    <a:pt x="9" y="384"/>
                  </a:cubicBezTo>
                  <a:cubicBezTo>
                    <a:pt x="0" y="429"/>
                    <a:pt x="1" y="477"/>
                    <a:pt x="11" y="528"/>
                  </a:cubicBezTo>
                  <a:cubicBezTo>
                    <a:pt x="25" y="596"/>
                    <a:pt x="49" y="644"/>
                    <a:pt x="82" y="670"/>
                  </a:cubicBezTo>
                  <a:cubicBezTo>
                    <a:pt x="108" y="689"/>
                    <a:pt x="138" y="699"/>
                    <a:pt x="171" y="699"/>
                  </a:cubicBezTo>
                  <a:cubicBezTo>
                    <a:pt x="181" y="699"/>
                    <a:pt x="191" y="698"/>
                    <a:pt x="202" y="697"/>
                  </a:cubicBezTo>
                  <a:lnTo>
                    <a:pt x="202" y="697"/>
                  </a:lnTo>
                  <a:cubicBezTo>
                    <a:pt x="153" y="748"/>
                    <a:pt x="118" y="807"/>
                    <a:pt x="96" y="873"/>
                  </a:cubicBezTo>
                  <a:cubicBezTo>
                    <a:pt x="73" y="940"/>
                    <a:pt x="71" y="1015"/>
                    <a:pt x="88" y="1099"/>
                  </a:cubicBezTo>
                  <a:lnTo>
                    <a:pt x="91" y="1118"/>
                  </a:lnTo>
                  <a:cubicBezTo>
                    <a:pt x="104" y="1177"/>
                    <a:pt x="122" y="1224"/>
                    <a:pt x="148" y="1255"/>
                  </a:cubicBezTo>
                  <a:cubicBezTo>
                    <a:pt x="174" y="1287"/>
                    <a:pt x="205" y="1307"/>
                    <a:pt x="241" y="1316"/>
                  </a:cubicBezTo>
                  <a:cubicBezTo>
                    <a:pt x="256" y="1319"/>
                    <a:pt x="272" y="1321"/>
                    <a:pt x="288" y="1321"/>
                  </a:cubicBezTo>
                  <a:cubicBezTo>
                    <a:pt x="311" y="1321"/>
                    <a:pt x="335" y="1318"/>
                    <a:pt x="361" y="1310"/>
                  </a:cubicBezTo>
                  <a:cubicBezTo>
                    <a:pt x="404" y="1298"/>
                    <a:pt x="451" y="1278"/>
                    <a:pt x="498" y="1251"/>
                  </a:cubicBezTo>
                  <a:cubicBezTo>
                    <a:pt x="545" y="1223"/>
                    <a:pt x="588" y="1191"/>
                    <a:pt x="627" y="1155"/>
                  </a:cubicBezTo>
                  <a:cubicBezTo>
                    <a:pt x="666" y="1120"/>
                    <a:pt x="698" y="1079"/>
                    <a:pt x="723" y="1036"/>
                  </a:cubicBezTo>
                  <a:cubicBezTo>
                    <a:pt x="748" y="991"/>
                    <a:pt x="765" y="942"/>
                    <a:pt x="774" y="890"/>
                  </a:cubicBezTo>
                  <a:cubicBezTo>
                    <a:pt x="784" y="839"/>
                    <a:pt x="783" y="782"/>
                    <a:pt x="770" y="723"/>
                  </a:cubicBezTo>
                  <a:lnTo>
                    <a:pt x="767" y="703"/>
                  </a:lnTo>
                  <a:cubicBezTo>
                    <a:pt x="750" y="620"/>
                    <a:pt x="721" y="563"/>
                    <a:pt x="679" y="533"/>
                  </a:cubicBezTo>
                  <a:cubicBezTo>
                    <a:pt x="649" y="511"/>
                    <a:pt x="614" y="500"/>
                    <a:pt x="575" y="500"/>
                  </a:cubicBezTo>
                  <a:cubicBezTo>
                    <a:pt x="562" y="500"/>
                    <a:pt x="548" y="501"/>
                    <a:pt x="533" y="504"/>
                  </a:cubicBezTo>
                  <a:cubicBezTo>
                    <a:pt x="572" y="462"/>
                    <a:pt x="600" y="413"/>
                    <a:pt x="618" y="358"/>
                  </a:cubicBezTo>
                  <a:cubicBezTo>
                    <a:pt x="636" y="301"/>
                    <a:pt x="639" y="239"/>
                    <a:pt x="625" y="171"/>
                  </a:cubicBezTo>
                  <a:cubicBezTo>
                    <a:pt x="615" y="119"/>
                    <a:pt x="599" y="81"/>
                    <a:pt x="576" y="54"/>
                  </a:cubicBezTo>
                  <a:cubicBezTo>
                    <a:pt x="553" y="27"/>
                    <a:pt x="526" y="10"/>
                    <a:pt x="495" y="3"/>
                  </a:cubicBezTo>
                  <a:cubicBezTo>
                    <a:pt x="484" y="1"/>
                    <a:pt x="472" y="0"/>
                    <a:pt x="4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2039;p46">
              <a:extLst>
                <a:ext uri="{FF2B5EF4-FFF2-40B4-BE49-F238E27FC236}">
                  <a16:creationId xmlns:a16="http://schemas.microsoft.com/office/drawing/2014/main" id="{D8F538DB-9883-9093-8788-9DA376BED195}"/>
                </a:ext>
              </a:extLst>
            </p:cNvPr>
            <p:cNvSpPr/>
            <p:nvPr/>
          </p:nvSpPr>
          <p:spPr>
            <a:xfrm>
              <a:off x="8233641" y="4314964"/>
              <a:ext cx="30055" cy="32820"/>
            </a:xfrm>
            <a:custGeom>
              <a:avLst/>
              <a:gdLst/>
              <a:ahLst/>
              <a:cxnLst/>
              <a:rect l="l" t="t" r="r" b="b"/>
              <a:pathLst>
                <a:path w="598" h="653" extrusionOk="0">
                  <a:moveTo>
                    <a:pt x="278" y="1"/>
                  </a:moveTo>
                  <a:cubicBezTo>
                    <a:pt x="266" y="1"/>
                    <a:pt x="252" y="5"/>
                    <a:pt x="237" y="13"/>
                  </a:cubicBezTo>
                  <a:cubicBezTo>
                    <a:pt x="218" y="25"/>
                    <a:pt x="203" y="40"/>
                    <a:pt x="192" y="58"/>
                  </a:cubicBezTo>
                  <a:cubicBezTo>
                    <a:pt x="180" y="78"/>
                    <a:pt x="177" y="94"/>
                    <a:pt x="180" y="110"/>
                  </a:cubicBezTo>
                  <a:lnTo>
                    <a:pt x="216" y="295"/>
                  </a:lnTo>
                  <a:lnTo>
                    <a:pt x="42" y="396"/>
                  </a:lnTo>
                  <a:cubicBezTo>
                    <a:pt x="26" y="405"/>
                    <a:pt x="15" y="420"/>
                    <a:pt x="8" y="439"/>
                  </a:cubicBezTo>
                  <a:cubicBezTo>
                    <a:pt x="1" y="458"/>
                    <a:pt x="0" y="478"/>
                    <a:pt x="5" y="499"/>
                  </a:cubicBezTo>
                  <a:cubicBezTo>
                    <a:pt x="8" y="520"/>
                    <a:pt x="17" y="535"/>
                    <a:pt x="28" y="542"/>
                  </a:cubicBezTo>
                  <a:cubicBezTo>
                    <a:pt x="34" y="545"/>
                    <a:pt x="40" y="547"/>
                    <a:pt x="46" y="547"/>
                  </a:cubicBezTo>
                  <a:cubicBezTo>
                    <a:pt x="53" y="547"/>
                    <a:pt x="61" y="544"/>
                    <a:pt x="70" y="539"/>
                  </a:cubicBezTo>
                  <a:lnTo>
                    <a:pt x="246" y="438"/>
                  </a:lnTo>
                  <a:lnTo>
                    <a:pt x="282" y="624"/>
                  </a:lnTo>
                  <a:cubicBezTo>
                    <a:pt x="285" y="640"/>
                    <a:pt x="294" y="649"/>
                    <a:pt x="310" y="652"/>
                  </a:cubicBezTo>
                  <a:cubicBezTo>
                    <a:pt x="312" y="652"/>
                    <a:pt x="315" y="652"/>
                    <a:pt x="317" y="652"/>
                  </a:cubicBezTo>
                  <a:cubicBezTo>
                    <a:pt x="331" y="652"/>
                    <a:pt x="346" y="648"/>
                    <a:pt x="362" y="638"/>
                  </a:cubicBezTo>
                  <a:cubicBezTo>
                    <a:pt x="381" y="627"/>
                    <a:pt x="397" y="612"/>
                    <a:pt x="407" y="596"/>
                  </a:cubicBezTo>
                  <a:cubicBezTo>
                    <a:pt x="417" y="578"/>
                    <a:pt x="420" y="562"/>
                    <a:pt x="417" y="545"/>
                  </a:cubicBezTo>
                  <a:lnTo>
                    <a:pt x="380" y="359"/>
                  </a:lnTo>
                  <a:lnTo>
                    <a:pt x="553" y="258"/>
                  </a:lnTo>
                  <a:cubicBezTo>
                    <a:pt x="568" y="250"/>
                    <a:pt x="579" y="236"/>
                    <a:pt x="587" y="217"/>
                  </a:cubicBezTo>
                  <a:cubicBezTo>
                    <a:pt x="595" y="198"/>
                    <a:pt x="597" y="178"/>
                    <a:pt x="593" y="156"/>
                  </a:cubicBezTo>
                  <a:cubicBezTo>
                    <a:pt x="588" y="136"/>
                    <a:pt x="580" y="122"/>
                    <a:pt x="567" y="115"/>
                  </a:cubicBezTo>
                  <a:cubicBezTo>
                    <a:pt x="560" y="111"/>
                    <a:pt x="553" y="109"/>
                    <a:pt x="546" y="109"/>
                  </a:cubicBezTo>
                  <a:cubicBezTo>
                    <a:pt x="539" y="109"/>
                    <a:pt x="532" y="111"/>
                    <a:pt x="525" y="115"/>
                  </a:cubicBezTo>
                  <a:lnTo>
                    <a:pt x="352" y="216"/>
                  </a:lnTo>
                  <a:lnTo>
                    <a:pt x="314" y="31"/>
                  </a:lnTo>
                  <a:cubicBezTo>
                    <a:pt x="312" y="17"/>
                    <a:pt x="303" y="7"/>
                    <a:pt x="288" y="2"/>
                  </a:cubicBezTo>
                  <a:cubicBezTo>
                    <a:pt x="285" y="1"/>
                    <a:pt x="282" y="1"/>
                    <a:pt x="2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2040;p46">
              <a:extLst>
                <a:ext uri="{FF2B5EF4-FFF2-40B4-BE49-F238E27FC236}">
                  <a16:creationId xmlns:a16="http://schemas.microsoft.com/office/drawing/2014/main" id="{05B62A44-2B79-3BB9-8007-C9ACFF44EAA4}"/>
                </a:ext>
              </a:extLst>
            </p:cNvPr>
            <p:cNvSpPr/>
            <p:nvPr/>
          </p:nvSpPr>
          <p:spPr>
            <a:xfrm>
              <a:off x="8264098" y="4256914"/>
              <a:ext cx="40660" cy="69711"/>
            </a:xfrm>
            <a:custGeom>
              <a:avLst/>
              <a:gdLst/>
              <a:ahLst/>
              <a:cxnLst/>
              <a:rect l="l" t="t" r="r" b="b"/>
              <a:pathLst>
                <a:path w="809" h="1387" extrusionOk="0">
                  <a:moveTo>
                    <a:pt x="762" y="1"/>
                  </a:moveTo>
                  <a:cubicBezTo>
                    <a:pt x="752" y="1"/>
                    <a:pt x="740" y="2"/>
                    <a:pt x="727" y="5"/>
                  </a:cubicBezTo>
                  <a:cubicBezTo>
                    <a:pt x="715" y="10"/>
                    <a:pt x="704" y="14"/>
                    <a:pt x="694" y="20"/>
                  </a:cubicBezTo>
                  <a:cubicBezTo>
                    <a:pt x="670" y="33"/>
                    <a:pt x="655" y="57"/>
                    <a:pt x="648" y="90"/>
                  </a:cubicBezTo>
                  <a:lnTo>
                    <a:pt x="501" y="743"/>
                  </a:lnTo>
                  <a:lnTo>
                    <a:pt x="151" y="379"/>
                  </a:lnTo>
                  <a:cubicBezTo>
                    <a:pt x="141" y="370"/>
                    <a:pt x="132" y="364"/>
                    <a:pt x="123" y="363"/>
                  </a:cubicBezTo>
                  <a:cubicBezTo>
                    <a:pt x="121" y="363"/>
                    <a:pt x="118" y="362"/>
                    <a:pt x="116" y="362"/>
                  </a:cubicBezTo>
                  <a:cubicBezTo>
                    <a:pt x="108" y="362"/>
                    <a:pt x="100" y="365"/>
                    <a:pt x="90" y="371"/>
                  </a:cubicBezTo>
                  <a:cubicBezTo>
                    <a:pt x="79" y="378"/>
                    <a:pt x="68" y="386"/>
                    <a:pt x="56" y="396"/>
                  </a:cubicBezTo>
                  <a:cubicBezTo>
                    <a:pt x="46" y="406"/>
                    <a:pt x="36" y="417"/>
                    <a:pt x="27" y="430"/>
                  </a:cubicBezTo>
                  <a:cubicBezTo>
                    <a:pt x="18" y="442"/>
                    <a:pt x="11" y="453"/>
                    <a:pt x="7" y="467"/>
                  </a:cubicBezTo>
                  <a:cubicBezTo>
                    <a:pt x="2" y="479"/>
                    <a:pt x="0" y="491"/>
                    <a:pt x="2" y="501"/>
                  </a:cubicBezTo>
                  <a:cubicBezTo>
                    <a:pt x="5" y="509"/>
                    <a:pt x="8" y="515"/>
                    <a:pt x="14" y="522"/>
                  </a:cubicBezTo>
                  <a:lnTo>
                    <a:pt x="446" y="939"/>
                  </a:lnTo>
                  <a:cubicBezTo>
                    <a:pt x="447" y="940"/>
                    <a:pt x="448" y="942"/>
                    <a:pt x="450" y="944"/>
                  </a:cubicBezTo>
                  <a:cubicBezTo>
                    <a:pt x="452" y="948"/>
                    <a:pt x="453" y="950"/>
                    <a:pt x="454" y="953"/>
                  </a:cubicBezTo>
                  <a:lnTo>
                    <a:pt x="534" y="1360"/>
                  </a:lnTo>
                  <a:cubicBezTo>
                    <a:pt x="538" y="1378"/>
                    <a:pt x="548" y="1387"/>
                    <a:pt x="568" y="1387"/>
                  </a:cubicBezTo>
                  <a:cubicBezTo>
                    <a:pt x="586" y="1387"/>
                    <a:pt x="606" y="1381"/>
                    <a:pt x="626" y="1369"/>
                  </a:cubicBezTo>
                  <a:cubicBezTo>
                    <a:pt x="646" y="1358"/>
                    <a:pt x="663" y="1342"/>
                    <a:pt x="678" y="1323"/>
                  </a:cubicBezTo>
                  <a:cubicBezTo>
                    <a:pt x="693" y="1304"/>
                    <a:pt x="698" y="1284"/>
                    <a:pt x="695" y="1266"/>
                  </a:cubicBezTo>
                  <a:lnTo>
                    <a:pt x="614" y="860"/>
                  </a:lnTo>
                  <a:cubicBezTo>
                    <a:pt x="613" y="854"/>
                    <a:pt x="613" y="849"/>
                    <a:pt x="614" y="841"/>
                  </a:cubicBezTo>
                  <a:lnTo>
                    <a:pt x="807" y="59"/>
                  </a:lnTo>
                  <a:cubicBezTo>
                    <a:pt x="809" y="52"/>
                    <a:pt x="809" y="48"/>
                    <a:pt x="809" y="43"/>
                  </a:cubicBezTo>
                  <a:cubicBezTo>
                    <a:pt x="809" y="39"/>
                    <a:pt x="807" y="36"/>
                    <a:pt x="807" y="32"/>
                  </a:cubicBezTo>
                  <a:cubicBezTo>
                    <a:pt x="805" y="22"/>
                    <a:pt x="800" y="14"/>
                    <a:pt x="792" y="10"/>
                  </a:cubicBezTo>
                  <a:cubicBezTo>
                    <a:pt x="784" y="4"/>
                    <a:pt x="774" y="2"/>
                    <a:pt x="7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2041;p46">
              <a:extLst>
                <a:ext uri="{FF2B5EF4-FFF2-40B4-BE49-F238E27FC236}">
                  <a16:creationId xmlns:a16="http://schemas.microsoft.com/office/drawing/2014/main" id="{39185045-D862-823D-D0B9-D454906D9847}"/>
                </a:ext>
              </a:extLst>
            </p:cNvPr>
            <p:cNvSpPr/>
            <p:nvPr/>
          </p:nvSpPr>
          <p:spPr>
            <a:xfrm>
              <a:off x="8321797" y="4235402"/>
              <a:ext cx="51215" cy="65439"/>
            </a:xfrm>
            <a:custGeom>
              <a:avLst/>
              <a:gdLst/>
              <a:ahLst/>
              <a:cxnLst/>
              <a:rect l="l" t="t" r="r" b="b"/>
              <a:pathLst>
                <a:path w="1019" h="1302" extrusionOk="0">
                  <a:moveTo>
                    <a:pt x="633" y="602"/>
                  </a:moveTo>
                  <a:lnTo>
                    <a:pt x="647" y="669"/>
                  </a:lnTo>
                  <a:cubicBezTo>
                    <a:pt x="650" y="684"/>
                    <a:pt x="649" y="702"/>
                    <a:pt x="645" y="723"/>
                  </a:cubicBezTo>
                  <a:cubicBezTo>
                    <a:pt x="640" y="742"/>
                    <a:pt x="632" y="762"/>
                    <a:pt x="622" y="782"/>
                  </a:cubicBezTo>
                  <a:cubicBezTo>
                    <a:pt x="611" y="803"/>
                    <a:pt x="597" y="821"/>
                    <a:pt x="582" y="839"/>
                  </a:cubicBezTo>
                  <a:cubicBezTo>
                    <a:pt x="566" y="857"/>
                    <a:pt x="548" y="871"/>
                    <a:pt x="528" y="882"/>
                  </a:cubicBezTo>
                  <a:cubicBezTo>
                    <a:pt x="508" y="894"/>
                    <a:pt x="490" y="900"/>
                    <a:pt x="474" y="900"/>
                  </a:cubicBezTo>
                  <a:cubicBezTo>
                    <a:pt x="470" y="900"/>
                    <a:pt x="465" y="899"/>
                    <a:pt x="461" y="898"/>
                  </a:cubicBezTo>
                  <a:cubicBezTo>
                    <a:pt x="442" y="894"/>
                    <a:pt x="430" y="877"/>
                    <a:pt x="424" y="846"/>
                  </a:cubicBezTo>
                  <a:cubicBezTo>
                    <a:pt x="415" y="804"/>
                    <a:pt x="426" y="765"/>
                    <a:pt x="457" y="730"/>
                  </a:cubicBezTo>
                  <a:cubicBezTo>
                    <a:pt x="487" y="697"/>
                    <a:pt x="531" y="663"/>
                    <a:pt x="588" y="629"/>
                  </a:cubicBezTo>
                  <a:lnTo>
                    <a:pt x="633" y="602"/>
                  </a:lnTo>
                  <a:close/>
                  <a:moveTo>
                    <a:pt x="692" y="0"/>
                  </a:moveTo>
                  <a:cubicBezTo>
                    <a:pt x="611" y="0"/>
                    <a:pt x="517" y="31"/>
                    <a:pt x="410" y="93"/>
                  </a:cubicBezTo>
                  <a:cubicBezTo>
                    <a:pt x="324" y="143"/>
                    <a:pt x="252" y="201"/>
                    <a:pt x="194" y="268"/>
                  </a:cubicBezTo>
                  <a:cubicBezTo>
                    <a:pt x="137" y="334"/>
                    <a:pt x="93" y="405"/>
                    <a:pt x="61" y="479"/>
                  </a:cubicBezTo>
                  <a:cubicBezTo>
                    <a:pt x="31" y="554"/>
                    <a:pt x="13" y="631"/>
                    <a:pt x="7" y="712"/>
                  </a:cubicBezTo>
                  <a:cubicBezTo>
                    <a:pt x="1" y="792"/>
                    <a:pt x="6" y="872"/>
                    <a:pt x="22" y="952"/>
                  </a:cubicBezTo>
                  <a:cubicBezTo>
                    <a:pt x="40" y="1045"/>
                    <a:pt x="68" y="1117"/>
                    <a:pt x="105" y="1170"/>
                  </a:cubicBezTo>
                  <a:cubicBezTo>
                    <a:pt x="142" y="1223"/>
                    <a:pt x="186" y="1259"/>
                    <a:pt x="235" y="1279"/>
                  </a:cubicBezTo>
                  <a:cubicBezTo>
                    <a:pt x="269" y="1294"/>
                    <a:pt x="305" y="1301"/>
                    <a:pt x="343" y="1301"/>
                  </a:cubicBezTo>
                  <a:cubicBezTo>
                    <a:pt x="360" y="1301"/>
                    <a:pt x="376" y="1300"/>
                    <a:pt x="394" y="1297"/>
                  </a:cubicBezTo>
                  <a:cubicBezTo>
                    <a:pt x="450" y="1288"/>
                    <a:pt x="507" y="1266"/>
                    <a:pt x="564" y="1234"/>
                  </a:cubicBezTo>
                  <a:cubicBezTo>
                    <a:pt x="590" y="1218"/>
                    <a:pt x="618" y="1199"/>
                    <a:pt x="648" y="1178"/>
                  </a:cubicBezTo>
                  <a:cubicBezTo>
                    <a:pt x="677" y="1155"/>
                    <a:pt x="704" y="1132"/>
                    <a:pt x="730" y="1108"/>
                  </a:cubicBezTo>
                  <a:cubicBezTo>
                    <a:pt x="755" y="1084"/>
                    <a:pt x="775" y="1060"/>
                    <a:pt x="791" y="1038"/>
                  </a:cubicBezTo>
                  <a:cubicBezTo>
                    <a:pt x="807" y="1015"/>
                    <a:pt x="814" y="997"/>
                    <a:pt x="810" y="982"/>
                  </a:cubicBezTo>
                  <a:cubicBezTo>
                    <a:pt x="809" y="974"/>
                    <a:pt x="802" y="965"/>
                    <a:pt x="793" y="957"/>
                  </a:cubicBezTo>
                  <a:cubicBezTo>
                    <a:pt x="789" y="953"/>
                    <a:pt x="783" y="951"/>
                    <a:pt x="778" y="951"/>
                  </a:cubicBezTo>
                  <a:cubicBezTo>
                    <a:pt x="772" y="951"/>
                    <a:pt x="766" y="952"/>
                    <a:pt x="760" y="956"/>
                  </a:cubicBezTo>
                  <a:cubicBezTo>
                    <a:pt x="752" y="960"/>
                    <a:pt x="743" y="968"/>
                    <a:pt x="733" y="978"/>
                  </a:cubicBezTo>
                  <a:cubicBezTo>
                    <a:pt x="724" y="989"/>
                    <a:pt x="711" y="1002"/>
                    <a:pt x="695" y="1018"/>
                  </a:cubicBezTo>
                  <a:cubicBezTo>
                    <a:pt x="681" y="1032"/>
                    <a:pt x="663" y="1049"/>
                    <a:pt x="640" y="1066"/>
                  </a:cubicBezTo>
                  <a:cubicBezTo>
                    <a:pt x="619" y="1084"/>
                    <a:pt x="592" y="1102"/>
                    <a:pt x="561" y="1120"/>
                  </a:cubicBezTo>
                  <a:cubicBezTo>
                    <a:pt x="495" y="1158"/>
                    <a:pt x="436" y="1179"/>
                    <a:pt x="388" y="1181"/>
                  </a:cubicBezTo>
                  <a:cubicBezTo>
                    <a:pt x="383" y="1181"/>
                    <a:pt x="377" y="1181"/>
                    <a:pt x="372" y="1181"/>
                  </a:cubicBezTo>
                  <a:cubicBezTo>
                    <a:pt x="329" y="1181"/>
                    <a:pt x="293" y="1169"/>
                    <a:pt x="262" y="1148"/>
                  </a:cubicBezTo>
                  <a:cubicBezTo>
                    <a:pt x="227" y="1123"/>
                    <a:pt x="199" y="1087"/>
                    <a:pt x="177" y="1042"/>
                  </a:cubicBezTo>
                  <a:cubicBezTo>
                    <a:pt x="156" y="996"/>
                    <a:pt x="140" y="944"/>
                    <a:pt x="129" y="888"/>
                  </a:cubicBezTo>
                  <a:cubicBezTo>
                    <a:pt x="117" y="826"/>
                    <a:pt x="111" y="764"/>
                    <a:pt x="112" y="701"/>
                  </a:cubicBezTo>
                  <a:cubicBezTo>
                    <a:pt x="114" y="638"/>
                    <a:pt x="126" y="577"/>
                    <a:pt x="147" y="517"/>
                  </a:cubicBezTo>
                  <a:cubicBezTo>
                    <a:pt x="170" y="456"/>
                    <a:pt x="203" y="398"/>
                    <a:pt x="248" y="344"/>
                  </a:cubicBezTo>
                  <a:cubicBezTo>
                    <a:pt x="293" y="289"/>
                    <a:pt x="354" y="241"/>
                    <a:pt x="430" y="197"/>
                  </a:cubicBezTo>
                  <a:cubicBezTo>
                    <a:pt x="515" y="146"/>
                    <a:pt x="590" y="121"/>
                    <a:pt x="652" y="121"/>
                  </a:cubicBezTo>
                  <a:cubicBezTo>
                    <a:pt x="686" y="121"/>
                    <a:pt x="716" y="129"/>
                    <a:pt x="743" y="143"/>
                  </a:cubicBezTo>
                  <a:cubicBezTo>
                    <a:pt x="820" y="184"/>
                    <a:pt x="872" y="277"/>
                    <a:pt x="901" y="421"/>
                  </a:cubicBezTo>
                  <a:cubicBezTo>
                    <a:pt x="906" y="443"/>
                    <a:pt x="909" y="468"/>
                    <a:pt x="913" y="496"/>
                  </a:cubicBezTo>
                  <a:cubicBezTo>
                    <a:pt x="916" y="526"/>
                    <a:pt x="917" y="554"/>
                    <a:pt x="915" y="582"/>
                  </a:cubicBezTo>
                  <a:cubicBezTo>
                    <a:pt x="914" y="609"/>
                    <a:pt x="908" y="635"/>
                    <a:pt x="899" y="658"/>
                  </a:cubicBezTo>
                  <a:cubicBezTo>
                    <a:pt x="890" y="681"/>
                    <a:pt x="876" y="699"/>
                    <a:pt x="855" y="710"/>
                  </a:cubicBezTo>
                  <a:cubicBezTo>
                    <a:pt x="845" y="716"/>
                    <a:pt x="835" y="720"/>
                    <a:pt x="826" y="720"/>
                  </a:cubicBezTo>
                  <a:cubicBezTo>
                    <a:pt x="820" y="720"/>
                    <a:pt x="814" y="718"/>
                    <a:pt x="809" y="716"/>
                  </a:cubicBezTo>
                  <a:cubicBezTo>
                    <a:pt x="794" y="710"/>
                    <a:pt x="783" y="694"/>
                    <a:pt x="773" y="670"/>
                  </a:cubicBezTo>
                  <a:lnTo>
                    <a:pt x="720" y="401"/>
                  </a:lnTo>
                  <a:cubicBezTo>
                    <a:pt x="713" y="366"/>
                    <a:pt x="701" y="340"/>
                    <a:pt x="684" y="319"/>
                  </a:cubicBezTo>
                  <a:cubicBezTo>
                    <a:pt x="666" y="301"/>
                    <a:pt x="646" y="288"/>
                    <a:pt x="621" y="283"/>
                  </a:cubicBezTo>
                  <a:cubicBezTo>
                    <a:pt x="610" y="281"/>
                    <a:pt x="599" y="279"/>
                    <a:pt x="586" y="279"/>
                  </a:cubicBezTo>
                  <a:cubicBezTo>
                    <a:pt x="572" y="279"/>
                    <a:pt x="556" y="281"/>
                    <a:pt x="540" y="286"/>
                  </a:cubicBezTo>
                  <a:cubicBezTo>
                    <a:pt x="510" y="292"/>
                    <a:pt x="478" y="306"/>
                    <a:pt x="445" y="325"/>
                  </a:cubicBezTo>
                  <a:cubicBezTo>
                    <a:pt x="421" y="340"/>
                    <a:pt x="397" y="357"/>
                    <a:pt x="373" y="376"/>
                  </a:cubicBezTo>
                  <a:cubicBezTo>
                    <a:pt x="350" y="395"/>
                    <a:pt x="328" y="414"/>
                    <a:pt x="310" y="434"/>
                  </a:cubicBezTo>
                  <a:cubicBezTo>
                    <a:pt x="292" y="453"/>
                    <a:pt x="279" y="474"/>
                    <a:pt x="269" y="492"/>
                  </a:cubicBezTo>
                  <a:cubicBezTo>
                    <a:pt x="260" y="511"/>
                    <a:pt x="256" y="527"/>
                    <a:pt x="258" y="540"/>
                  </a:cubicBezTo>
                  <a:cubicBezTo>
                    <a:pt x="261" y="551"/>
                    <a:pt x="267" y="563"/>
                    <a:pt x="278" y="575"/>
                  </a:cubicBezTo>
                  <a:cubicBezTo>
                    <a:pt x="285" y="582"/>
                    <a:pt x="292" y="586"/>
                    <a:pt x="299" y="586"/>
                  </a:cubicBezTo>
                  <a:cubicBezTo>
                    <a:pt x="303" y="586"/>
                    <a:pt x="308" y="584"/>
                    <a:pt x="313" y="582"/>
                  </a:cubicBezTo>
                  <a:cubicBezTo>
                    <a:pt x="318" y="578"/>
                    <a:pt x="325" y="572"/>
                    <a:pt x="332" y="564"/>
                  </a:cubicBezTo>
                  <a:cubicBezTo>
                    <a:pt x="338" y="555"/>
                    <a:pt x="346" y="545"/>
                    <a:pt x="355" y="533"/>
                  </a:cubicBezTo>
                  <a:cubicBezTo>
                    <a:pt x="365" y="522"/>
                    <a:pt x="378" y="509"/>
                    <a:pt x="392" y="495"/>
                  </a:cubicBezTo>
                  <a:cubicBezTo>
                    <a:pt x="408" y="482"/>
                    <a:pt x="427" y="468"/>
                    <a:pt x="451" y="455"/>
                  </a:cubicBezTo>
                  <a:cubicBezTo>
                    <a:pt x="485" y="434"/>
                    <a:pt x="514" y="424"/>
                    <a:pt x="538" y="424"/>
                  </a:cubicBezTo>
                  <a:cubicBezTo>
                    <a:pt x="575" y="424"/>
                    <a:pt x="598" y="449"/>
                    <a:pt x="608" y="497"/>
                  </a:cubicBezTo>
                  <a:lnTo>
                    <a:pt x="613" y="526"/>
                  </a:lnTo>
                  <a:lnTo>
                    <a:pt x="557" y="558"/>
                  </a:lnTo>
                  <a:cubicBezTo>
                    <a:pt x="513" y="583"/>
                    <a:pt x="472" y="610"/>
                    <a:pt x="438" y="637"/>
                  </a:cubicBezTo>
                  <a:cubicBezTo>
                    <a:pt x="401" y="665"/>
                    <a:pt x="372" y="693"/>
                    <a:pt x="347" y="724"/>
                  </a:cubicBezTo>
                  <a:cubicBezTo>
                    <a:pt x="324" y="753"/>
                    <a:pt x="307" y="785"/>
                    <a:pt x="298" y="818"/>
                  </a:cubicBezTo>
                  <a:cubicBezTo>
                    <a:pt x="288" y="851"/>
                    <a:pt x="287" y="886"/>
                    <a:pt x="295" y="924"/>
                  </a:cubicBezTo>
                  <a:cubicBezTo>
                    <a:pt x="300" y="956"/>
                    <a:pt x="311" y="980"/>
                    <a:pt x="326" y="997"/>
                  </a:cubicBezTo>
                  <a:cubicBezTo>
                    <a:pt x="342" y="1014"/>
                    <a:pt x="360" y="1024"/>
                    <a:pt x="381" y="1029"/>
                  </a:cubicBezTo>
                  <a:cubicBezTo>
                    <a:pt x="389" y="1030"/>
                    <a:pt x="397" y="1031"/>
                    <a:pt x="405" y="1031"/>
                  </a:cubicBezTo>
                  <a:cubicBezTo>
                    <a:pt x="419" y="1031"/>
                    <a:pt x="433" y="1029"/>
                    <a:pt x="449" y="1026"/>
                  </a:cubicBezTo>
                  <a:cubicBezTo>
                    <a:pt x="472" y="1019"/>
                    <a:pt x="497" y="1009"/>
                    <a:pt x="521" y="995"/>
                  </a:cubicBezTo>
                  <a:cubicBezTo>
                    <a:pt x="564" y="970"/>
                    <a:pt x="596" y="940"/>
                    <a:pt x="621" y="906"/>
                  </a:cubicBezTo>
                  <a:cubicBezTo>
                    <a:pt x="646" y="871"/>
                    <a:pt x="668" y="831"/>
                    <a:pt x="689" y="785"/>
                  </a:cubicBezTo>
                  <a:cubicBezTo>
                    <a:pt x="701" y="812"/>
                    <a:pt x="722" y="828"/>
                    <a:pt x="754" y="835"/>
                  </a:cubicBezTo>
                  <a:cubicBezTo>
                    <a:pt x="760" y="836"/>
                    <a:pt x="766" y="837"/>
                    <a:pt x="773" y="837"/>
                  </a:cubicBezTo>
                  <a:cubicBezTo>
                    <a:pt x="800" y="837"/>
                    <a:pt x="831" y="827"/>
                    <a:pt x="865" y="807"/>
                  </a:cubicBezTo>
                  <a:cubicBezTo>
                    <a:pt x="903" y="786"/>
                    <a:pt x="932" y="758"/>
                    <a:pt x="954" y="724"/>
                  </a:cubicBezTo>
                  <a:cubicBezTo>
                    <a:pt x="977" y="689"/>
                    <a:pt x="994" y="652"/>
                    <a:pt x="1004" y="610"/>
                  </a:cubicBezTo>
                  <a:cubicBezTo>
                    <a:pt x="1014" y="568"/>
                    <a:pt x="1019" y="523"/>
                    <a:pt x="1017" y="477"/>
                  </a:cubicBezTo>
                  <a:cubicBezTo>
                    <a:pt x="1017" y="430"/>
                    <a:pt x="1012" y="384"/>
                    <a:pt x="1003" y="336"/>
                  </a:cubicBezTo>
                  <a:cubicBezTo>
                    <a:pt x="969" y="170"/>
                    <a:pt x="901" y="64"/>
                    <a:pt x="799" y="21"/>
                  </a:cubicBezTo>
                  <a:cubicBezTo>
                    <a:pt x="766" y="7"/>
                    <a:pt x="730" y="0"/>
                    <a:pt x="6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2042;p46">
              <a:extLst>
                <a:ext uri="{FF2B5EF4-FFF2-40B4-BE49-F238E27FC236}">
                  <a16:creationId xmlns:a16="http://schemas.microsoft.com/office/drawing/2014/main" id="{C73A7C1D-F6DB-FC7A-F622-2078BC610EC7}"/>
                </a:ext>
              </a:extLst>
            </p:cNvPr>
            <p:cNvSpPr/>
            <p:nvPr/>
          </p:nvSpPr>
          <p:spPr>
            <a:xfrm>
              <a:off x="7620368" y="4625118"/>
              <a:ext cx="245822" cy="370265"/>
            </a:xfrm>
            <a:custGeom>
              <a:avLst/>
              <a:gdLst/>
              <a:ahLst/>
              <a:cxnLst/>
              <a:rect l="l" t="t" r="r" b="b"/>
              <a:pathLst>
                <a:path w="4891" h="7367" extrusionOk="0">
                  <a:moveTo>
                    <a:pt x="143" y="1"/>
                  </a:moveTo>
                  <a:lnTo>
                    <a:pt x="143" y="1"/>
                  </a:lnTo>
                  <a:cubicBezTo>
                    <a:pt x="0" y="2741"/>
                    <a:pt x="588" y="5238"/>
                    <a:pt x="2462" y="7366"/>
                  </a:cubicBezTo>
                  <a:cubicBezTo>
                    <a:pt x="2479" y="7367"/>
                    <a:pt x="2497" y="7367"/>
                    <a:pt x="2514" y="7367"/>
                  </a:cubicBezTo>
                  <a:cubicBezTo>
                    <a:pt x="2914" y="7367"/>
                    <a:pt x="3254" y="7280"/>
                    <a:pt x="3539" y="7115"/>
                  </a:cubicBezTo>
                  <a:cubicBezTo>
                    <a:pt x="4563" y="6525"/>
                    <a:pt x="4891" y="4927"/>
                    <a:pt x="4780" y="2677"/>
                  </a:cubicBezTo>
                  <a:lnTo>
                    <a:pt x="3978" y="2215"/>
                  </a:lnTo>
                  <a:lnTo>
                    <a:pt x="3978" y="2882"/>
                  </a:lnTo>
                  <a:lnTo>
                    <a:pt x="2970" y="2300"/>
                  </a:lnTo>
                  <a:lnTo>
                    <a:pt x="2970" y="1632"/>
                  </a:lnTo>
                  <a:lnTo>
                    <a:pt x="1953" y="1046"/>
                  </a:lnTo>
                  <a:lnTo>
                    <a:pt x="1953" y="1714"/>
                  </a:lnTo>
                  <a:lnTo>
                    <a:pt x="946" y="1133"/>
                  </a:lnTo>
                  <a:lnTo>
                    <a:pt x="946" y="464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2043;p46">
              <a:extLst>
                <a:ext uri="{FF2B5EF4-FFF2-40B4-BE49-F238E27FC236}">
                  <a16:creationId xmlns:a16="http://schemas.microsoft.com/office/drawing/2014/main" id="{DB44E530-C721-8FD2-BCC9-DA2094694EFB}"/>
                </a:ext>
              </a:extLst>
            </p:cNvPr>
            <p:cNvSpPr/>
            <p:nvPr/>
          </p:nvSpPr>
          <p:spPr>
            <a:xfrm>
              <a:off x="7585337" y="4625118"/>
              <a:ext cx="212952" cy="382026"/>
            </a:xfrm>
            <a:custGeom>
              <a:avLst/>
              <a:gdLst/>
              <a:ahLst/>
              <a:cxnLst/>
              <a:rect l="l" t="t" r="r" b="b"/>
              <a:pathLst>
                <a:path w="4237" h="7601" extrusionOk="0">
                  <a:moveTo>
                    <a:pt x="840" y="1"/>
                  </a:moveTo>
                  <a:lnTo>
                    <a:pt x="0" y="486"/>
                  </a:lnTo>
                  <a:lnTo>
                    <a:pt x="3404" y="7587"/>
                  </a:lnTo>
                  <a:lnTo>
                    <a:pt x="3396" y="7601"/>
                  </a:lnTo>
                  <a:lnTo>
                    <a:pt x="3396" y="7601"/>
                  </a:lnTo>
                  <a:lnTo>
                    <a:pt x="4236" y="7115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rgbClr val="D18E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2044;p46">
              <a:extLst>
                <a:ext uri="{FF2B5EF4-FFF2-40B4-BE49-F238E27FC236}">
                  <a16:creationId xmlns:a16="http://schemas.microsoft.com/office/drawing/2014/main" id="{0155D7EA-478A-1FE9-BADF-3E54E8B5276B}"/>
                </a:ext>
              </a:extLst>
            </p:cNvPr>
            <p:cNvSpPr/>
            <p:nvPr/>
          </p:nvSpPr>
          <p:spPr>
            <a:xfrm>
              <a:off x="7578150" y="4649545"/>
              <a:ext cx="245822" cy="370265"/>
            </a:xfrm>
            <a:custGeom>
              <a:avLst/>
              <a:gdLst/>
              <a:ahLst/>
              <a:cxnLst/>
              <a:rect l="l" t="t" r="r" b="b"/>
              <a:pathLst>
                <a:path w="4891" h="7367" extrusionOk="0">
                  <a:moveTo>
                    <a:pt x="143" y="0"/>
                  </a:moveTo>
                  <a:lnTo>
                    <a:pt x="143" y="0"/>
                  </a:lnTo>
                  <a:cubicBezTo>
                    <a:pt x="0" y="2739"/>
                    <a:pt x="588" y="5236"/>
                    <a:pt x="2462" y="7366"/>
                  </a:cubicBezTo>
                  <a:cubicBezTo>
                    <a:pt x="2479" y="7366"/>
                    <a:pt x="2497" y="7366"/>
                    <a:pt x="2514" y="7366"/>
                  </a:cubicBezTo>
                  <a:cubicBezTo>
                    <a:pt x="2914" y="7366"/>
                    <a:pt x="3255" y="7280"/>
                    <a:pt x="3539" y="7115"/>
                  </a:cubicBezTo>
                  <a:cubicBezTo>
                    <a:pt x="4563" y="6523"/>
                    <a:pt x="4891" y="4926"/>
                    <a:pt x="4780" y="2677"/>
                  </a:cubicBezTo>
                  <a:lnTo>
                    <a:pt x="3977" y="2213"/>
                  </a:lnTo>
                  <a:lnTo>
                    <a:pt x="3977" y="2881"/>
                  </a:lnTo>
                  <a:lnTo>
                    <a:pt x="2970" y="2300"/>
                  </a:lnTo>
                  <a:lnTo>
                    <a:pt x="2970" y="1632"/>
                  </a:lnTo>
                  <a:lnTo>
                    <a:pt x="1953" y="1045"/>
                  </a:lnTo>
                  <a:lnTo>
                    <a:pt x="1953" y="1713"/>
                  </a:lnTo>
                  <a:lnTo>
                    <a:pt x="946" y="1131"/>
                  </a:lnTo>
                  <a:lnTo>
                    <a:pt x="946" y="463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2045;p46">
              <a:extLst>
                <a:ext uri="{FF2B5EF4-FFF2-40B4-BE49-F238E27FC236}">
                  <a16:creationId xmlns:a16="http://schemas.microsoft.com/office/drawing/2014/main" id="{D51944F3-9B48-7A77-CA03-24C7A5BC747C}"/>
                </a:ext>
              </a:extLst>
            </p:cNvPr>
            <p:cNvSpPr/>
            <p:nvPr/>
          </p:nvSpPr>
          <p:spPr>
            <a:xfrm>
              <a:off x="7608306" y="4722975"/>
              <a:ext cx="188023" cy="273414"/>
            </a:xfrm>
            <a:custGeom>
              <a:avLst/>
              <a:gdLst/>
              <a:ahLst/>
              <a:cxnLst/>
              <a:rect l="l" t="t" r="r" b="b"/>
              <a:pathLst>
                <a:path w="3741" h="5440" extrusionOk="0">
                  <a:moveTo>
                    <a:pt x="0" y="1"/>
                  </a:moveTo>
                  <a:lnTo>
                    <a:pt x="0" y="1"/>
                  </a:lnTo>
                  <a:cubicBezTo>
                    <a:pt x="87" y="1584"/>
                    <a:pt x="478" y="2960"/>
                    <a:pt x="1181" y="4178"/>
                  </a:cubicBezTo>
                  <a:cubicBezTo>
                    <a:pt x="1434" y="4616"/>
                    <a:pt x="1731" y="5040"/>
                    <a:pt x="2068" y="5440"/>
                  </a:cubicBezTo>
                  <a:cubicBezTo>
                    <a:pt x="2314" y="5423"/>
                    <a:pt x="2526" y="5362"/>
                    <a:pt x="2710" y="5255"/>
                  </a:cubicBezTo>
                  <a:cubicBezTo>
                    <a:pt x="2738" y="5239"/>
                    <a:pt x="2764" y="5222"/>
                    <a:pt x="2790" y="5203"/>
                  </a:cubicBezTo>
                  <a:cubicBezTo>
                    <a:pt x="3403" y="4784"/>
                    <a:pt x="3721" y="3763"/>
                    <a:pt x="3740" y="2161"/>
                  </a:cubicBezTo>
                  <a:lnTo>
                    <a:pt x="185" y="1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2046;p46">
              <a:extLst>
                <a:ext uri="{FF2B5EF4-FFF2-40B4-BE49-F238E27FC236}">
                  <a16:creationId xmlns:a16="http://schemas.microsoft.com/office/drawing/2014/main" id="{5EE719A0-DB6E-4823-A97C-0D81C14AAFEA}"/>
                </a:ext>
              </a:extLst>
            </p:cNvPr>
            <p:cNvSpPr/>
            <p:nvPr/>
          </p:nvSpPr>
          <p:spPr>
            <a:xfrm>
              <a:off x="7617604" y="4728302"/>
              <a:ext cx="178725" cy="263161"/>
            </a:xfrm>
            <a:custGeom>
              <a:avLst/>
              <a:gdLst/>
              <a:ahLst/>
              <a:cxnLst/>
              <a:rect l="l" t="t" r="r" b="b"/>
              <a:pathLst>
                <a:path w="3556" h="5236" extrusionOk="0">
                  <a:moveTo>
                    <a:pt x="0" y="1"/>
                  </a:moveTo>
                  <a:lnTo>
                    <a:pt x="0" y="1"/>
                  </a:lnTo>
                  <a:cubicBezTo>
                    <a:pt x="107" y="1498"/>
                    <a:pt x="493" y="2809"/>
                    <a:pt x="1167" y="3974"/>
                  </a:cubicBezTo>
                  <a:cubicBezTo>
                    <a:pt x="1419" y="4413"/>
                    <a:pt x="1717" y="4835"/>
                    <a:pt x="2054" y="5236"/>
                  </a:cubicBezTo>
                  <a:cubicBezTo>
                    <a:pt x="2261" y="5221"/>
                    <a:pt x="2444" y="5175"/>
                    <a:pt x="2606" y="5097"/>
                  </a:cubicBezTo>
                  <a:cubicBezTo>
                    <a:pt x="3218" y="4678"/>
                    <a:pt x="3537" y="3657"/>
                    <a:pt x="3555" y="205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2047;p46">
              <a:extLst>
                <a:ext uri="{FF2B5EF4-FFF2-40B4-BE49-F238E27FC236}">
                  <a16:creationId xmlns:a16="http://schemas.microsoft.com/office/drawing/2014/main" id="{5D463207-F331-6830-E8FE-1C71AB8326C8}"/>
                </a:ext>
              </a:extLst>
            </p:cNvPr>
            <p:cNvSpPr/>
            <p:nvPr/>
          </p:nvSpPr>
          <p:spPr>
            <a:xfrm>
              <a:off x="7778034" y="4736344"/>
              <a:ext cx="82627" cy="47747"/>
            </a:xfrm>
            <a:custGeom>
              <a:avLst/>
              <a:gdLst/>
              <a:ahLst/>
              <a:cxnLst/>
              <a:rect l="l" t="t" r="r" b="b"/>
              <a:pathLst>
                <a:path w="1644" h="950" extrusionOk="0">
                  <a:moveTo>
                    <a:pt x="841" y="1"/>
                  </a:moveTo>
                  <a:lnTo>
                    <a:pt x="0" y="486"/>
                  </a:lnTo>
                  <a:lnTo>
                    <a:pt x="803" y="950"/>
                  </a:lnTo>
                  <a:lnTo>
                    <a:pt x="1643" y="464"/>
                  </a:lnTo>
                  <a:lnTo>
                    <a:pt x="8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2048;p46">
              <a:extLst>
                <a:ext uri="{FF2B5EF4-FFF2-40B4-BE49-F238E27FC236}">
                  <a16:creationId xmlns:a16="http://schemas.microsoft.com/office/drawing/2014/main" id="{1A165440-5661-4AF6-2E12-AA68509F864E}"/>
                </a:ext>
              </a:extLst>
            </p:cNvPr>
            <p:cNvSpPr/>
            <p:nvPr/>
          </p:nvSpPr>
          <p:spPr>
            <a:xfrm>
              <a:off x="7585337" y="4625118"/>
              <a:ext cx="82627" cy="47697"/>
            </a:xfrm>
            <a:custGeom>
              <a:avLst/>
              <a:gdLst/>
              <a:ahLst/>
              <a:cxnLst/>
              <a:rect l="l" t="t" r="r" b="b"/>
              <a:pathLst>
                <a:path w="1644" h="949" extrusionOk="0">
                  <a:moveTo>
                    <a:pt x="840" y="1"/>
                  </a:moveTo>
                  <a:lnTo>
                    <a:pt x="0" y="486"/>
                  </a:lnTo>
                  <a:lnTo>
                    <a:pt x="803" y="949"/>
                  </a:lnTo>
                  <a:lnTo>
                    <a:pt x="1643" y="464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2049;p46">
              <a:extLst>
                <a:ext uri="{FF2B5EF4-FFF2-40B4-BE49-F238E27FC236}">
                  <a16:creationId xmlns:a16="http://schemas.microsoft.com/office/drawing/2014/main" id="{0D0E2739-2ABE-A6C6-01D3-37C682F700A4}"/>
                </a:ext>
              </a:extLst>
            </p:cNvPr>
            <p:cNvSpPr/>
            <p:nvPr/>
          </p:nvSpPr>
          <p:spPr>
            <a:xfrm>
              <a:off x="7676258" y="4677640"/>
              <a:ext cx="93383" cy="53929"/>
            </a:xfrm>
            <a:custGeom>
              <a:avLst/>
              <a:gdLst/>
              <a:ahLst/>
              <a:cxnLst/>
              <a:rect l="l" t="t" r="r" b="b"/>
              <a:pathLst>
                <a:path w="1858" h="1073" extrusionOk="0">
                  <a:moveTo>
                    <a:pt x="841" y="1"/>
                  </a:moveTo>
                  <a:lnTo>
                    <a:pt x="1" y="486"/>
                  </a:lnTo>
                  <a:lnTo>
                    <a:pt x="1018" y="1073"/>
                  </a:lnTo>
                  <a:lnTo>
                    <a:pt x="1858" y="587"/>
                  </a:lnTo>
                  <a:lnTo>
                    <a:pt x="8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2050;p46">
              <a:extLst>
                <a:ext uri="{FF2B5EF4-FFF2-40B4-BE49-F238E27FC236}">
                  <a16:creationId xmlns:a16="http://schemas.microsoft.com/office/drawing/2014/main" id="{786A3E80-5D4F-9C60-6DE3-C6C2BFCD51E9}"/>
                </a:ext>
              </a:extLst>
            </p:cNvPr>
            <p:cNvSpPr/>
            <p:nvPr/>
          </p:nvSpPr>
          <p:spPr>
            <a:xfrm>
              <a:off x="7625696" y="4648389"/>
              <a:ext cx="42269" cy="58000"/>
            </a:xfrm>
            <a:custGeom>
              <a:avLst/>
              <a:gdLst/>
              <a:ahLst/>
              <a:cxnLst/>
              <a:rect l="l" t="t" r="r" b="b"/>
              <a:pathLst>
                <a:path w="841" h="1154" extrusionOk="0">
                  <a:moveTo>
                    <a:pt x="840" y="1"/>
                  </a:moveTo>
                  <a:lnTo>
                    <a:pt x="0" y="486"/>
                  </a:lnTo>
                  <a:lnTo>
                    <a:pt x="0" y="1154"/>
                  </a:lnTo>
                  <a:lnTo>
                    <a:pt x="840" y="670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2051;p46">
              <a:extLst>
                <a:ext uri="{FF2B5EF4-FFF2-40B4-BE49-F238E27FC236}">
                  <a16:creationId xmlns:a16="http://schemas.microsoft.com/office/drawing/2014/main" id="{20127288-3488-D090-105E-7D68FD8504BE}"/>
                </a:ext>
              </a:extLst>
            </p:cNvPr>
            <p:cNvSpPr/>
            <p:nvPr/>
          </p:nvSpPr>
          <p:spPr>
            <a:xfrm>
              <a:off x="7727372" y="4707143"/>
              <a:ext cx="42269" cy="58000"/>
            </a:xfrm>
            <a:custGeom>
              <a:avLst/>
              <a:gdLst/>
              <a:ahLst/>
              <a:cxnLst/>
              <a:rect l="l" t="t" r="r" b="b"/>
              <a:pathLst>
                <a:path w="841" h="1154" extrusionOk="0">
                  <a:moveTo>
                    <a:pt x="841" y="0"/>
                  </a:moveTo>
                  <a:lnTo>
                    <a:pt x="1" y="486"/>
                  </a:lnTo>
                  <a:lnTo>
                    <a:pt x="1" y="1154"/>
                  </a:lnTo>
                  <a:lnTo>
                    <a:pt x="841" y="668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2052;p46">
              <a:extLst>
                <a:ext uri="{FF2B5EF4-FFF2-40B4-BE49-F238E27FC236}">
                  <a16:creationId xmlns:a16="http://schemas.microsoft.com/office/drawing/2014/main" id="{173FBEDC-57A9-E11B-CD73-52A5A7A1C58F}"/>
                </a:ext>
              </a:extLst>
            </p:cNvPr>
            <p:cNvSpPr/>
            <p:nvPr/>
          </p:nvSpPr>
          <p:spPr>
            <a:xfrm>
              <a:off x="8769111" y="3602830"/>
              <a:ext cx="175508" cy="226069"/>
            </a:xfrm>
            <a:custGeom>
              <a:avLst/>
              <a:gdLst/>
              <a:ahLst/>
              <a:cxnLst/>
              <a:rect l="l" t="t" r="r" b="b"/>
              <a:pathLst>
                <a:path w="3492" h="4498" extrusionOk="0">
                  <a:moveTo>
                    <a:pt x="2344" y="1"/>
                  </a:moveTo>
                  <a:cubicBezTo>
                    <a:pt x="2127" y="1"/>
                    <a:pt x="1881" y="72"/>
                    <a:pt x="1621" y="222"/>
                  </a:cubicBezTo>
                  <a:cubicBezTo>
                    <a:pt x="726" y="738"/>
                    <a:pt x="1" y="1995"/>
                    <a:pt x="1" y="3029"/>
                  </a:cubicBezTo>
                  <a:cubicBezTo>
                    <a:pt x="1" y="3546"/>
                    <a:pt x="182" y="3909"/>
                    <a:pt x="475" y="4078"/>
                  </a:cubicBezTo>
                  <a:lnTo>
                    <a:pt x="1200" y="4497"/>
                  </a:lnTo>
                  <a:lnTo>
                    <a:pt x="3492" y="527"/>
                  </a:lnTo>
                  <a:lnTo>
                    <a:pt x="2768" y="109"/>
                  </a:lnTo>
                  <a:cubicBezTo>
                    <a:pt x="2644" y="38"/>
                    <a:pt x="2502" y="1"/>
                    <a:pt x="2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2053;p46">
              <a:extLst>
                <a:ext uri="{FF2B5EF4-FFF2-40B4-BE49-F238E27FC236}">
                  <a16:creationId xmlns:a16="http://schemas.microsoft.com/office/drawing/2014/main" id="{1B5F9DE5-7CC6-6608-7DBC-13CA97F9683A}"/>
                </a:ext>
              </a:extLst>
            </p:cNvPr>
            <p:cNvSpPr/>
            <p:nvPr/>
          </p:nvSpPr>
          <p:spPr>
            <a:xfrm>
              <a:off x="8797407" y="3623939"/>
              <a:ext cx="178926" cy="210439"/>
            </a:xfrm>
            <a:custGeom>
              <a:avLst/>
              <a:gdLst/>
              <a:ahLst/>
              <a:cxnLst/>
              <a:rect l="l" t="t" r="r" b="b"/>
              <a:pathLst>
                <a:path w="3560" h="4187" extrusionOk="0">
                  <a:moveTo>
                    <a:pt x="2504" y="1"/>
                  </a:moveTo>
                  <a:cubicBezTo>
                    <a:pt x="1897" y="1"/>
                    <a:pt x="1140" y="555"/>
                    <a:pt x="634" y="1432"/>
                  </a:cubicBezTo>
                  <a:cubicBezTo>
                    <a:pt x="1" y="2528"/>
                    <a:pt x="1" y="3712"/>
                    <a:pt x="634" y="4078"/>
                  </a:cubicBezTo>
                  <a:cubicBezTo>
                    <a:pt x="760" y="4151"/>
                    <a:pt x="903" y="4186"/>
                    <a:pt x="1055" y="4186"/>
                  </a:cubicBezTo>
                  <a:cubicBezTo>
                    <a:pt x="1661" y="4186"/>
                    <a:pt x="2419" y="3632"/>
                    <a:pt x="2926" y="2755"/>
                  </a:cubicBezTo>
                  <a:cubicBezTo>
                    <a:pt x="3559" y="1658"/>
                    <a:pt x="3559" y="474"/>
                    <a:pt x="2925" y="109"/>
                  </a:cubicBezTo>
                  <a:cubicBezTo>
                    <a:pt x="2798" y="36"/>
                    <a:pt x="2656" y="1"/>
                    <a:pt x="25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2054;p46">
              <a:extLst>
                <a:ext uri="{FF2B5EF4-FFF2-40B4-BE49-F238E27FC236}">
                  <a16:creationId xmlns:a16="http://schemas.microsoft.com/office/drawing/2014/main" id="{9E99A970-14B6-9410-1913-2F7D8C2E2F33}"/>
                </a:ext>
              </a:extLst>
            </p:cNvPr>
            <p:cNvSpPr/>
            <p:nvPr/>
          </p:nvSpPr>
          <p:spPr>
            <a:xfrm>
              <a:off x="8848019" y="3667515"/>
              <a:ext cx="86598" cy="128113"/>
            </a:xfrm>
            <a:custGeom>
              <a:avLst/>
              <a:gdLst/>
              <a:ahLst/>
              <a:cxnLst/>
              <a:rect l="l" t="t" r="r" b="b"/>
              <a:pathLst>
                <a:path w="1723" h="2549" extrusionOk="0">
                  <a:moveTo>
                    <a:pt x="1346" y="1"/>
                  </a:moveTo>
                  <a:lnTo>
                    <a:pt x="862" y="839"/>
                  </a:lnTo>
                  <a:lnTo>
                    <a:pt x="378" y="559"/>
                  </a:lnTo>
                  <a:lnTo>
                    <a:pt x="1" y="1213"/>
                  </a:lnTo>
                  <a:lnTo>
                    <a:pt x="485" y="1492"/>
                  </a:lnTo>
                  <a:lnTo>
                    <a:pt x="1" y="2331"/>
                  </a:lnTo>
                  <a:lnTo>
                    <a:pt x="378" y="2548"/>
                  </a:lnTo>
                  <a:lnTo>
                    <a:pt x="862" y="1710"/>
                  </a:lnTo>
                  <a:lnTo>
                    <a:pt x="1346" y="1990"/>
                  </a:lnTo>
                  <a:lnTo>
                    <a:pt x="1722" y="1336"/>
                  </a:lnTo>
                  <a:lnTo>
                    <a:pt x="1238" y="1057"/>
                  </a:lnTo>
                  <a:lnTo>
                    <a:pt x="1722" y="218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2055;p46">
              <a:extLst>
                <a:ext uri="{FF2B5EF4-FFF2-40B4-BE49-F238E27FC236}">
                  <a16:creationId xmlns:a16="http://schemas.microsoft.com/office/drawing/2014/main" id="{6D6738DD-4008-A06C-932A-282C216613BA}"/>
                </a:ext>
              </a:extLst>
            </p:cNvPr>
            <p:cNvSpPr/>
            <p:nvPr/>
          </p:nvSpPr>
          <p:spPr>
            <a:xfrm>
              <a:off x="8578977" y="3750494"/>
              <a:ext cx="175508" cy="226069"/>
            </a:xfrm>
            <a:custGeom>
              <a:avLst/>
              <a:gdLst/>
              <a:ahLst/>
              <a:cxnLst/>
              <a:rect l="l" t="t" r="r" b="b"/>
              <a:pathLst>
                <a:path w="3492" h="4498" extrusionOk="0">
                  <a:moveTo>
                    <a:pt x="2344" y="1"/>
                  </a:moveTo>
                  <a:cubicBezTo>
                    <a:pt x="2126" y="1"/>
                    <a:pt x="1881" y="72"/>
                    <a:pt x="1621" y="223"/>
                  </a:cubicBezTo>
                  <a:cubicBezTo>
                    <a:pt x="726" y="739"/>
                    <a:pt x="0" y="1996"/>
                    <a:pt x="0" y="3029"/>
                  </a:cubicBezTo>
                  <a:cubicBezTo>
                    <a:pt x="0" y="3546"/>
                    <a:pt x="182" y="3909"/>
                    <a:pt x="474" y="4078"/>
                  </a:cubicBezTo>
                  <a:lnTo>
                    <a:pt x="1200" y="4497"/>
                  </a:lnTo>
                  <a:lnTo>
                    <a:pt x="3491" y="527"/>
                  </a:lnTo>
                  <a:lnTo>
                    <a:pt x="2766" y="109"/>
                  </a:lnTo>
                  <a:cubicBezTo>
                    <a:pt x="2643" y="38"/>
                    <a:pt x="2501" y="1"/>
                    <a:pt x="23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2056;p46">
              <a:extLst>
                <a:ext uri="{FF2B5EF4-FFF2-40B4-BE49-F238E27FC236}">
                  <a16:creationId xmlns:a16="http://schemas.microsoft.com/office/drawing/2014/main" id="{853B11A5-1FC6-D4D2-75C5-C8BED84FD0F0}"/>
                </a:ext>
              </a:extLst>
            </p:cNvPr>
            <p:cNvSpPr/>
            <p:nvPr/>
          </p:nvSpPr>
          <p:spPr>
            <a:xfrm>
              <a:off x="8615365" y="3771503"/>
              <a:ext cx="162993" cy="210439"/>
            </a:xfrm>
            <a:custGeom>
              <a:avLst/>
              <a:gdLst/>
              <a:ahLst/>
              <a:cxnLst/>
              <a:rect l="l" t="t" r="r" b="b"/>
              <a:pathLst>
                <a:path w="3243" h="4187" extrusionOk="0">
                  <a:moveTo>
                    <a:pt x="2345" y="1"/>
                  </a:moveTo>
                  <a:cubicBezTo>
                    <a:pt x="2127" y="1"/>
                    <a:pt x="1881" y="72"/>
                    <a:pt x="1621" y="222"/>
                  </a:cubicBezTo>
                  <a:cubicBezTo>
                    <a:pt x="726" y="739"/>
                    <a:pt x="0" y="1996"/>
                    <a:pt x="0" y="3030"/>
                  </a:cubicBezTo>
                  <a:cubicBezTo>
                    <a:pt x="0" y="3763"/>
                    <a:pt x="366" y="4187"/>
                    <a:pt x="897" y="4187"/>
                  </a:cubicBezTo>
                  <a:cubicBezTo>
                    <a:pt x="1115" y="4187"/>
                    <a:pt x="1361" y="4116"/>
                    <a:pt x="1621" y="3965"/>
                  </a:cubicBezTo>
                  <a:cubicBezTo>
                    <a:pt x="2516" y="3448"/>
                    <a:pt x="3242" y="2192"/>
                    <a:pt x="3242" y="1158"/>
                  </a:cubicBezTo>
                  <a:cubicBezTo>
                    <a:pt x="3242" y="425"/>
                    <a:pt x="2877" y="1"/>
                    <a:pt x="2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2057;p46">
              <a:extLst>
                <a:ext uri="{FF2B5EF4-FFF2-40B4-BE49-F238E27FC236}">
                  <a16:creationId xmlns:a16="http://schemas.microsoft.com/office/drawing/2014/main" id="{9975FF14-F868-7572-E24F-2C21847BEFF7}"/>
                </a:ext>
              </a:extLst>
            </p:cNvPr>
            <p:cNvSpPr/>
            <p:nvPr/>
          </p:nvSpPr>
          <p:spPr>
            <a:xfrm>
              <a:off x="8654568" y="3797286"/>
              <a:ext cx="96399" cy="152991"/>
            </a:xfrm>
            <a:custGeom>
              <a:avLst/>
              <a:gdLst/>
              <a:ahLst/>
              <a:cxnLst/>
              <a:rect l="l" t="t" r="r" b="b"/>
              <a:pathLst>
                <a:path w="1918" h="3044" extrusionOk="0">
                  <a:moveTo>
                    <a:pt x="1917" y="1"/>
                  </a:moveTo>
                  <a:lnTo>
                    <a:pt x="1360" y="323"/>
                  </a:lnTo>
                  <a:lnTo>
                    <a:pt x="842" y="2111"/>
                  </a:lnTo>
                  <a:lnTo>
                    <a:pt x="557" y="1460"/>
                  </a:lnTo>
                  <a:lnTo>
                    <a:pt x="1" y="1781"/>
                  </a:lnTo>
                  <a:lnTo>
                    <a:pt x="550" y="3044"/>
                  </a:lnTo>
                  <a:lnTo>
                    <a:pt x="575" y="3029"/>
                  </a:lnTo>
                  <a:lnTo>
                    <a:pt x="1108" y="2722"/>
                  </a:lnTo>
                  <a:lnTo>
                    <a:pt x="1132" y="2707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3" name="Google Shape;3279;p60">
            <a:extLst>
              <a:ext uri="{FF2B5EF4-FFF2-40B4-BE49-F238E27FC236}">
                <a16:creationId xmlns:a16="http://schemas.microsoft.com/office/drawing/2014/main" id="{8610C009-15A9-1662-61AC-500764A36A2A}"/>
              </a:ext>
            </a:extLst>
          </p:cNvPr>
          <p:cNvGrpSpPr/>
          <p:nvPr/>
        </p:nvGrpSpPr>
        <p:grpSpPr>
          <a:xfrm>
            <a:off x="6922623" y="1588295"/>
            <a:ext cx="1062250" cy="1182950"/>
            <a:chOff x="720000" y="2386625"/>
            <a:chExt cx="1062250" cy="1182950"/>
          </a:xfrm>
        </p:grpSpPr>
        <p:sp>
          <p:nvSpPr>
            <p:cNvPr id="1574" name="Google Shape;3280;p60">
              <a:extLst>
                <a:ext uri="{FF2B5EF4-FFF2-40B4-BE49-F238E27FC236}">
                  <a16:creationId xmlns:a16="http://schemas.microsoft.com/office/drawing/2014/main" id="{7CDD1FAD-E762-071C-2D6A-A0CEC91D1DB9}"/>
                </a:ext>
              </a:extLst>
            </p:cNvPr>
            <p:cNvSpPr/>
            <p:nvPr/>
          </p:nvSpPr>
          <p:spPr>
            <a:xfrm>
              <a:off x="1333525" y="2710750"/>
              <a:ext cx="448725" cy="784150"/>
            </a:xfrm>
            <a:custGeom>
              <a:avLst/>
              <a:gdLst/>
              <a:ahLst/>
              <a:cxnLst/>
              <a:rect l="l" t="t" r="r" b="b"/>
              <a:pathLst>
                <a:path w="17949" h="31366" extrusionOk="0">
                  <a:moveTo>
                    <a:pt x="1790" y="1"/>
                  </a:moveTo>
                  <a:cubicBezTo>
                    <a:pt x="857" y="1"/>
                    <a:pt x="0" y="748"/>
                    <a:pt x="0" y="1792"/>
                  </a:cubicBezTo>
                  <a:lnTo>
                    <a:pt x="0" y="15990"/>
                  </a:lnTo>
                  <a:cubicBezTo>
                    <a:pt x="0" y="18032"/>
                    <a:pt x="9060" y="30345"/>
                    <a:pt x="10829" y="31366"/>
                  </a:cubicBezTo>
                  <a:lnTo>
                    <a:pt x="15458" y="28794"/>
                  </a:lnTo>
                  <a:cubicBezTo>
                    <a:pt x="15458" y="28794"/>
                    <a:pt x="17927" y="27560"/>
                    <a:pt x="17949" y="26555"/>
                  </a:cubicBezTo>
                  <a:lnTo>
                    <a:pt x="17949" y="12357"/>
                  </a:lnTo>
                  <a:cubicBezTo>
                    <a:pt x="17949" y="10315"/>
                    <a:pt x="16858" y="8428"/>
                    <a:pt x="15091" y="7408"/>
                  </a:cubicBezTo>
                  <a:lnTo>
                    <a:pt x="2681" y="243"/>
                  </a:lnTo>
                  <a:cubicBezTo>
                    <a:pt x="2393" y="77"/>
                    <a:pt x="2088" y="1"/>
                    <a:pt x="17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3281;p60">
              <a:extLst>
                <a:ext uri="{FF2B5EF4-FFF2-40B4-BE49-F238E27FC236}">
                  <a16:creationId xmlns:a16="http://schemas.microsoft.com/office/drawing/2014/main" id="{4D4AE5CB-F788-D0A3-4594-44B82F5A45D1}"/>
                </a:ext>
              </a:extLst>
            </p:cNvPr>
            <p:cNvSpPr/>
            <p:nvPr/>
          </p:nvSpPr>
          <p:spPr>
            <a:xfrm>
              <a:off x="1206375" y="2727525"/>
              <a:ext cx="238400" cy="181025"/>
            </a:xfrm>
            <a:custGeom>
              <a:avLst/>
              <a:gdLst/>
              <a:ahLst/>
              <a:cxnLst/>
              <a:rect l="l" t="t" r="r" b="b"/>
              <a:pathLst>
                <a:path w="9536" h="7241" extrusionOk="0">
                  <a:moveTo>
                    <a:pt x="5488" y="0"/>
                  </a:moveTo>
                  <a:lnTo>
                    <a:pt x="0" y="2743"/>
                  </a:lnTo>
                  <a:cubicBezTo>
                    <a:pt x="0" y="2743"/>
                    <a:pt x="7992" y="7133"/>
                    <a:pt x="8164" y="7235"/>
                  </a:cubicBezTo>
                  <a:cubicBezTo>
                    <a:pt x="8169" y="7239"/>
                    <a:pt x="8175" y="7240"/>
                    <a:pt x="8182" y="7240"/>
                  </a:cubicBezTo>
                  <a:cubicBezTo>
                    <a:pt x="8407" y="7240"/>
                    <a:pt x="9535" y="5692"/>
                    <a:pt x="9535" y="5692"/>
                  </a:cubicBezTo>
                  <a:lnTo>
                    <a:pt x="54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3282;p60">
              <a:extLst>
                <a:ext uri="{FF2B5EF4-FFF2-40B4-BE49-F238E27FC236}">
                  <a16:creationId xmlns:a16="http://schemas.microsoft.com/office/drawing/2014/main" id="{D744672B-FBA3-74F8-6EE1-A2C6E376F4EE}"/>
                </a:ext>
              </a:extLst>
            </p:cNvPr>
            <p:cNvSpPr/>
            <p:nvPr/>
          </p:nvSpPr>
          <p:spPr>
            <a:xfrm>
              <a:off x="1298000" y="2386625"/>
              <a:ext cx="377600" cy="577375"/>
            </a:xfrm>
            <a:custGeom>
              <a:avLst/>
              <a:gdLst/>
              <a:ahLst/>
              <a:cxnLst/>
              <a:rect l="l" t="t" r="r" b="b"/>
              <a:pathLst>
                <a:path w="15104" h="23095" extrusionOk="0">
                  <a:moveTo>
                    <a:pt x="5043" y="0"/>
                  </a:moveTo>
                  <a:cubicBezTo>
                    <a:pt x="4169" y="0"/>
                    <a:pt x="3342" y="210"/>
                    <a:pt x="2610" y="632"/>
                  </a:cubicBezTo>
                  <a:cubicBezTo>
                    <a:pt x="951" y="1589"/>
                    <a:pt x="1" y="3513"/>
                    <a:pt x="1" y="5919"/>
                  </a:cubicBezTo>
                  <a:lnTo>
                    <a:pt x="1" y="14682"/>
                  </a:lnTo>
                  <a:cubicBezTo>
                    <a:pt x="1" y="15776"/>
                    <a:pt x="890" y="16663"/>
                    <a:pt x="1982" y="16663"/>
                  </a:cubicBezTo>
                  <a:cubicBezTo>
                    <a:pt x="2078" y="16663"/>
                    <a:pt x="2173" y="16656"/>
                    <a:pt x="2265" y="16641"/>
                  </a:cubicBezTo>
                  <a:cubicBezTo>
                    <a:pt x="3224" y="16483"/>
                    <a:pt x="3963" y="15679"/>
                    <a:pt x="3963" y="14682"/>
                  </a:cubicBezTo>
                  <a:lnTo>
                    <a:pt x="3963" y="5919"/>
                  </a:lnTo>
                  <a:cubicBezTo>
                    <a:pt x="3963" y="4996"/>
                    <a:pt x="4206" y="4289"/>
                    <a:pt x="4591" y="4062"/>
                  </a:cubicBezTo>
                  <a:cubicBezTo>
                    <a:pt x="4713" y="3991"/>
                    <a:pt x="4871" y="3956"/>
                    <a:pt x="5053" y="3956"/>
                  </a:cubicBezTo>
                  <a:cubicBezTo>
                    <a:pt x="5462" y="3956"/>
                    <a:pt x="5998" y="4130"/>
                    <a:pt x="6562" y="4459"/>
                  </a:cubicBezTo>
                  <a:cubicBezTo>
                    <a:pt x="8000" y="5290"/>
                    <a:pt x="9308" y="6847"/>
                    <a:pt x="10156" y="8568"/>
                  </a:cubicBezTo>
                  <a:cubicBezTo>
                    <a:pt x="10773" y="9814"/>
                    <a:pt x="11142" y="11149"/>
                    <a:pt x="11142" y="12349"/>
                  </a:cubicBezTo>
                  <a:lnTo>
                    <a:pt x="11142" y="21113"/>
                  </a:lnTo>
                  <a:cubicBezTo>
                    <a:pt x="11142" y="22211"/>
                    <a:pt x="12031" y="23095"/>
                    <a:pt x="13123" y="23095"/>
                  </a:cubicBezTo>
                  <a:cubicBezTo>
                    <a:pt x="13219" y="23095"/>
                    <a:pt x="13315" y="23087"/>
                    <a:pt x="13405" y="23071"/>
                  </a:cubicBezTo>
                  <a:cubicBezTo>
                    <a:pt x="14365" y="22914"/>
                    <a:pt x="15104" y="22115"/>
                    <a:pt x="15104" y="21113"/>
                  </a:cubicBezTo>
                  <a:lnTo>
                    <a:pt x="15104" y="12349"/>
                  </a:lnTo>
                  <a:cubicBezTo>
                    <a:pt x="15104" y="10340"/>
                    <a:pt x="14453" y="8161"/>
                    <a:pt x="13366" y="6196"/>
                  </a:cubicBezTo>
                  <a:cubicBezTo>
                    <a:pt x="12178" y="4034"/>
                    <a:pt x="10473" y="2138"/>
                    <a:pt x="8543" y="1028"/>
                  </a:cubicBezTo>
                  <a:cubicBezTo>
                    <a:pt x="7363" y="344"/>
                    <a:pt x="6164" y="0"/>
                    <a:pt x="5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3283;p60">
              <a:extLst>
                <a:ext uri="{FF2B5EF4-FFF2-40B4-BE49-F238E27FC236}">
                  <a16:creationId xmlns:a16="http://schemas.microsoft.com/office/drawing/2014/main" id="{9F3696DB-5E9B-12F0-FCEC-23B9E7033B2F}"/>
                </a:ext>
              </a:extLst>
            </p:cNvPr>
            <p:cNvSpPr/>
            <p:nvPr/>
          </p:nvSpPr>
          <p:spPr>
            <a:xfrm>
              <a:off x="1354625" y="2483775"/>
              <a:ext cx="61675" cy="318900"/>
            </a:xfrm>
            <a:custGeom>
              <a:avLst/>
              <a:gdLst/>
              <a:ahLst/>
              <a:cxnLst/>
              <a:rect l="l" t="t" r="r" b="b"/>
              <a:pathLst>
                <a:path w="2467" h="12756" extrusionOk="0">
                  <a:moveTo>
                    <a:pt x="2402" y="1"/>
                  </a:moveTo>
                  <a:cubicBezTo>
                    <a:pt x="876" y="996"/>
                    <a:pt x="0" y="2846"/>
                    <a:pt x="0" y="5147"/>
                  </a:cubicBezTo>
                  <a:lnTo>
                    <a:pt x="0" y="12755"/>
                  </a:lnTo>
                  <a:cubicBezTo>
                    <a:pt x="963" y="12619"/>
                    <a:pt x="1698" y="11793"/>
                    <a:pt x="1698" y="10796"/>
                  </a:cubicBezTo>
                  <a:lnTo>
                    <a:pt x="1698" y="2032"/>
                  </a:lnTo>
                  <a:cubicBezTo>
                    <a:pt x="1698" y="1110"/>
                    <a:pt x="1941" y="403"/>
                    <a:pt x="2326" y="175"/>
                  </a:cubicBezTo>
                  <a:cubicBezTo>
                    <a:pt x="2369" y="150"/>
                    <a:pt x="2417" y="133"/>
                    <a:pt x="2467" y="117"/>
                  </a:cubicBezTo>
                  <a:cubicBezTo>
                    <a:pt x="2447" y="78"/>
                    <a:pt x="2424" y="39"/>
                    <a:pt x="2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3284;p60">
              <a:extLst>
                <a:ext uri="{FF2B5EF4-FFF2-40B4-BE49-F238E27FC236}">
                  <a16:creationId xmlns:a16="http://schemas.microsoft.com/office/drawing/2014/main" id="{3A1E6822-7EA6-6258-3D16-F4FDAB20401A}"/>
                </a:ext>
              </a:extLst>
            </p:cNvPr>
            <p:cNvSpPr/>
            <p:nvPr/>
          </p:nvSpPr>
          <p:spPr>
            <a:xfrm>
              <a:off x="1644725" y="2566575"/>
              <a:ext cx="30875" cy="386250"/>
            </a:xfrm>
            <a:custGeom>
              <a:avLst/>
              <a:gdLst/>
              <a:ahLst/>
              <a:cxnLst/>
              <a:rect l="l" t="t" r="r" b="b"/>
              <a:pathLst>
                <a:path w="1235" h="15450" extrusionOk="0">
                  <a:moveTo>
                    <a:pt x="0" y="1"/>
                  </a:moveTo>
                  <a:cubicBezTo>
                    <a:pt x="219" y="1362"/>
                    <a:pt x="261" y="2747"/>
                    <a:pt x="324" y="3588"/>
                  </a:cubicBezTo>
                  <a:cubicBezTo>
                    <a:pt x="624" y="7526"/>
                    <a:pt x="381" y="11502"/>
                    <a:pt x="494" y="15450"/>
                  </a:cubicBezTo>
                  <a:cubicBezTo>
                    <a:pt x="945" y="15090"/>
                    <a:pt x="1235" y="14541"/>
                    <a:pt x="1235" y="13915"/>
                  </a:cubicBezTo>
                  <a:lnTo>
                    <a:pt x="1235" y="5151"/>
                  </a:lnTo>
                  <a:cubicBezTo>
                    <a:pt x="1235" y="3477"/>
                    <a:pt x="778" y="168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3285;p60">
              <a:extLst>
                <a:ext uri="{FF2B5EF4-FFF2-40B4-BE49-F238E27FC236}">
                  <a16:creationId xmlns:a16="http://schemas.microsoft.com/office/drawing/2014/main" id="{FF61E07E-E062-9AB3-B62D-CF2BE2E09E7D}"/>
                </a:ext>
              </a:extLst>
            </p:cNvPr>
            <p:cNvSpPr/>
            <p:nvPr/>
          </p:nvSpPr>
          <p:spPr>
            <a:xfrm>
              <a:off x="1181725" y="2790500"/>
              <a:ext cx="448750" cy="708650"/>
            </a:xfrm>
            <a:custGeom>
              <a:avLst/>
              <a:gdLst/>
              <a:ahLst/>
              <a:cxnLst/>
              <a:rect l="l" t="t" r="r" b="b"/>
              <a:pathLst>
                <a:path w="17950" h="28346" extrusionOk="0">
                  <a:moveTo>
                    <a:pt x="1791" y="0"/>
                  </a:moveTo>
                  <a:cubicBezTo>
                    <a:pt x="857" y="0"/>
                    <a:pt x="1" y="747"/>
                    <a:pt x="1" y="1792"/>
                  </a:cubicBezTo>
                  <a:lnTo>
                    <a:pt x="1" y="15990"/>
                  </a:lnTo>
                  <a:cubicBezTo>
                    <a:pt x="1" y="18032"/>
                    <a:pt x="1090" y="19919"/>
                    <a:pt x="2858" y="20939"/>
                  </a:cubicBezTo>
                  <a:lnTo>
                    <a:pt x="15267" y="28104"/>
                  </a:lnTo>
                  <a:cubicBezTo>
                    <a:pt x="15555" y="28270"/>
                    <a:pt x="15860" y="28346"/>
                    <a:pt x="16157" y="28346"/>
                  </a:cubicBezTo>
                  <a:cubicBezTo>
                    <a:pt x="17092" y="28346"/>
                    <a:pt x="17950" y="27599"/>
                    <a:pt x="17950" y="26555"/>
                  </a:cubicBezTo>
                  <a:lnTo>
                    <a:pt x="17950" y="12357"/>
                  </a:lnTo>
                  <a:cubicBezTo>
                    <a:pt x="17950" y="10315"/>
                    <a:pt x="16860" y="8428"/>
                    <a:pt x="15091" y="7406"/>
                  </a:cubicBezTo>
                  <a:lnTo>
                    <a:pt x="2684" y="243"/>
                  </a:lnTo>
                  <a:cubicBezTo>
                    <a:pt x="2395" y="76"/>
                    <a:pt x="2089" y="0"/>
                    <a:pt x="17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3286;p60">
              <a:extLst>
                <a:ext uri="{FF2B5EF4-FFF2-40B4-BE49-F238E27FC236}">
                  <a16:creationId xmlns:a16="http://schemas.microsoft.com/office/drawing/2014/main" id="{C9BF313A-D3BD-1947-4FC5-469FE2ED8029}"/>
                </a:ext>
              </a:extLst>
            </p:cNvPr>
            <p:cNvSpPr/>
            <p:nvPr/>
          </p:nvSpPr>
          <p:spPr>
            <a:xfrm>
              <a:off x="1333375" y="3028500"/>
              <a:ext cx="105600" cy="272200"/>
            </a:xfrm>
            <a:custGeom>
              <a:avLst/>
              <a:gdLst/>
              <a:ahLst/>
              <a:cxnLst/>
              <a:rect l="l" t="t" r="r" b="b"/>
              <a:pathLst>
                <a:path w="4224" h="10888" extrusionOk="0">
                  <a:moveTo>
                    <a:pt x="1164" y="0"/>
                  </a:moveTo>
                  <a:cubicBezTo>
                    <a:pt x="474" y="0"/>
                    <a:pt x="0" y="543"/>
                    <a:pt x="0" y="1490"/>
                  </a:cubicBezTo>
                  <a:cubicBezTo>
                    <a:pt x="0" y="2317"/>
                    <a:pt x="358" y="3256"/>
                    <a:pt x="912" y="4009"/>
                  </a:cubicBezTo>
                  <a:lnTo>
                    <a:pt x="182" y="8657"/>
                  </a:lnTo>
                  <a:lnTo>
                    <a:pt x="4043" y="10888"/>
                  </a:lnTo>
                  <a:lnTo>
                    <a:pt x="4043" y="10888"/>
                  </a:lnTo>
                  <a:lnTo>
                    <a:pt x="3873" y="9608"/>
                  </a:lnTo>
                  <a:lnTo>
                    <a:pt x="3313" y="5395"/>
                  </a:lnTo>
                  <a:cubicBezTo>
                    <a:pt x="3862" y="5277"/>
                    <a:pt x="4223" y="4756"/>
                    <a:pt x="4223" y="3930"/>
                  </a:cubicBezTo>
                  <a:cubicBezTo>
                    <a:pt x="4223" y="2593"/>
                    <a:pt x="3278" y="964"/>
                    <a:pt x="2113" y="289"/>
                  </a:cubicBezTo>
                  <a:cubicBezTo>
                    <a:pt x="2022" y="239"/>
                    <a:pt x="1931" y="193"/>
                    <a:pt x="1846" y="154"/>
                  </a:cubicBezTo>
                  <a:cubicBezTo>
                    <a:pt x="1604" y="50"/>
                    <a:pt x="1374" y="0"/>
                    <a:pt x="1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3287;p60">
              <a:extLst>
                <a:ext uri="{FF2B5EF4-FFF2-40B4-BE49-F238E27FC236}">
                  <a16:creationId xmlns:a16="http://schemas.microsoft.com/office/drawing/2014/main" id="{B8EE3377-F0B1-9F3B-5822-CE596431D2C5}"/>
                </a:ext>
              </a:extLst>
            </p:cNvPr>
            <p:cNvSpPr/>
            <p:nvPr/>
          </p:nvSpPr>
          <p:spPr>
            <a:xfrm>
              <a:off x="1372300" y="3032350"/>
              <a:ext cx="66675" cy="236375"/>
            </a:xfrm>
            <a:custGeom>
              <a:avLst/>
              <a:gdLst/>
              <a:ahLst/>
              <a:cxnLst/>
              <a:rect l="l" t="t" r="r" b="b"/>
              <a:pathLst>
                <a:path w="2667" h="9455" extrusionOk="0">
                  <a:moveTo>
                    <a:pt x="289" y="0"/>
                  </a:moveTo>
                  <a:cubicBezTo>
                    <a:pt x="107" y="249"/>
                    <a:pt x="1" y="605"/>
                    <a:pt x="1" y="1053"/>
                  </a:cubicBezTo>
                  <a:cubicBezTo>
                    <a:pt x="1" y="1879"/>
                    <a:pt x="357" y="2820"/>
                    <a:pt x="911" y="3572"/>
                  </a:cubicBezTo>
                  <a:lnTo>
                    <a:pt x="181" y="8219"/>
                  </a:lnTo>
                  <a:lnTo>
                    <a:pt x="2316" y="9454"/>
                  </a:lnTo>
                  <a:lnTo>
                    <a:pt x="1756" y="5241"/>
                  </a:lnTo>
                  <a:cubicBezTo>
                    <a:pt x="2305" y="5123"/>
                    <a:pt x="2666" y="4602"/>
                    <a:pt x="2666" y="3776"/>
                  </a:cubicBezTo>
                  <a:cubicBezTo>
                    <a:pt x="2666" y="2439"/>
                    <a:pt x="1721" y="810"/>
                    <a:pt x="556" y="135"/>
                  </a:cubicBezTo>
                  <a:cubicBezTo>
                    <a:pt x="465" y="85"/>
                    <a:pt x="374" y="39"/>
                    <a:pt x="2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3288;p60">
              <a:extLst>
                <a:ext uri="{FF2B5EF4-FFF2-40B4-BE49-F238E27FC236}">
                  <a16:creationId xmlns:a16="http://schemas.microsoft.com/office/drawing/2014/main" id="{8CCDD086-9473-12D7-AE1A-908252E06CD9}"/>
                </a:ext>
              </a:extLst>
            </p:cNvPr>
            <p:cNvSpPr/>
            <p:nvPr/>
          </p:nvSpPr>
          <p:spPr>
            <a:xfrm>
              <a:off x="720000" y="3129575"/>
              <a:ext cx="546775" cy="440000"/>
            </a:xfrm>
            <a:custGeom>
              <a:avLst/>
              <a:gdLst/>
              <a:ahLst/>
              <a:cxnLst/>
              <a:rect l="l" t="t" r="r" b="b"/>
              <a:pathLst>
                <a:path w="21871" h="17600" extrusionOk="0">
                  <a:moveTo>
                    <a:pt x="5871" y="7540"/>
                  </a:moveTo>
                  <a:cubicBezTo>
                    <a:pt x="6600" y="7540"/>
                    <a:pt x="7102" y="8118"/>
                    <a:pt x="7102" y="9119"/>
                  </a:cubicBezTo>
                  <a:cubicBezTo>
                    <a:pt x="7102" y="10531"/>
                    <a:pt x="6100" y="12257"/>
                    <a:pt x="4869" y="12966"/>
                  </a:cubicBezTo>
                  <a:cubicBezTo>
                    <a:pt x="4509" y="13174"/>
                    <a:pt x="4169" y="13273"/>
                    <a:pt x="3868" y="13273"/>
                  </a:cubicBezTo>
                  <a:cubicBezTo>
                    <a:pt x="3139" y="13273"/>
                    <a:pt x="2639" y="12695"/>
                    <a:pt x="2639" y="11694"/>
                  </a:cubicBezTo>
                  <a:cubicBezTo>
                    <a:pt x="2639" y="10282"/>
                    <a:pt x="3637" y="8556"/>
                    <a:pt x="4869" y="7847"/>
                  </a:cubicBezTo>
                  <a:cubicBezTo>
                    <a:pt x="5229" y="7639"/>
                    <a:pt x="5569" y="7540"/>
                    <a:pt x="5871" y="7540"/>
                  </a:cubicBezTo>
                  <a:close/>
                  <a:moveTo>
                    <a:pt x="20825" y="0"/>
                  </a:moveTo>
                  <a:cubicBezTo>
                    <a:pt x="20650" y="0"/>
                    <a:pt x="20472" y="46"/>
                    <a:pt x="20307" y="144"/>
                  </a:cubicBezTo>
                  <a:lnTo>
                    <a:pt x="9854" y="6277"/>
                  </a:lnTo>
                  <a:cubicBezTo>
                    <a:pt x="9421" y="5021"/>
                    <a:pt x="8080" y="4349"/>
                    <a:pt x="6725" y="4349"/>
                  </a:cubicBezTo>
                  <a:cubicBezTo>
                    <a:pt x="6077" y="4349"/>
                    <a:pt x="5426" y="4503"/>
                    <a:pt x="4869" y="4820"/>
                  </a:cubicBezTo>
                  <a:cubicBezTo>
                    <a:pt x="2172" y="6358"/>
                    <a:pt x="1" y="10132"/>
                    <a:pt x="1" y="13215"/>
                  </a:cubicBezTo>
                  <a:cubicBezTo>
                    <a:pt x="1" y="15629"/>
                    <a:pt x="1785" y="17599"/>
                    <a:pt x="3848" y="17599"/>
                  </a:cubicBezTo>
                  <a:cubicBezTo>
                    <a:pt x="4422" y="17599"/>
                    <a:pt x="5018" y="17446"/>
                    <a:pt x="5603" y="17108"/>
                  </a:cubicBezTo>
                  <a:cubicBezTo>
                    <a:pt x="7758" y="15868"/>
                    <a:pt x="8850" y="12089"/>
                    <a:pt x="9491" y="9493"/>
                  </a:cubicBezTo>
                  <a:lnTo>
                    <a:pt x="15228" y="6180"/>
                  </a:lnTo>
                  <a:lnTo>
                    <a:pt x="15228" y="8970"/>
                  </a:lnTo>
                  <a:lnTo>
                    <a:pt x="16417" y="9931"/>
                  </a:lnTo>
                  <a:lnTo>
                    <a:pt x="16666" y="7026"/>
                  </a:lnTo>
                  <a:lnTo>
                    <a:pt x="17786" y="6379"/>
                  </a:lnTo>
                  <a:lnTo>
                    <a:pt x="17786" y="8664"/>
                  </a:lnTo>
                  <a:lnTo>
                    <a:pt x="18940" y="9445"/>
                  </a:lnTo>
                  <a:lnTo>
                    <a:pt x="19222" y="3875"/>
                  </a:lnTo>
                  <a:lnTo>
                    <a:pt x="21828" y="1521"/>
                  </a:lnTo>
                  <a:lnTo>
                    <a:pt x="21870" y="1077"/>
                  </a:lnTo>
                  <a:lnTo>
                    <a:pt x="21828" y="835"/>
                  </a:lnTo>
                  <a:cubicBezTo>
                    <a:pt x="21735" y="327"/>
                    <a:pt x="21293" y="0"/>
                    <a:pt x="208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3289;p60">
              <a:extLst>
                <a:ext uri="{FF2B5EF4-FFF2-40B4-BE49-F238E27FC236}">
                  <a16:creationId xmlns:a16="http://schemas.microsoft.com/office/drawing/2014/main" id="{FE72EB88-A655-858B-36E5-DA8784388082}"/>
                </a:ext>
              </a:extLst>
            </p:cNvPr>
            <p:cNvSpPr/>
            <p:nvPr/>
          </p:nvSpPr>
          <p:spPr>
            <a:xfrm>
              <a:off x="748875" y="3156500"/>
              <a:ext cx="517850" cy="413025"/>
            </a:xfrm>
            <a:custGeom>
              <a:avLst/>
              <a:gdLst/>
              <a:ahLst/>
              <a:cxnLst/>
              <a:rect l="l" t="t" r="r" b="b"/>
              <a:pathLst>
                <a:path w="20714" h="16521" extrusionOk="0">
                  <a:moveTo>
                    <a:pt x="5868" y="7399"/>
                  </a:moveTo>
                  <a:cubicBezTo>
                    <a:pt x="6598" y="7399"/>
                    <a:pt x="7099" y="7977"/>
                    <a:pt x="7099" y="8977"/>
                  </a:cubicBezTo>
                  <a:cubicBezTo>
                    <a:pt x="7099" y="10391"/>
                    <a:pt x="6099" y="12115"/>
                    <a:pt x="4867" y="12827"/>
                  </a:cubicBezTo>
                  <a:cubicBezTo>
                    <a:pt x="4507" y="13035"/>
                    <a:pt x="4167" y="13133"/>
                    <a:pt x="3866" y="13133"/>
                  </a:cubicBezTo>
                  <a:cubicBezTo>
                    <a:pt x="3136" y="13133"/>
                    <a:pt x="2635" y="12555"/>
                    <a:pt x="2635" y="11555"/>
                  </a:cubicBezTo>
                  <a:cubicBezTo>
                    <a:pt x="2635" y="10140"/>
                    <a:pt x="3635" y="8417"/>
                    <a:pt x="4867" y="7705"/>
                  </a:cubicBezTo>
                  <a:cubicBezTo>
                    <a:pt x="5227" y="7497"/>
                    <a:pt x="5567" y="7399"/>
                    <a:pt x="5868" y="7399"/>
                  </a:cubicBezTo>
                  <a:close/>
                  <a:moveTo>
                    <a:pt x="20714" y="0"/>
                  </a:moveTo>
                  <a:lnTo>
                    <a:pt x="9424" y="6288"/>
                  </a:lnTo>
                  <a:cubicBezTo>
                    <a:pt x="8980" y="5001"/>
                    <a:pt x="7996" y="4129"/>
                    <a:pt x="6717" y="4129"/>
                  </a:cubicBezTo>
                  <a:cubicBezTo>
                    <a:pt x="6151" y="4129"/>
                    <a:pt x="5527" y="4300"/>
                    <a:pt x="4867" y="4681"/>
                  </a:cubicBezTo>
                  <a:cubicBezTo>
                    <a:pt x="2178" y="6233"/>
                    <a:pt x="0" y="9992"/>
                    <a:pt x="0" y="13076"/>
                  </a:cubicBezTo>
                  <a:cubicBezTo>
                    <a:pt x="0" y="15259"/>
                    <a:pt x="1091" y="16520"/>
                    <a:pt x="2682" y="16520"/>
                  </a:cubicBezTo>
                  <a:cubicBezTo>
                    <a:pt x="3339" y="16520"/>
                    <a:pt x="4081" y="16305"/>
                    <a:pt x="4867" y="15851"/>
                  </a:cubicBezTo>
                  <a:cubicBezTo>
                    <a:pt x="7019" y="14608"/>
                    <a:pt x="8992" y="11422"/>
                    <a:pt x="9631" y="8828"/>
                  </a:cubicBezTo>
                  <a:lnTo>
                    <a:pt x="15229" y="5510"/>
                  </a:lnTo>
                  <a:lnTo>
                    <a:pt x="15229" y="8829"/>
                  </a:lnTo>
                  <a:lnTo>
                    <a:pt x="16664" y="7998"/>
                  </a:lnTo>
                  <a:lnTo>
                    <a:pt x="16662" y="7998"/>
                  </a:lnTo>
                  <a:lnTo>
                    <a:pt x="16662" y="6886"/>
                  </a:lnTo>
                  <a:lnTo>
                    <a:pt x="17783" y="6240"/>
                  </a:lnTo>
                  <a:lnTo>
                    <a:pt x="17783" y="8525"/>
                  </a:lnTo>
                  <a:lnTo>
                    <a:pt x="19221" y="7695"/>
                  </a:lnTo>
                  <a:lnTo>
                    <a:pt x="19169" y="3229"/>
                  </a:lnTo>
                  <a:lnTo>
                    <a:pt x="20055" y="2625"/>
                  </a:lnTo>
                  <a:cubicBezTo>
                    <a:pt x="20467" y="2344"/>
                    <a:pt x="20714" y="1879"/>
                    <a:pt x="20714" y="1380"/>
                  </a:cubicBezTo>
                  <a:lnTo>
                    <a:pt x="207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3290;p60">
              <a:extLst>
                <a:ext uri="{FF2B5EF4-FFF2-40B4-BE49-F238E27FC236}">
                  <a16:creationId xmlns:a16="http://schemas.microsoft.com/office/drawing/2014/main" id="{2DCBD1E2-4D74-081A-7B49-B0FF8008724F}"/>
                </a:ext>
              </a:extLst>
            </p:cNvPr>
            <p:cNvSpPr/>
            <p:nvPr/>
          </p:nvSpPr>
          <p:spPr>
            <a:xfrm>
              <a:off x="980400" y="3158325"/>
              <a:ext cx="282225" cy="157225"/>
            </a:xfrm>
            <a:custGeom>
              <a:avLst/>
              <a:gdLst/>
              <a:ahLst/>
              <a:cxnLst/>
              <a:rect l="l" t="t" r="r" b="b"/>
              <a:pathLst>
                <a:path w="11289" h="6289" extrusionOk="0">
                  <a:moveTo>
                    <a:pt x="0" y="6288"/>
                  </a:moveTo>
                  <a:lnTo>
                    <a:pt x="112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2533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STATO DELL’ ARTE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07" name="Google Shape;2330;p51">
            <a:extLst>
              <a:ext uri="{FF2B5EF4-FFF2-40B4-BE49-F238E27FC236}">
                <a16:creationId xmlns:a16="http://schemas.microsoft.com/office/drawing/2014/main" id="{7CE68287-8116-967E-099C-35B3F16DF625}"/>
              </a:ext>
            </a:extLst>
          </p:cNvPr>
          <p:cNvSpPr txBox="1"/>
          <p:nvPr/>
        </p:nvSpPr>
        <p:spPr>
          <a:xfrm>
            <a:off x="139476" y="1373728"/>
            <a:ext cx="8284524" cy="300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</a:pPr>
            <a:r>
              <a:rPr lang="it-IT" sz="1800">
                <a:solidFill>
                  <a:schemeClr val="dk1"/>
                </a:solidFill>
                <a:latin typeface="Nunito"/>
                <a:sym typeface="Nunito"/>
              </a:rPr>
              <a:t>Come rilevare un’ anomalia?</a:t>
            </a:r>
          </a:p>
          <a:p>
            <a:pPr marL="13970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</a:pPr>
            <a:endParaRPr lang="it-IT" sz="1800">
              <a:solidFill>
                <a:schemeClr val="dk1"/>
              </a:solidFill>
              <a:latin typeface="Nunito"/>
              <a:sym typeface="Nunito"/>
            </a:endParaRPr>
          </a:p>
          <a:p>
            <a:pPr marL="4254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 panose="020B0604020202020204" pitchFamily="34" charset="0"/>
              <a:buChar char="•"/>
            </a:pPr>
            <a:r>
              <a:rPr lang="it-IT" sz="1800">
                <a:solidFill>
                  <a:schemeClr val="dk1"/>
                </a:solidFill>
                <a:latin typeface="Nunito"/>
                <a:sym typeface="Nunito"/>
              </a:rPr>
              <a:t>Analisi manuale del traffico di rete              </a:t>
            </a:r>
          </a:p>
          <a:p>
            <a:pPr marL="13970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</a:pPr>
            <a:r>
              <a:rPr lang="it-IT" sz="1800">
                <a:solidFill>
                  <a:schemeClr val="dk1"/>
                </a:solidFill>
                <a:latin typeface="Nunito"/>
                <a:sym typeface="Nunito"/>
              </a:rPr>
              <a:t>	  </a:t>
            </a:r>
          </a:p>
          <a:p>
            <a:pPr marL="13970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</a:pPr>
            <a:r>
              <a:rPr lang="it-IT" sz="1800">
                <a:solidFill>
                  <a:schemeClr val="dk1"/>
                </a:solidFill>
                <a:latin typeface="Nunito"/>
                <a:sym typeface="Nunito"/>
              </a:rPr>
              <a:t>	   Questa soluzione non è scalabile </a:t>
            </a:r>
          </a:p>
          <a:p>
            <a:pPr marL="13970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</a:pPr>
            <a:endParaRPr lang="it-IT" sz="1800">
              <a:solidFill>
                <a:schemeClr val="dk1"/>
              </a:solidFill>
              <a:latin typeface="Nunito"/>
              <a:sym typeface="Nunito"/>
            </a:endParaRPr>
          </a:p>
          <a:p>
            <a:pPr marL="425450" indent="-285750" algn="just">
              <a:buClr>
                <a:schemeClr val="lt2"/>
              </a:buClr>
              <a:buSzPts val="1400"/>
              <a:buFont typeface="Arial" panose="020B0604020202020204" pitchFamily="34" charset="0"/>
              <a:buChar char="•"/>
            </a:pPr>
            <a:r>
              <a:rPr lang="it-IT" sz="1800">
                <a:solidFill>
                  <a:schemeClr val="dk1"/>
                </a:solidFill>
                <a:latin typeface="Nunito"/>
                <a:sym typeface="Nunito"/>
              </a:rPr>
              <a:t>Monitoraggio continuo della rete basato su </a:t>
            </a:r>
            <a:r>
              <a:rPr lang="it-IT" sz="1800">
                <a:solidFill>
                  <a:srgbClr val="C22B3A"/>
                </a:solidFill>
                <a:latin typeface="Nunito"/>
                <a:sym typeface="Nunito"/>
              </a:rPr>
              <a:t>firme</a:t>
            </a:r>
            <a:r>
              <a:rPr lang="it-IT" sz="1800">
                <a:solidFill>
                  <a:schemeClr val="dk1"/>
                </a:solidFill>
                <a:latin typeface="Nunito"/>
                <a:sym typeface="Nunito"/>
              </a:rPr>
              <a:t> o con </a:t>
            </a:r>
            <a:r>
              <a:rPr lang="it-IT" sz="1800">
                <a:solidFill>
                  <a:srgbClr val="C22B3A"/>
                </a:solidFill>
                <a:latin typeface="Nunito"/>
                <a:sym typeface="Nunito"/>
              </a:rPr>
              <a:t>AI supervisionata </a:t>
            </a:r>
          </a:p>
          <a:p>
            <a:pPr marL="13970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</a:pPr>
            <a:r>
              <a:rPr lang="it-IT" sz="1800">
                <a:solidFill>
                  <a:schemeClr val="dk1"/>
                </a:solidFill>
                <a:latin typeface="Nunito"/>
                <a:sym typeface="Nunito"/>
              </a:rPr>
              <a:t>	 </a:t>
            </a:r>
          </a:p>
          <a:p>
            <a:pPr marL="139700" lvl="2" algn="just">
              <a:buClr>
                <a:schemeClr val="lt2"/>
              </a:buClr>
              <a:buSzPts val="1400"/>
            </a:pPr>
            <a:r>
              <a:rPr lang="it-IT" sz="1800">
                <a:solidFill>
                  <a:schemeClr val="dk1"/>
                </a:solidFill>
                <a:latin typeface="Nunito"/>
                <a:sym typeface="Nunito"/>
              </a:rPr>
              <a:t>	   Non riconosce attacchi di tipo </a:t>
            </a:r>
            <a:r>
              <a:rPr lang="it-IT" sz="1800" b="1">
                <a:solidFill>
                  <a:schemeClr val="dk1"/>
                </a:solidFill>
                <a:latin typeface="Nunito"/>
                <a:sym typeface="Nunito"/>
              </a:rPr>
              <a:t>0-day</a:t>
            </a:r>
            <a:r>
              <a:rPr lang="it-IT" sz="1800">
                <a:solidFill>
                  <a:schemeClr val="dk1"/>
                </a:solidFill>
                <a:latin typeface="Nunito"/>
                <a:sym typeface="Nunito"/>
              </a:rPr>
              <a:t> </a:t>
            </a:r>
          </a:p>
        </p:txBody>
      </p:sp>
      <p:pic>
        <p:nvPicPr>
          <p:cNvPr id="1312" name="Immagine 1311">
            <a:extLst>
              <a:ext uri="{FF2B5EF4-FFF2-40B4-BE49-F238E27FC236}">
                <a16:creationId xmlns:a16="http://schemas.microsoft.com/office/drawing/2014/main" id="{C078D0FA-516D-B5D1-E7B4-D85646C94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788" y="3620632"/>
            <a:ext cx="1479018" cy="1505910"/>
          </a:xfrm>
          <a:prstGeom prst="rect">
            <a:avLst/>
          </a:prstGeom>
        </p:spPr>
      </p:pic>
      <p:cxnSp>
        <p:nvCxnSpPr>
          <p:cNvPr id="3" name="Google Shape;2095;p47">
            <a:extLst>
              <a:ext uri="{FF2B5EF4-FFF2-40B4-BE49-F238E27FC236}">
                <a16:creationId xmlns:a16="http://schemas.microsoft.com/office/drawing/2014/main" id="{13F0B326-71CD-0A56-F02D-F80C0F5E8AA8}"/>
              </a:ext>
            </a:extLst>
          </p:cNvPr>
          <p:cNvCxnSpPr>
            <a:cxnSpLocks/>
          </p:cNvCxnSpPr>
          <p:nvPr/>
        </p:nvCxnSpPr>
        <p:spPr>
          <a:xfrm rot="10800000">
            <a:off x="834191" y="2326107"/>
            <a:ext cx="368968" cy="368965"/>
          </a:xfrm>
          <a:prstGeom prst="bentConnector3">
            <a:avLst>
              <a:gd name="adj1" fmla="val 10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6" name="Google Shape;2095;p47">
            <a:extLst>
              <a:ext uri="{FF2B5EF4-FFF2-40B4-BE49-F238E27FC236}">
                <a16:creationId xmlns:a16="http://schemas.microsoft.com/office/drawing/2014/main" id="{806291A1-1CAB-3DDD-D7C7-0636E0890533}"/>
              </a:ext>
            </a:extLst>
          </p:cNvPr>
          <p:cNvCxnSpPr>
            <a:cxnSpLocks/>
          </p:cNvCxnSpPr>
          <p:nvPr/>
        </p:nvCxnSpPr>
        <p:spPr>
          <a:xfrm rot="10800000">
            <a:off x="834191" y="3481138"/>
            <a:ext cx="368968" cy="368965"/>
          </a:xfrm>
          <a:prstGeom prst="bentConnector3">
            <a:avLst>
              <a:gd name="adj1" fmla="val 10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diamond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2912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tx1"/>
                </a:solidFill>
              </a:rPr>
              <a:t>OBIETTIVO</a:t>
            </a:r>
            <a:r>
              <a:rPr lang="it-IT">
                <a:solidFill>
                  <a:schemeClr val="lt2"/>
                </a:solidFill>
              </a:rPr>
              <a:t> </a:t>
            </a:r>
            <a:r>
              <a:rPr lang="it-IT">
                <a:solidFill>
                  <a:schemeClr val="tx1"/>
                </a:solidFill>
              </a:rPr>
              <a:t>DEL</a:t>
            </a:r>
            <a:r>
              <a:rPr lang="it-IT">
                <a:solidFill>
                  <a:schemeClr val="lt2"/>
                </a:solidFill>
              </a:rPr>
              <a:t> PROGETTO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" name="Google Shape;744;p33">
            <a:extLst>
              <a:ext uri="{FF2B5EF4-FFF2-40B4-BE49-F238E27FC236}">
                <a16:creationId xmlns:a16="http://schemas.microsoft.com/office/drawing/2014/main" id="{B4D294A2-D2CF-A8D3-F796-BC5C885B90B8}"/>
              </a:ext>
            </a:extLst>
          </p:cNvPr>
          <p:cNvSpPr txBox="1">
            <a:spLocks/>
          </p:cNvSpPr>
          <p:nvPr/>
        </p:nvSpPr>
        <p:spPr>
          <a:xfrm>
            <a:off x="720000" y="1408036"/>
            <a:ext cx="7140632" cy="9231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it-IT" sz="1600">
                <a:solidFill>
                  <a:schemeClr val="tx1"/>
                </a:solidFill>
                <a:latin typeface="Nunito" pitchFamily="2" charset="0"/>
              </a:rPr>
              <a:t>L’obiettivo è fornire alle organizzazioni un </a:t>
            </a:r>
            <a:r>
              <a:rPr lang="it-IT" sz="1600">
                <a:solidFill>
                  <a:srgbClr val="C00000"/>
                </a:solidFill>
                <a:latin typeface="Nunito" pitchFamily="2" charset="0"/>
              </a:rPr>
              <a:t>servizio</a:t>
            </a:r>
            <a:r>
              <a:rPr lang="it-IT" sz="1600">
                <a:solidFill>
                  <a:schemeClr val="tx1"/>
                </a:solidFill>
                <a:latin typeface="Nunito" pitchFamily="2" charset="0"/>
              </a:rPr>
              <a:t> che consente di catturare il traffico di rete, analizzarlo e rilevarne le anomalie mediante l’utilizzo di algoritmi di </a:t>
            </a:r>
            <a:r>
              <a:rPr lang="it-IT" sz="1600">
                <a:solidFill>
                  <a:srgbClr val="C00000"/>
                </a:solidFill>
                <a:latin typeface="Nunito" pitchFamily="2" charset="0"/>
              </a:rPr>
              <a:t>machine learning non supervisionati</a:t>
            </a:r>
            <a:r>
              <a:rPr lang="it-IT" sz="1600">
                <a:solidFill>
                  <a:schemeClr val="tx1"/>
                </a:solidFill>
                <a:latin typeface="Nunito" pitchFamily="2" charset="0"/>
              </a:rPr>
              <a:t>.</a:t>
            </a:r>
          </a:p>
        </p:txBody>
      </p:sp>
      <p:pic>
        <p:nvPicPr>
          <p:cNvPr id="3" name="Immagine 2" descr="Immagine che contiene testo, diagramma, linea, Carattere&#10;&#10;Descrizione generata automaticamente">
            <a:extLst>
              <a:ext uri="{FF2B5EF4-FFF2-40B4-BE49-F238E27FC236}">
                <a16:creationId xmlns:a16="http://schemas.microsoft.com/office/drawing/2014/main" id="{2D4A9E83-82C4-10FA-9E5F-3E54C982D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869" y="2571750"/>
            <a:ext cx="6642262" cy="225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268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2"/>
          <p:cNvSpPr txBox="1">
            <a:spLocks noGrp="1"/>
          </p:cNvSpPr>
          <p:nvPr>
            <p:ph type="subTitle" idx="1"/>
          </p:nvPr>
        </p:nvSpPr>
        <p:spPr>
          <a:xfrm>
            <a:off x="720000" y="1317317"/>
            <a:ext cx="7629916" cy="10408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Un problema cruciale nella rilevazione di anomalie nel traffico di rete è la </a:t>
            </a:r>
            <a:r>
              <a:rPr lang="it-IT">
                <a:solidFill>
                  <a:srgbClr val="C00000"/>
                </a:solidFill>
              </a:rPr>
              <a:t>classificazione binaria</a:t>
            </a:r>
            <a:r>
              <a:rPr lang="it-IT"/>
              <a:t>, ovvero distinguere il traffico normale dal traffico anomalo. Ci sono due approcci:</a:t>
            </a:r>
            <a:endParaRPr lang="en-US"/>
          </a:p>
        </p:txBody>
      </p:sp>
      <p:sp>
        <p:nvSpPr>
          <p:cNvPr id="675" name="Google Shape;675;p32"/>
          <p:cNvSpPr/>
          <p:nvPr/>
        </p:nvSpPr>
        <p:spPr>
          <a:xfrm>
            <a:off x="5946841" y="841750"/>
            <a:ext cx="13129" cy="19108"/>
          </a:xfrm>
          <a:custGeom>
            <a:avLst/>
            <a:gdLst/>
            <a:ahLst/>
            <a:cxnLst/>
            <a:rect l="l" t="t" r="r" b="b"/>
            <a:pathLst>
              <a:path w="112" h="163" extrusionOk="0">
                <a:moveTo>
                  <a:pt x="78" y="1"/>
                </a:moveTo>
                <a:cubicBezTo>
                  <a:pt x="71" y="1"/>
                  <a:pt x="64" y="3"/>
                  <a:pt x="56" y="7"/>
                </a:cubicBezTo>
                <a:cubicBezTo>
                  <a:pt x="25" y="25"/>
                  <a:pt x="0" y="73"/>
                  <a:pt x="0" y="113"/>
                </a:cubicBezTo>
                <a:cubicBezTo>
                  <a:pt x="0" y="144"/>
                  <a:pt x="14" y="163"/>
                  <a:pt x="34" y="163"/>
                </a:cubicBezTo>
                <a:cubicBezTo>
                  <a:pt x="40" y="163"/>
                  <a:pt x="48" y="161"/>
                  <a:pt x="56" y="156"/>
                </a:cubicBezTo>
                <a:cubicBezTo>
                  <a:pt x="87" y="138"/>
                  <a:pt x="112" y="91"/>
                  <a:pt x="112" y="49"/>
                </a:cubicBezTo>
                <a:cubicBezTo>
                  <a:pt x="112" y="19"/>
                  <a:pt x="98" y="1"/>
                  <a:pt x="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2"/>
          <p:cNvSpPr/>
          <p:nvPr/>
        </p:nvSpPr>
        <p:spPr>
          <a:xfrm>
            <a:off x="5955516" y="749141"/>
            <a:ext cx="13247" cy="19108"/>
          </a:xfrm>
          <a:custGeom>
            <a:avLst/>
            <a:gdLst/>
            <a:ahLst/>
            <a:cxnLst/>
            <a:rect l="l" t="t" r="r" b="b"/>
            <a:pathLst>
              <a:path w="113" h="163" extrusionOk="0">
                <a:moveTo>
                  <a:pt x="78" y="0"/>
                </a:moveTo>
                <a:cubicBezTo>
                  <a:pt x="71" y="0"/>
                  <a:pt x="64" y="2"/>
                  <a:pt x="56" y="7"/>
                </a:cubicBezTo>
                <a:cubicBezTo>
                  <a:pt x="26" y="25"/>
                  <a:pt x="1" y="72"/>
                  <a:pt x="1" y="114"/>
                </a:cubicBezTo>
                <a:cubicBezTo>
                  <a:pt x="1" y="144"/>
                  <a:pt x="14" y="162"/>
                  <a:pt x="34" y="162"/>
                </a:cubicBezTo>
                <a:cubicBezTo>
                  <a:pt x="41" y="162"/>
                  <a:pt x="48" y="160"/>
                  <a:pt x="56" y="156"/>
                </a:cubicBezTo>
                <a:cubicBezTo>
                  <a:pt x="87" y="138"/>
                  <a:pt x="112" y="90"/>
                  <a:pt x="112" y="50"/>
                </a:cubicBezTo>
                <a:cubicBezTo>
                  <a:pt x="112" y="19"/>
                  <a:pt x="98" y="0"/>
                  <a:pt x="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937;p34">
            <a:extLst>
              <a:ext uri="{FF2B5EF4-FFF2-40B4-BE49-F238E27FC236}">
                <a16:creationId xmlns:a16="http://schemas.microsoft.com/office/drawing/2014/main" id="{B0836B92-7D4F-284D-DB38-49B5E24FF4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INTELLIGENZA </a:t>
            </a:r>
            <a:r>
              <a:rPr lang="en" sz="3500">
                <a:solidFill>
                  <a:schemeClr val="lt2"/>
                </a:solidFill>
              </a:rPr>
              <a:t>ARTIFICIALE</a:t>
            </a:r>
            <a:endParaRPr sz="3500">
              <a:solidFill>
                <a:schemeClr val="lt2"/>
              </a:solidFill>
            </a:endParaRPr>
          </a:p>
        </p:txBody>
      </p:sp>
      <p:pic>
        <p:nvPicPr>
          <p:cNvPr id="2050" name="Picture 2" descr="Infografica sull'apprendimento automatico">
            <a:extLst>
              <a:ext uri="{FF2B5EF4-FFF2-40B4-BE49-F238E27FC236}">
                <a16:creationId xmlns:a16="http://schemas.microsoft.com/office/drawing/2014/main" id="{FD97FE09-6F26-8EFF-79F7-B36460051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01" y="2196939"/>
            <a:ext cx="3428950" cy="193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pprendimento automatico">
            <a:extLst>
              <a:ext uri="{FF2B5EF4-FFF2-40B4-BE49-F238E27FC236}">
                <a16:creationId xmlns:a16="http://schemas.microsoft.com/office/drawing/2014/main" id="{756AB16E-CA35-FDD4-06EA-93FFCC967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345" y="2158376"/>
            <a:ext cx="4116120" cy="186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674;p32">
            <a:extLst>
              <a:ext uri="{FF2B5EF4-FFF2-40B4-BE49-F238E27FC236}">
                <a16:creationId xmlns:a16="http://schemas.microsoft.com/office/drawing/2014/main" id="{A75C2A88-4A9F-68E4-82D5-319B94B89CB7}"/>
              </a:ext>
            </a:extLst>
          </p:cNvPr>
          <p:cNvSpPr txBox="1">
            <a:spLocks/>
          </p:cNvSpPr>
          <p:nvPr/>
        </p:nvSpPr>
        <p:spPr>
          <a:xfrm>
            <a:off x="4753345" y="4023493"/>
            <a:ext cx="4297465" cy="110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just"/>
            <a:r>
              <a:rPr lang="it-IT" sz="1400"/>
              <a:t>Gli algoritmi di </a:t>
            </a:r>
            <a:r>
              <a:rPr lang="it-IT" sz="1400">
                <a:solidFill>
                  <a:srgbClr val="C00000"/>
                </a:solidFill>
              </a:rPr>
              <a:t>apprendimento </a:t>
            </a:r>
            <a:r>
              <a:rPr lang="it-IT" sz="1400" b="1">
                <a:solidFill>
                  <a:srgbClr val="C00000"/>
                </a:solidFill>
              </a:rPr>
              <a:t>non</a:t>
            </a:r>
            <a:r>
              <a:rPr lang="it-IT" sz="1400">
                <a:solidFill>
                  <a:srgbClr val="C00000"/>
                </a:solidFill>
              </a:rPr>
              <a:t> supervisionato </a:t>
            </a:r>
            <a:r>
              <a:rPr lang="it-IT" sz="1400"/>
              <a:t>si addestrano senza supervisione per comprendere dati grezzi e non etichettati col fine di scoprire modelli e anomalie non identificati.</a:t>
            </a:r>
            <a:endParaRPr lang="en-US" sz="1400"/>
          </a:p>
        </p:txBody>
      </p:sp>
      <p:sp>
        <p:nvSpPr>
          <p:cNvPr id="5" name="Google Shape;674;p32">
            <a:extLst>
              <a:ext uri="{FF2B5EF4-FFF2-40B4-BE49-F238E27FC236}">
                <a16:creationId xmlns:a16="http://schemas.microsoft.com/office/drawing/2014/main" id="{44E4BF5A-ABF6-818F-4F76-653E5D46442A}"/>
              </a:ext>
            </a:extLst>
          </p:cNvPr>
          <p:cNvSpPr txBox="1">
            <a:spLocks/>
          </p:cNvSpPr>
          <p:nvPr/>
        </p:nvSpPr>
        <p:spPr>
          <a:xfrm>
            <a:off x="311577" y="4036943"/>
            <a:ext cx="4260423" cy="1040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6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just"/>
            <a:r>
              <a:rPr lang="it-IT" sz="1400"/>
              <a:t>Gli algoritmi di </a:t>
            </a:r>
            <a:r>
              <a:rPr lang="it-IT" sz="1400">
                <a:solidFill>
                  <a:srgbClr val="C00000"/>
                </a:solidFill>
              </a:rPr>
              <a:t>apprendimento</a:t>
            </a:r>
            <a:r>
              <a:rPr lang="it-IT" sz="1400"/>
              <a:t> </a:t>
            </a:r>
            <a:r>
              <a:rPr lang="it-IT" sz="1400">
                <a:solidFill>
                  <a:srgbClr val="C00000"/>
                </a:solidFill>
              </a:rPr>
              <a:t>supervisionato</a:t>
            </a:r>
            <a:r>
              <a:rPr lang="it-IT" sz="1400"/>
              <a:t> utilizzano un set di dati di addestramento e un output desiderato da un supervisore per capire come classificare i dati in futuro.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339273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47"/>
          <p:cNvSpPr txBox="1"/>
          <p:nvPr/>
        </p:nvSpPr>
        <p:spPr>
          <a:xfrm>
            <a:off x="497031" y="3886607"/>
            <a:ext cx="2234293" cy="513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28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28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28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28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24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ctr"/>
            <a:r>
              <a:rPr lang="it-IT" sz="20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ENTUSIASMO </a:t>
            </a:r>
            <a:r>
              <a:rPr lang="it-IT" sz="2000" b="1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E</a:t>
            </a:r>
            <a:r>
              <a:rPr lang="it-IT" sz="20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 COLLABORAZIONE</a:t>
            </a:r>
            <a:endParaRPr lang="it-IT" sz="20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82" name="Google Shape;2082;p47"/>
          <p:cNvSpPr/>
          <p:nvPr/>
        </p:nvSpPr>
        <p:spPr>
          <a:xfrm>
            <a:off x="3343800" y="1645900"/>
            <a:ext cx="2456400" cy="2456400"/>
          </a:xfrm>
          <a:prstGeom prst="ellipse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3" name="Google Shape;2083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PREREQUISITI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084" name="Google Shape;2084;p47"/>
          <p:cNvSpPr txBox="1"/>
          <p:nvPr/>
        </p:nvSpPr>
        <p:spPr>
          <a:xfrm>
            <a:off x="6412675" y="1411644"/>
            <a:ext cx="2020200" cy="46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it-IT" sz="20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DATA APPELLO</a:t>
            </a:r>
            <a:endParaRPr lang="it-IT" sz="20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86" name="Google Shape;2086;p47"/>
          <p:cNvSpPr txBox="1"/>
          <p:nvPr/>
        </p:nvSpPr>
        <p:spPr>
          <a:xfrm>
            <a:off x="6412675" y="3906877"/>
            <a:ext cx="2020200" cy="46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it-IT" sz="20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PUNTUALITA’</a:t>
            </a:r>
            <a:endParaRPr lang="it-IT" sz="20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88" name="Google Shape;2088;p47"/>
          <p:cNvSpPr txBox="1"/>
          <p:nvPr/>
        </p:nvSpPr>
        <p:spPr>
          <a:xfrm>
            <a:off x="710477" y="1284294"/>
            <a:ext cx="2020200" cy="95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CONOSCENZE </a:t>
            </a:r>
            <a:r>
              <a:rPr lang="it-IT" sz="2100" b="1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DI</a:t>
            </a:r>
            <a:r>
              <a:rPr lang="it-IT" sz="21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 BASE</a:t>
            </a:r>
            <a:endParaRPr lang="it-IT" sz="21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89" name="Google Shape;2089;p47"/>
          <p:cNvSpPr txBox="1"/>
          <p:nvPr/>
        </p:nvSpPr>
        <p:spPr>
          <a:xfrm>
            <a:off x="720893" y="2090778"/>
            <a:ext cx="232944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-</a:t>
            </a:r>
            <a:r>
              <a:rPr lang="en-US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Reti</a:t>
            </a:r>
            <a:r>
              <a:rPr lang="en-US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di </a:t>
            </a:r>
            <a:r>
              <a:rPr lang="en-US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calcolatori</a:t>
            </a:r>
            <a:r>
              <a:rPr lang="en-US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-Java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-</a:t>
            </a:r>
            <a:r>
              <a:rPr lang="en-US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Programmazione</a:t>
            </a:r>
            <a:r>
              <a:rPr lang="en-US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web</a:t>
            </a:r>
          </a:p>
        </p:txBody>
      </p:sp>
      <p:cxnSp>
        <p:nvCxnSpPr>
          <p:cNvPr id="2092" name="Google Shape;2092;p47"/>
          <p:cNvCxnSpPr>
            <a:cxnSpLocks/>
            <a:stCxn id="2082" idx="6"/>
            <a:endCxn id="2084" idx="1"/>
          </p:cNvCxnSpPr>
          <p:nvPr/>
        </p:nvCxnSpPr>
        <p:spPr>
          <a:xfrm flipV="1">
            <a:off x="5800200" y="1645900"/>
            <a:ext cx="612475" cy="122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093" name="Google Shape;2093;p47"/>
          <p:cNvCxnSpPr>
            <a:cxnSpLocks/>
            <a:stCxn id="2082" idx="2"/>
            <a:endCxn id="2090" idx="3"/>
          </p:cNvCxnSpPr>
          <p:nvPr/>
        </p:nvCxnSpPr>
        <p:spPr>
          <a:xfrm rot="10800000" flipV="1">
            <a:off x="2731324" y="2874100"/>
            <a:ext cx="612476" cy="126949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094" name="Google Shape;2094;p47"/>
          <p:cNvCxnSpPr>
            <a:cxnSpLocks/>
            <a:stCxn id="2082" idx="6"/>
            <a:endCxn id="2086" idx="1"/>
          </p:cNvCxnSpPr>
          <p:nvPr/>
        </p:nvCxnSpPr>
        <p:spPr>
          <a:xfrm>
            <a:off x="5800200" y="2874100"/>
            <a:ext cx="612475" cy="126703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095" name="Google Shape;2095;p47"/>
          <p:cNvCxnSpPr>
            <a:cxnSpLocks/>
            <a:stCxn id="2088" idx="3"/>
            <a:endCxn id="2082" idx="2"/>
          </p:cNvCxnSpPr>
          <p:nvPr/>
        </p:nvCxnSpPr>
        <p:spPr>
          <a:xfrm>
            <a:off x="2730677" y="1761369"/>
            <a:ext cx="613123" cy="111273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diamond" w="med" len="med"/>
            <a:tailEnd type="none" w="med" len="med"/>
          </a:ln>
        </p:spPr>
      </p:cxnSp>
      <p:pic>
        <p:nvPicPr>
          <p:cNvPr id="28" name="Immagine 27">
            <a:extLst>
              <a:ext uri="{FF2B5EF4-FFF2-40B4-BE49-F238E27FC236}">
                <a16:creationId xmlns:a16="http://schemas.microsoft.com/office/drawing/2014/main" id="{C3EE5815-1221-C39A-7EF8-235A27BA1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457" y="1872763"/>
            <a:ext cx="1693964" cy="1758167"/>
          </a:xfrm>
          <a:prstGeom prst="rect">
            <a:avLst/>
          </a:prstGeom>
        </p:spPr>
      </p:pic>
      <p:sp>
        <p:nvSpPr>
          <p:cNvPr id="6" name="Google Shape;2089;p47">
            <a:extLst>
              <a:ext uri="{FF2B5EF4-FFF2-40B4-BE49-F238E27FC236}">
                <a16:creationId xmlns:a16="http://schemas.microsoft.com/office/drawing/2014/main" id="{F02F6DAF-8CD1-B7F2-CFB7-73F6CD57166C}"/>
              </a:ext>
            </a:extLst>
          </p:cNvPr>
          <p:cNvSpPr txBox="1"/>
          <p:nvPr/>
        </p:nvSpPr>
        <p:spPr>
          <a:xfrm>
            <a:off x="6539634" y="1789494"/>
            <a:ext cx="232944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Gennaio</a:t>
            </a:r>
            <a:r>
              <a:rPr lang="en-US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2024: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-</a:t>
            </a:r>
            <a:r>
              <a:rPr lang="en-US" b="1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preappello</a:t>
            </a:r>
            <a:r>
              <a:rPr lang="en-US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oppure</a:t>
            </a:r>
            <a:r>
              <a:rPr lang="en-US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primo </a:t>
            </a:r>
            <a:r>
              <a:rPr lang="en-US" b="1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appello</a:t>
            </a:r>
            <a:endParaRPr lang="en-US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47625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6445645" y="954400"/>
            <a:ext cx="2184000" cy="218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6511050" y="1019800"/>
            <a:ext cx="2053200" cy="2053200"/>
          </a:xfrm>
          <a:prstGeom prst="arc">
            <a:avLst>
              <a:gd name="adj1" fmla="val 16200000"/>
              <a:gd name="adj2" fmla="val 1986634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5073634" y="2419255"/>
            <a:ext cx="2184000" cy="218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5139025" y="2484650"/>
            <a:ext cx="2053200" cy="2053200"/>
          </a:xfrm>
          <a:prstGeom prst="arc">
            <a:avLst>
              <a:gd name="adj1" fmla="val 16200000"/>
              <a:gd name="adj2" fmla="val 7594631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9525" y="4733925"/>
            <a:ext cx="916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457200" y="236507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Conoscenze e Competenze che acquisirete</a:t>
            </a:r>
            <a:endParaRPr/>
          </a:p>
        </p:txBody>
      </p:sp>
      <p:grpSp>
        <p:nvGrpSpPr>
          <p:cNvPr id="123" name="Google Shape;123;p16"/>
          <p:cNvGrpSpPr/>
          <p:nvPr/>
        </p:nvGrpSpPr>
        <p:grpSpPr>
          <a:xfrm>
            <a:off x="464950" y="1278650"/>
            <a:ext cx="3502525" cy="3445750"/>
            <a:chOff x="1293625" y="1173325"/>
            <a:chExt cx="3502525" cy="3445750"/>
          </a:xfrm>
        </p:grpSpPr>
        <p:sp>
          <p:nvSpPr>
            <p:cNvPr id="124" name="Google Shape;124;p16"/>
            <p:cNvSpPr/>
            <p:nvPr/>
          </p:nvSpPr>
          <p:spPr>
            <a:xfrm>
              <a:off x="2287650" y="1173325"/>
              <a:ext cx="882325" cy="958750"/>
            </a:xfrm>
            <a:custGeom>
              <a:avLst/>
              <a:gdLst/>
              <a:ahLst/>
              <a:cxnLst/>
              <a:rect l="l" t="t" r="r" b="b"/>
              <a:pathLst>
                <a:path w="35293" h="38350" extrusionOk="0">
                  <a:moveTo>
                    <a:pt x="27998" y="0"/>
                  </a:moveTo>
                  <a:cubicBezTo>
                    <a:pt x="24956" y="0"/>
                    <a:pt x="21628" y="2062"/>
                    <a:pt x="18781" y="5133"/>
                  </a:cubicBezTo>
                  <a:cubicBezTo>
                    <a:pt x="16880" y="7134"/>
                    <a:pt x="12310" y="5133"/>
                    <a:pt x="11609" y="10670"/>
                  </a:cubicBezTo>
                  <a:cubicBezTo>
                    <a:pt x="10842" y="16674"/>
                    <a:pt x="13711" y="19543"/>
                    <a:pt x="10008" y="21111"/>
                  </a:cubicBezTo>
                  <a:cubicBezTo>
                    <a:pt x="4171" y="23546"/>
                    <a:pt x="1" y="33286"/>
                    <a:pt x="8107" y="36955"/>
                  </a:cubicBezTo>
                  <a:cubicBezTo>
                    <a:pt x="10228" y="37907"/>
                    <a:pt x="12976" y="38349"/>
                    <a:pt x="15843" y="38349"/>
                  </a:cubicBezTo>
                  <a:cubicBezTo>
                    <a:pt x="23927" y="38349"/>
                    <a:pt x="32952" y="34833"/>
                    <a:pt x="31523" y="29317"/>
                  </a:cubicBezTo>
                  <a:cubicBezTo>
                    <a:pt x="29589" y="21878"/>
                    <a:pt x="29956" y="17875"/>
                    <a:pt x="32257" y="14373"/>
                  </a:cubicBezTo>
                  <a:cubicBezTo>
                    <a:pt x="35293" y="9736"/>
                    <a:pt x="34626" y="3765"/>
                    <a:pt x="32157" y="1597"/>
                  </a:cubicBezTo>
                  <a:cubicBezTo>
                    <a:pt x="30899" y="492"/>
                    <a:pt x="29482" y="0"/>
                    <a:pt x="279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2808875" y="1531800"/>
              <a:ext cx="193500" cy="276050"/>
            </a:xfrm>
            <a:custGeom>
              <a:avLst/>
              <a:gdLst/>
              <a:ahLst/>
              <a:cxnLst/>
              <a:rect l="l" t="t" r="r" b="b"/>
              <a:pathLst>
                <a:path w="7740" h="11042" extrusionOk="0">
                  <a:moveTo>
                    <a:pt x="1134" y="0"/>
                  </a:moveTo>
                  <a:cubicBezTo>
                    <a:pt x="1435" y="2302"/>
                    <a:pt x="1635" y="6438"/>
                    <a:pt x="0" y="7739"/>
                  </a:cubicBezTo>
                  <a:cubicBezTo>
                    <a:pt x="0" y="7739"/>
                    <a:pt x="1" y="7739"/>
                    <a:pt x="3" y="7739"/>
                  </a:cubicBezTo>
                  <a:cubicBezTo>
                    <a:pt x="85" y="7739"/>
                    <a:pt x="2215" y="7771"/>
                    <a:pt x="6205" y="11041"/>
                  </a:cubicBezTo>
                  <a:cubicBezTo>
                    <a:pt x="7739" y="9374"/>
                    <a:pt x="6872" y="8640"/>
                    <a:pt x="6872" y="8640"/>
                  </a:cubicBezTo>
                  <a:cubicBezTo>
                    <a:pt x="4437" y="7739"/>
                    <a:pt x="4603" y="5871"/>
                    <a:pt x="5137" y="4203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2873925" y="1575150"/>
              <a:ext cx="63400" cy="92600"/>
            </a:xfrm>
            <a:custGeom>
              <a:avLst/>
              <a:gdLst/>
              <a:ahLst/>
              <a:cxnLst/>
              <a:rect l="l" t="t" r="r" b="b"/>
              <a:pathLst>
                <a:path w="2536" h="3704" extrusionOk="0">
                  <a:moveTo>
                    <a:pt x="167" y="1"/>
                  </a:moveTo>
                  <a:cubicBezTo>
                    <a:pt x="33" y="368"/>
                    <a:pt x="0" y="801"/>
                    <a:pt x="33" y="1202"/>
                  </a:cubicBezTo>
                  <a:cubicBezTo>
                    <a:pt x="67" y="2202"/>
                    <a:pt x="1301" y="3437"/>
                    <a:pt x="2235" y="3703"/>
                  </a:cubicBezTo>
                  <a:cubicBezTo>
                    <a:pt x="2302" y="3270"/>
                    <a:pt x="2402" y="2869"/>
                    <a:pt x="2535" y="2503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2751950" y="1300875"/>
              <a:ext cx="297950" cy="345075"/>
            </a:xfrm>
            <a:custGeom>
              <a:avLst/>
              <a:gdLst/>
              <a:ahLst/>
              <a:cxnLst/>
              <a:rect l="l" t="t" r="r" b="b"/>
              <a:pathLst>
                <a:path w="11918" h="13803" extrusionOk="0">
                  <a:moveTo>
                    <a:pt x="5358" y="0"/>
                  </a:moveTo>
                  <a:cubicBezTo>
                    <a:pt x="2393" y="0"/>
                    <a:pt x="1" y="2829"/>
                    <a:pt x="843" y="5935"/>
                  </a:cubicBezTo>
                  <a:cubicBezTo>
                    <a:pt x="1677" y="9471"/>
                    <a:pt x="1977" y="11005"/>
                    <a:pt x="4112" y="12640"/>
                  </a:cubicBezTo>
                  <a:cubicBezTo>
                    <a:pt x="5162" y="13438"/>
                    <a:pt x="6316" y="13802"/>
                    <a:pt x="7401" y="13802"/>
                  </a:cubicBezTo>
                  <a:cubicBezTo>
                    <a:pt x="9625" y="13802"/>
                    <a:pt x="11560" y="12271"/>
                    <a:pt x="11717" y="9804"/>
                  </a:cubicBezTo>
                  <a:cubicBezTo>
                    <a:pt x="11917" y="6469"/>
                    <a:pt x="10483" y="1198"/>
                    <a:pt x="6714" y="197"/>
                  </a:cubicBezTo>
                  <a:cubicBezTo>
                    <a:pt x="6255" y="63"/>
                    <a:pt x="5800" y="0"/>
                    <a:pt x="53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2990675" y="1461750"/>
              <a:ext cx="32525" cy="53900"/>
            </a:xfrm>
            <a:custGeom>
              <a:avLst/>
              <a:gdLst/>
              <a:ahLst/>
              <a:cxnLst/>
              <a:rect l="l" t="t" r="r" b="b"/>
              <a:pathLst>
                <a:path w="1301" h="2156" extrusionOk="0">
                  <a:moveTo>
                    <a:pt x="0" y="0"/>
                  </a:moveTo>
                  <a:lnTo>
                    <a:pt x="267" y="2135"/>
                  </a:lnTo>
                  <a:cubicBezTo>
                    <a:pt x="342" y="2149"/>
                    <a:pt x="418" y="2155"/>
                    <a:pt x="494" y="2155"/>
                  </a:cubicBezTo>
                  <a:cubicBezTo>
                    <a:pt x="792" y="2155"/>
                    <a:pt x="1089" y="2054"/>
                    <a:pt x="1301" y="1868"/>
                  </a:cubicBezTo>
                  <a:cubicBezTo>
                    <a:pt x="801" y="1301"/>
                    <a:pt x="334" y="66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1442050" y="4323800"/>
              <a:ext cx="165150" cy="295225"/>
            </a:xfrm>
            <a:custGeom>
              <a:avLst/>
              <a:gdLst/>
              <a:ahLst/>
              <a:cxnLst/>
              <a:rect l="l" t="t" r="r" b="b"/>
              <a:pathLst>
                <a:path w="6606" h="11809" extrusionOk="0">
                  <a:moveTo>
                    <a:pt x="1802" y="0"/>
                  </a:moveTo>
                  <a:cubicBezTo>
                    <a:pt x="1" y="0"/>
                    <a:pt x="1" y="11809"/>
                    <a:pt x="1802" y="11809"/>
                  </a:cubicBezTo>
                  <a:lnTo>
                    <a:pt x="6606" y="11809"/>
                  </a:lnTo>
                  <a:cubicBezTo>
                    <a:pt x="4804" y="11809"/>
                    <a:pt x="4804" y="0"/>
                    <a:pt x="6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2861400" y="1454200"/>
              <a:ext cx="35050" cy="5400"/>
            </a:xfrm>
            <a:custGeom>
              <a:avLst/>
              <a:gdLst/>
              <a:ahLst/>
              <a:cxnLst/>
              <a:rect l="l" t="t" r="r" b="b"/>
              <a:pathLst>
                <a:path w="1402" h="216" extrusionOk="0">
                  <a:moveTo>
                    <a:pt x="641" y="1"/>
                  </a:moveTo>
                  <a:cubicBezTo>
                    <a:pt x="419" y="1"/>
                    <a:pt x="200" y="44"/>
                    <a:pt x="1" y="135"/>
                  </a:cubicBezTo>
                  <a:cubicBezTo>
                    <a:pt x="258" y="190"/>
                    <a:pt x="515" y="215"/>
                    <a:pt x="772" y="215"/>
                  </a:cubicBezTo>
                  <a:cubicBezTo>
                    <a:pt x="982" y="215"/>
                    <a:pt x="1192" y="199"/>
                    <a:pt x="1402" y="169"/>
                  </a:cubicBezTo>
                  <a:cubicBezTo>
                    <a:pt x="1167" y="60"/>
                    <a:pt x="903" y="1"/>
                    <a:pt x="6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2863900" y="1464975"/>
              <a:ext cx="31725" cy="8475"/>
            </a:xfrm>
            <a:custGeom>
              <a:avLst/>
              <a:gdLst/>
              <a:ahLst/>
              <a:cxnLst/>
              <a:rect l="l" t="t" r="r" b="b"/>
              <a:pathLst>
                <a:path w="1269" h="339" extrusionOk="0">
                  <a:moveTo>
                    <a:pt x="939" y="0"/>
                  </a:moveTo>
                  <a:cubicBezTo>
                    <a:pt x="607" y="0"/>
                    <a:pt x="276" y="113"/>
                    <a:pt x="1" y="338"/>
                  </a:cubicBezTo>
                  <a:cubicBezTo>
                    <a:pt x="434" y="305"/>
                    <a:pt x="868" y="205"/>
                    <a:pt x="1268" y="38"/>
                  </a:cubicBezTo>
                  <a:cubicBezTo>
                    <a:pt x="1160" y="13"/>
                    <a:pt x="1049" y="0"/>
                    <a:pt x="9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2914775" y="1441725"/>
              <a:ext cx="20050" cy="27625"/>
            </a:xfrm>
            <a:custGeom>
              <a:avLst/>
              <a:gdLst/>
              <a:ahLst/>
              <a:cxnLst/>
              <a:rect l="l" t="t" r="r" b="b"/>
              <a:pathLst>
                <a:path w="802" h="1105" extrusionOk="0">
                  <a:moveTo>
                    <a:pt x="301" y="1"/>
                  </a:moveTo>
                  <a:cubicBezTo>
                    <a:pt x="101" y="34"/>
                    <a:pt x="1" y="301"/>
                    <a:pt x="34" y="601"/>
                  </a:cubicBezTo>
                  <a:cubicBezTo>
                    <a:pt x="96" y="882"/>
                    <a:pt x="276" y="1105"/>
                    <a:pt x="462" y="1105"/>
                  </a:cubicBezTo>
                  <a:cubicBezTo>
                    <a:pt x="475" y="1105"/>
                    <a:pt x="488" y="1104"/>
                    <a:pt x="501" y="1101"/>
                  </a:cubicBezTo>
                  <a:cubicBezTo>
                    <a:pt x="701" y="1068"/>
                    <a:pt x="801" y="835"/>
                    <a:pt x="734" y="501"/>
                  </a:cubicBezTo>
                  <a:cubicBezTo>
                    <a:pt x="701" y="201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3005675" y="1431725"/>
              <a:ext cx="20875" cy="27625"/>
            </a:xfrm>
            <a:custGeom>
              <a:avLst/>
              <a:gdLst/>
              <a:ahLst/>
              <a:cxnLst/>
              <a:rect l="l" t="t" r="r" b="b"/>
              <a:pathLst>
                <a:path w="835" h="1105" extrusionOk="0">
                  <a:moveTo>
                    <a:pt x="301" y="0"/>
                  </a:moveTo>
                  <a:cubicBezTo>
                    <a:pt x="134" y="34"/>
                    <a:pt x="0" y="301"/>
                    <a:pt x="67" y="601"/>
                  </a:cubicBezTo>
                  <a:cubicBezTo>
                    <a:pt x="130" y="882"/>
                    <a:pt x="309" y="1104"/>
                    <a:pt x="496" y="1104"/>
                  </a:cubicBezTo>
                  <a:cubicBezTo>
                    <a:pt x="509" y="1104"/>
                    <a:pt x="521" y="1103"/>
                    <a:pt x="534" y="1101"/>
                  </a:cubicBezTo>
                  <a:cubicBezTo>
                    <a:pt x="734" y="1101"/>
                    <a:pt x="834" y="834"/>
                    <a:pt x="768" y="534"/>
                  </a:cubicBezTo>
                  <a:cubicBezTo>
                    <a:pt x="701" y="234"/>
                    <a:pt x="50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3011500" y="1425050"/>
              <a:ext cx="16725" cy="9950"/>
            </a:xfrm>
            <a:custGeom>
              <a:avLst/>
              <a:gdLst/>
              <a:ahLst/>
              <a:cxnLst/>
              <a:rect l="l" t="t" r="r" b="b"/>
              <a:pathLst>
                <a:path w="669" h="398" extrusionOk="0">
                  <a:moveTo>
                    <a:pt x="668" y="0"/>
                  </a:moveTo>
                  <a:lnTo>
                    <a:pt x="1" y="301"/>
                  </a:lnTo>
                  <a:cubicBezTo>
                    <a:pt x="84" y="370"/>
                    <a:pt x="162" y="398"/>
                    <a:pt x="233" y="398"/>
                  </a:cubicBezTo>
                  <a:cubicBezTo>
                    <a:pt x="501" y="398"/>
                    <a:pt x="668" y="1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2880575" y="1376400"/>
              <a:ext cx="42575" cy="22825"/>
            </a:xfrm>
            <a:custGeom>
              <a:avLst/>
              <a:gdLst/>
              <a:ahLst/>
              <a:cxnLst/>
              <a:rect l="l" t="t" r="r" b="b"/>
              <a:pathLst>
                <a:path w="1703" h="913" extrusionOk="0">
                  <a:moveTo>
                    <a:pt x="1344" y="0"/>
                  </a:moveTo>
                  <a:cubicBezTo>
                    <a:pt x="850" y="0"/>
                    <a:pt x="393" y="228"/>
                    <a:pt x="68" y="612"/>
                  </a:cubicBezTo>
                  <a:cubicBezTo>
                    <a:pt x="1" y="746"/>
                    <a:pt x="68" y="912"/>
                    <a:pt x="234" y="912"/>
                  </a:cubicBezTo>
                  <a:cubicBezTo>
                    <a:pt x="301" y="912"/>
                    <a:pt x="334" y="879"/>
                    <a:pt x="368" y="846"/>
                  </a:cubicBezTo>
                  <a:cubicBezTo>
                    <a:pt x="615" y="536"/>
                    <a:pt x="1006" y="342"/>
                    <a:pt x="1408" y="342"/>
                  </a:cubicBezTo>
                  <a:cubicBezTo>
                    <a:pt x="1439" y="342"/>
                    <a:pt x="1471" y="343"/>
                    <a:pt x="1502" y="345"/>
                  </a:cubicBezTo>
                  <a:cubicBezTo>
                    <a:pt x="1520" y="351"/>
                    <a:pt x="1536" y="354"/>
                    <a:pt x="1552" y="354"/>
                  </a:cubicBezTo>
                  <a:cubicBezTo>
                    <a:pt x="1625" y="354"/>
                    <a:pt x="1675" y="294"/>
                    <a:pt x="1702" y="212"/>
                  </a:cubicBezTo>
                  <a:cubicBezTo>
                    <a:pt x="1702" y="112"/>
                    <a:pt x="1635" y="12"/>
                    <a:pt x="1535" y="12"/>
                  </a:cubicBezTo>
                  <a:cubicBezTo>
                    <a:pt x="1471" y="4"/>
                    <a:pt x="1407" y="0"/>
                    <a:pt x="1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2985650" y="1370775"/>
              <a:ext cx="43400" cy="25100"/>
            </a:xfrm>
            <a:custGeom>
              <a:avLst/>
              <a:gdLst/>
              <a:ahLst/>
              <a:cxnLst/>
              <a:rect l="l" t="t" r="r" b="b"/>
              <a:pathLst>
                <a:path w="1736" h="1004" extrusionOk="0">
                  <a:moveTo>
                    <a:pt x="263" y="0"/>
                  </a:moveTo>
                  <a:cubicBezTo>
                    <a:pt x="231" y="0"/>
                    <a:pt x="199" y="1"/>
                    <a:pt x="168" y="3"/>
                  </a:cubicBezTo>
                  <a:cubicBezTo>
                    <a:pt x="68" y="3"/>
                    <a:pt x="1" y="103"/>
                    <a:pt x="1" y="203"/>
                  </a:cubicBezTo>
                  <a:cubicBezTo>
                    <a:pt x="30" y="261"/>
                    <a:pt x="83" y="343"/>
                    <a:pt x="162" y="343"/>
                  </a:cubicBezTo>
                  <a:cubicBezTo>
                    <a:pt x="174" y="343"/>
                    <a:pt x="187" y="341"/>
                    <a:pt x="201" y="337"/>
                  </a:cubicBezTo>
                  <a:cubicBezTo>
                    <a:pt x="668" y="337"/>
                    <a:pt x="1135" y="570"/>
                    <a:pt x="1402" y="937"/>
                  </a:cubicBezTo>
                  <a:cubicBezTo>
                    <a:pt x="1435" y="971"/>
                    <a:pt x="1502" y="971"/>
                    <a:pt x="1535" y="1004"/>
                  </a:cubicBezTo>
                  <a:cubicBezTo>
                    <a:pt x="1602" y="1004"/>
                    <a:pt x="1635" y="971"/>
                    <a:pt x="1669" y="937"/>
                  </a:cubicBezTo>
                  <a:cubicBezTo>
                    <a:pt x="1735" y="871"/>
                    <a:pt x="1735" y="770"/>
                    <a:pt x="1669" y="704"/>
                  </a:cubicBezTo>
                  <a:cubicBezTo>
                    <a:pt x="1322" y="263"/>
                    <a:pt x="798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3812075" y="4379675"/>
              <a:ext cx="90100" cy="2525"/>
            </a:xfrm>
            <a:custGeom>
              <a:avLst/>
              <a:gdLst/>
              <a:ahLst/>
              <a:cxnLst/>
              <a:rect l="l" t="t" r="r" b="b"/>
              <a:pathLst>
                <a:path w="3604" h="101" extrusionOk="0">
                  <a:moveTo>
                    <a:pt x="1" y="0"/>
                  </a:moveTo>
                  <a:lnTo>
                    <a:pt x="1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4339950" y="4337125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1" y="1"/>
                  </a:moveTo>
                  <a:lnTo>
                    <a:pt x="1" y="101"/>
                  </a:lnTo>
                  <a:lnTo>
                    <a:pt x="8007" y="101"/>
                  </a:lnTo>
                  <a:lnTo>
                    <a:pt x="800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2889750" y="2127225"/>
              <a:ext cx="146800" cy="299400"/>
            </a:xfrm>
            <a:custGeom>
              <a:avLst/>
              <a:gdLst/>
              <a:ahLst/>
              <a:cxnLst/>
              <a:rect l="l" t="t" r="r" b="b"/>
              <a:pathLst>
                <a:path w="5872" h="11976" extrusionOk="0">
                  <a:moveTo>
                    <a:pt x="1" y="0"/>
                  </a:moveTo>
                  <a:lnTo>
                    <a:pt x="1" y="11975"/>
                  </a:lnTo>
                  <a:lnTo>
                    <a:pt x="5872" y="11975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3015675" y="2127225"/>
              <a:ext cx="44225" cy="299400"/>
            </a:xfrm>
            <a:custGeom>
              <a:avLst/>
              <a:gdLst/>
              <a:ahLst/>
              <a:cxnLst/>
              <a:rect l="l" t="t" r="r" b="b"/>
              <a:pathLst>
                <a:path w="1769" h="11976" extrusionOk="0">
                  <a:moveTo>
                    <a:pt x="401" y="0"/>
                  </a:moveTo>
                  <a:cubicBezTo>
                    <a:pt x="168" y="0"/>
                    <a:pt x="1" y="167"/>
                    <a:pt x="1" y="401"/>
                  </a:cubicBezTo>
                  <a:lnTo>
                    <a:pt x="1" y="11609"/>
                  </a:lnTo>
                  <a:cubicBezTo>
                    <a:pt x="1" y="11809"/>
                    <a:pt x="168" y="11975"/>
                    <a:pt x="401" y="11975"/>
                  </a:cubicBezTo>
                  <a:lnTo>
                    <a:pt x="1402" y="11975"/>
                  </a:lnTo>
                  <a:cubicBezTo>
                    <a:pt x="1602" y="11975"/>
                    <a:pt x="1769" y="11809"/>
                    <a:pt x="1769" y="11609"/>
                  </a:cubicBezTo>
                  <a:lnTo>
                    <a:pt x="1769" y="401"/>
                  </a:lnTo>
                  <a:cubicBezTo>
                    <a:pt x="1769" y="167"/>
                    <a:pt x="1602" y="0"/>
                    <a:pt x="14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2839725" y="2127225"/>
              <a:ext cx="147625" cy="299400"/>
            </a:xfrm>
            <a:custGeom>
              <a:avLst/>
              <a:gdLst/>
              <a:ahLst/>
              <a:cxnLst/>
              <a:rect l="l" t="t" r="r" b="b"/>
              <a:pathLst>
                <a:path w="5905" h="11976" extrusionOk="0">
                  <a:moveTo>
                    <a:pt x="0" y="0"/>
                  </a:moveTo>
                  <a:lnTo>
                    <a:pt x="0" y="11975"/>
                  </a:lnTo>
                  <a:lnTo>
                    <a:pt x="5905" y="11975"/>
                  </a:lnTo>
                  <a:lnTo>
                    <a:pt x="590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2966475" y="2127225"/>
              <a:ext cx="44225" cy="299400"/>
            </a:xfrm>
            <a:custGeom>
              <a:avLst/>
              <a:gdLst/>
              <a:ahLst/>
              <a:cxnLst/>
              <a:rect l="l" t="t" r="r" b="b"/>
              <a:pathLst>
                <a:path w="1769" h="11976" extrusionOk="0">
                  <a:moveTo>
                    <a:pt x="368" y="0"/>
                  </a:moveTo>
                  <a:cubicBezTo>
                    <a:pt x="167" y="0"/>
                    <a:pt x="1" y="167"/>
                    <a:pt x="1" y="401"/>
                  </a:cubicBezTo>
                  <a:lnTo>
                    <a:pt x="1" y="11609"/>
                  </a:lnTo>
                  <a:cubicBezTo>
                    <a:pt x="1" y="11809"/>
                    <a:pt x="167" y="11975"/>
                    <a:pt x="368" y="11975"/>
                  </a:cubicBezTo>
                  <a:lnTo>
                    <a:pt x="1402" y="11975"/>
                  </a:lnTo>
                  <a:cubicBezTo>
                    <a:pt x="1602" y="11975"/>
                    <a:pt x="1769" y="11809"/>
                    <a:pt x="1769" y="11609"/>
                  </a:cubicBezTo>
                  <a:lnTo>
                    <a:pt x="1769" y="401"/>
                  </a:lnTo>
                  <a:cubicBezTo>
                    <a:pt x="1769" y="167"/>
                    <a:pt x="1602" y="0"/>
                    <a:pt x="140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2802200" y="2127225"/>
              <a:ext cx="126775" cy="299400"/>
            </a:xfrm>
            <a:custGeom>
              <a:avLst/>
              <a:gdLst/>
              <a:ahLst/>
              <a:cxnLst/>
              <a:rect l="l" t="t" r="r" b="b"/>
              <a:pathLst>
                <a:path w="5071" h="11976" extrusionOk="0">
                  <a:moveTo>
                    <a:pt x="0" y="0"/>
                  </a:moveTo>
                  <a:lnTo>
                    <a:pt x="0" y="11975"/>
                  </a:lnTo>
                  <a:lnTo>
                    <a:pt x="4670" y="11975"/>
                  </a:lnTo>
                  <a:lnTo>
                    <a:pt x="507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2898925" y="2127225"/>
              <a:ext cx="53400" cy="299400"/>
            </a:xfrm>
            <a:custGeom>
              <a:avLst/>
              <a:gdLst/>
              <a:ahLst/>
              <a:cxnLst/>
              <a:rect l="l" t="t" r="r" b="b"/>
              <a:pathLst>
                <a:path w="2136" h="11976" extrusionOk="0">
                  <a:moveTo>
                    <a:pt x="668" y="0"/>
                  </a:moveTo>
                  <a:cubicBezTo>
                    <a:pt x="501" y="0"/>
                    <a:pt x="368" y="234"/>
                    <a:pt x="368" y="501"/>
                  </a:cubicBezTo>
                  <a:lnTo>
                    <a:pt x="1" y="11508"/>
                  </a:lnTo>
                  <a:cubicBezTo>
                    <a:pt x="1" y="11742"/>
                    <a:pt x="101" y="11975"/>
                    <a:pt x="268" y="11975"/>
                  </a:cubicBezTo>
                  <a:lnTo>
                    <a:pt x="1468" y="11975"/>
                  </a:lnTo>
                  <a:cubicBezTo>
                    <a:pt x="1635" y="11975"/>
                    <a:pt x="1769" y="11742"/>
                    <a:pt x="1769" y="11508"/>
                  </a:cubicBezTo>
                  <a:lnTo>
                    <a:pt x="2136" y="501"/>
                  </a:lnTo>
                  <a:cubicBezTo>
                    <a:pt x="2136" y="234"/>
                    <a:pt x="2036" y="0"/>
                    <a:pt x="186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2269325" y="3838450"/>
              <a:ext cx="128450" cy="427825"/>
            </a:xfrm>
            <a:custGeom>
              <a:avLst/>
              <a:gdLst/>
              <a:ahLst/>
              <a:cxnLst/>
              <a:rect l="l" t="t" r="r" b="b"/>
              <a:pathLst>
                <a:path w="5138" h="17113" extrusionOk="0">
                  <a:moveTo>
                    <a:pt x="0" y="0"/>
                  </a:moveTo>
                  <a:lnTo>
                    <a:pt x="0" y="17112"/>
                  </a:lnTo>
                  <a:lnTo>
                    <a:pt x="4737" y="17112"/>
                  </a:lnTo>
                  <a:lnTo>
                    <a:pt x="513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1337825" y="4323750"/>
              <a:ext cx="1522650" cy="295300"/>
            </a:xfrm>
            <a:custGeom>
              <a:avLst/>
              <a:gdLst/>
              <a:ahLst/>
              <a:cxnLst/>
              <a:rect l="l" t="t" r="r" b="b"/>
              <a:pathLst>
                <a:path w="60906" h="11812" extrusionOk="0">
                  <a:moveTo>
                    <a:pt x="59960" y="1"/>
                  </a:moveTo>
                  <a:cubicBezTo>
                    <a:pt x="59943" y="1"/>
                    <a:pt x="59927" y="1"/>
                    <a:pt x="59910" y="2"/>
                  </a:cubicBezTo>
                  <a:lnTo>
                    <a:pt x="1801" y="2"/>
                  </a:lnTo>
                  <a:cubicBezTo>
                    <a:pt x="0" y="2"/>
                    <a:pt x="0" y="11811"/>
                    <a:pt x="1801" y="11811"/>
                  </a:cubicBezTo>
                  <a:lnTo>
                    <a:pt x="59910" y="11811"/>
                  </a:lnTo>
                  <a:cubicBezTo>
                    <a:pt x="59926" y="11812"/>
                    <a:pt x="59941" y="11812"/>
                    <a:pt x="59957" y="11812"/>
                  </a:cubicBezTo>
                  <a:cubicBezTo>
                    <a:pt x="60501" y="11812"/>
                    <a:pt x="60906" y="11261"/>
                    <a:pt x="60744" y="10710"/>
                  </a:cubicBezTo>
                  <a:cubicBezTo>
                    <a:pt x="60010" y="8475"/>
                    <a:pt x="60010" y="3338"/>
                    <a:pt x="60744" y="1103"/>
                  </a:cubicBezTo>
                  <a:cubicBezTo>
                    <a:pt x="60906" y="552"/>
                    <a:pt x="60532" y="1"/>
                    <a:pt x="599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1938250" y="4357975"/>
              <a:ext cx="915675" cy="226850"/>
            </a:xfrm>
            <a:custGeom>
              <a:avLst/>
              <a:gdLst/>
              <a:ahLst/>
              <a:cxnLst/>
              <a:rect l="l" t="t" r="r" b="b"/>
              <a:pathLst>
                <a:path w="36627" h="9074" extrusionOk="0">
                  <a:moveTo>
                    <a:pt x="1401" y="1"/>
                  </a:moveTo>
                  <a:cubicBezTo>
                    <a:pt x="0" y="1"/>
                    <a:pt x="0" y="9074"/>
                    <a:pt x="1401" y="9074"/>
                  </a:cubicBezTo>
                  <a:lnTo>
                    <a:pt x="36626" y="9074"/>
                  </a:lnTo>
                  <a:cubicBezTo>
                    <a:pt x="36026" y="6806"/>
                    <a:pt x="36026" y="2269"/>
                    <a:pt x="366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1337825" y="4323750"/>
              <a:ext cx="596125" cy="295300"/>
            </a:xfrm>
            <a:custGeom>
              <a:avLst/>
              <a:gdLst/>
              <a:ahLst/>
              <a:cxnLst/>
              <a:rect l="l" t="t" r="r" b="b"/>
              <a:pathLst>
                <a:path w="23845" h="11812" extrusionOk="0">
                  <a:moveTo>
                    <a:pt x="22867" y="1"/>
                  </a:moveTo>
                  <a:cubicBezTo>
                    <a:pt x="22850" y="1"/>
                    <a:pt x="22833" y="1"/>
                    <a:pt x="22816" y="2"/>
                  </a:cubicBezTo>
                  <a:lnTo>
                    <a:pt x="1801" y="2"/>
                  </a:lnTo>
                  <a:cubicBezTo>
                    <a:pt x="0" y="2"/>
                    <a:pt x="0" y="11811"/>
                    <a:pt x="1801" y="11811"/>
                  </a:cubicBezTo>
                  <a:lnTo>
                    <a:pt x="22816" y="11811"/>
                  </a:lnTo>
                  <a:cubicBezTo>
                    <a:pt x="22832" y="11812"/>
                    <a:pt x="22848" y="11812"/>
                    <a:pt x="22864" y="11812"/>
                  </a:cubicBezTo>
                  <a:cubicBezTo>
                    <a:pt x="23407" y="11812"/>
                    <a:pt x="23812" y="11261"/>
                    <a:pt x="23650" y="10710"/>
                  </a:cubicBezTo>
                  <a:cubicBezTo>
                    <a:pt x="22950" y="8475"/>
                    <a:pt x="22950" y="3338"/>
                    <a:pt x="23650" y="1103"/>
                  </a:cubicBezTo>
                  <a:cubicBezTo>
                    <a:pt x="23845" y="552"/>
                    <a:pt x="23441" y="1"/>
                    <a:pt x="22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1608850" y="4323800"/>
              <a:ext cx="92575" cy="295225"/>
            </a:xfrm>
            <a:custGeom>
              <a:avLst/>
              <a:gdLst/>
              <a:ahLst/>
              <a:cxnLst/>
              <a:rect l="l" t="t" r="r" b="b"/>
              <a:pathLst>
                <a:path w="3703" h="11809" extrusionOk="0">
                  <a:moveTo>
                    <a:pt x="1835" y="0"/>
                  </a:moveTo>
                  <a:cubicBezTo>
                    <a:pt x="0" y="0"/>
                    <a:pt x="0" y="11809"/>
                    <a:pt x="1835" y="11809"/>
                  </a:cubicBezTo>
                  <a:lnTo>
                    <a:pt x="3703" y="11809"/>
                  </a:lnTo>
                  <a:cubicBezTo>
                    <a:pt x="1902" y="11809"/>
                    <a:pt x="1902" y="0"/>
                    <a:pt x="37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1293625" y="4058600"/>
              <a:ext cx="1388500" cy="265225"/>
            </a:xfrm>
            <a:custGeom>
              <a:avLst/>
              <a:gdLst/>
              <a:ahLst/>
              <a:cxnLst/>
              <a:rect l="l" t="t" r="r" b="b"/>
              <a:pathLst>
                <a:path w="55540" h="10609" extrusionOk="0">
                  <a:moveTo>
                    <a:pt x="1168" y="1"/>
                  </a:moveTo>
                  <a:cubicBezTo>
                    <a:pt x="501" y="1"/>
                    <a:pt x="0" y="468"/>
                    <a:pt x="200" y="968"/>
                  </a:cubicBezTo>
                  <a:cubicBezTo>
                    <a:pt x="1034" y="3003"/>
                    <a:pt x="1034" y="7606"/>
                    <a:pt x="200" y="9641"/>
                  </a:cubicBezTo>
                  <a:cubicBezTo>
                    <a:pt x="0" y="10108"/>
                    <a:pt x="501" y="10608"/>
                    <a:pt x="1168" y="10608"/>
                  </a:cubicBezTo>
                  <a:lnTo>
                    <a:pt x="53405" y="10608"/>
                  </a:lnTo>
                  <a:cubicBezTo>
                    <a:pt x="55540" y="10608"/>
                    <a:pt x="55540" y="1"/>
                    <a:pt x="53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1293625" y="4058600"/>
              <a:ext cx="722200" cy="265225"/>
            </a:xfrm>
            <a:custGeom>
              <a:avLst/>
              <a:gdLst/>
              <a:ahLst/>
              <a:cxnLst/>
              <a:rect l="l" t="t" r="r" b="b"/>
              <a:pathLst>
                <a:path w="28888" h="10609" extrusionOk="0">
                  <a:moveTo>
                    <a:pt x="1168" y="1"/>
                  </a:moveTo>
                  <a:cubicBezTo>
                    <a:pt x="501" y="1"/>
                    <a:pt x="0" y="468"/>
                    <a:pt x="200" y="968"/>
                  </a:cubicBezTo>
                  <a:cubicBezTo>
                    <a:pt x="1034" y="3003"/>
                    <a:pt x="1034" y="7606"/>
                    <a:pt x="200" y="9641"/>
                  </a:cubicBezTo>
                  <a:cubicBezTo>
                    <a:pt x="0" y="10108"/>
                    <a:pt x="501" y="10608"/>
                    <a:pt x="1168" y="10608"/>
                  </a:cubicBezTo>
                  <a:lnTo>
                    <a:pt x="26786" y="10608"/>
                  </a:lnTo>
                  <a:cubicBezTo>
                    <a:pt x="28888" y="10608"/>
                    <a:pt x="28888" y="1"/>
                    <a:pt x="267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1301125" y="4089450"/>
              <a:ext cx="676350" cy="203500"/>
            </a:xfrm>
            <a:custGeom>
              <a:avLst/>
              <a:gdLst/>
              <a:ahLst/>
              <a:cxnLst/>
              <a:rect l="l" t="t" r="r" b="b"/>
              <a:pathLst>
                <a:path w="27054" h="8140" extrusionOk="0">
                  <a:moveTo>
                    <a:pt x="0" y="1"/>
                  </a:moveTo>
                  <a:cubicBezTo>
                    <a:pt x="701" y="2036"/>
                    <a:pt x="701" y="6072"/>
                    <a:pt x="0" y="8140"/>
                  </a:cubicBezTo>
                  <a:lnTo>
                    <a:pt x="25419" y="8140"/>
                  </a:lnTo>
                  <a:cubicBezTo>
                    <a:pt x="27053" y="8140"/>
                    <a:pt x="27053" y="1"/>
                    <a:pt x="254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2144225" y="4094450"/>
              <a:ext cx="431175" cy="193500"/>
            </a:xfrm>
            <a:custGeom>
              <a:avLst/>
              <a:gdLst/>
              <a:ahLst/>
              <a:cxnLst/>
              <a:rect l="l" t="t" r="r" b="b"/>
              <a:pathLst>
                <a:path w="17247" h="7740" extrusionOk="0">
                  <a:moveTo>
                    <a:pt x="1068" y="1"/>
                  </a:moveTo>
                  <a:cubicBezTo>
                    <a:pt x="434" y="1"/>
                    <a:pt x="1" y="435"/>
                    <a:pt x="134" y="935"/>
                  </a:cubicBezTo>
                  <a:cubicBezTo>
                    <a:pt x="634" y="2836"/>
                    <a:pt x="634" y="4871"/>
                    <a:pt x="134" y="6806"/>
                  </a:cubicBezTo>
                  <a:cubicBezTo>
                    <a:pt x="1" y="7273"/>
                    <a:pt x="434" y="7740"/>
                    <a:pt x="1068" y="7740"/>
                  </a:cubicBezTo>
                  <a:lnTo>
                    <a:pt x="15712" y="7740"/>
                  </a:lnTo>
                  <a:cubicBezTo>
                    <a:pt x="17246" y="7740"/>
                    <a:pt x="17246" y="1"/>
                    <a:pt x="15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3186625" y="3868475"/>
              <a:ext cx="1609525" cy="344425"/>
            </a:xfrm>
            <a:custGeom>
              <a:avLst/>
              <a:gdLst/>
              <a:ahLst/>
              <a:cxnLst/>
              <a:rect l="l" t="t" r="r" b="b"/>
              <a:pathLst>
                <a:path w="64381" h="13777" extrusionOk="0">
                  <a:moveTo>
                    <a:pt x="1936" y="0"/>
                  </a:moveTo>
                  <a:cubicBezTo>
                    <a:pt x="1" y="0"/>
                    <a:pt x="1" y="13777"/>
                    <a:pt x="1936" y="13777"/>
                  </a:cubicBezTo>
                  <a:lnTo>
                    <a:pt x="63313" y="13777"/>
                  </a:lnTo>
                  <a:cubicBezTo>
                    <a:pt x="63947" y="13710"/>
                    <a:pt x="64380" y="13076"/>
                    <a:pt x="64180" y="12476"/>
                  </a:cubicBezTo>
                  <a:cubicBezTo>
                    <a:pt x="63413" y="9874"/>
                    <a:pt x="63413" y="3903"/>
                    <a:pt x="64180" y="1268"/>
                  </a:cubicBezTo>
                  <a:cubicBezTo>
                    <a:pt x="64347" y="667"/>
                    <a:pt x="63913" y="33"/>
                    <a:pt x="63313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3186625" y="3868475"/>
              <a:ext cx="1609525" cy="344425"/>
            </a:xfrm>
            <a:custGeom>
              <a:avLst/>
              <a:gdLst/>
              <a:ahLst/>
              <a:cxnLst/>
              <a:rect l="l" t="t" r="r" b="b"/>
              <a:pathLst>
                <a:path w="64381" h="13777" extrusionOk="0">
                  <a:moveTo>
                    <a:pt x="1936" y="0"/>
                  </a:moveTo>
                  <a:cubicBezTo>
                    <a:pt x="1" y="0"/>
                    <a:pt x="1" y="13777"/>
                    <a:pt x="1936" y="13777"/>
                  </a:cubicBezTo>
                  <a:lnTo>
                    <a:pt x="63313" y="13777"/>
                  </a:lnTo>
                  <a:cubicBezTo>
                    <a:pt x="63947" y="13710"/>
                    <a:pt x="64380" y="13076"/>
                    <a:pt x="64180" y="12476"/>
                  </a:cubicBezTo>
                  <a:cubicBezTo>
                    <a:pt x="63413" y="9874"/>
                    <a:pt x="63413" y="3903"/>
                    <a:pt x="64180" y="1268"/>
                  </a:cubicBezTo>
                  <a:cubicBezTo>
                    <a:pt x="64347" y="667"/>
                    <a:pt x="63913" y="33"/>
                    <a:pt x="633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3821250" y="3909325"/>
              <a:ext cx="967400" cy="262725"/>
            </a:xfrm>
            <a:custGeom>
              <a:avLst/>
              <a:gdLst/>
              <a:ahLst/>
              <a:cxnLst/>
              <a:rect l="l" t="t" r="r" b="b"/>
              <a:pathLst>
                <a:path w="38696" h="10509" extrusionOk="0">
                  <a:moveTo>
                    <a:pt x="1468" y="1"/>
                  </a:moveTo>
                  <a:cubicBezTo>
                    <a:pt x="1" y="1"/>
                    <a:pt x="1" y="10508"/>
                    <a:pt x="1468" y="10508"/>
                  </a:cubicBezTo>
                  <a:lnTo>
                    <a:pt x="38695" y="10508"/>
                  </a:lnTo>
                  <a:cubicBezTo>
                    <a:pt x="38061" y="7873"/>
                    <a:pt x="38061" y="2636"/>
                    <a:pt x="38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3186625" y="3868475"/>
              <a:ext cx="629650" cy="344425"/>
            </a:xfrm>
            <a:custGeom>
              <a:avLst/>
              <a:gdLst/>
              <a:ahLst/>
              <a:cxnLst/>
              <a:rect l="l" t="t" r="r" b="b"/>
              <a:pathLst>
                <a:path w="25186" h="13777" extrusionOk="0">
                  <a:moveTo>
                    <a:pt x="1936" y="0"/>
                  </a:moveTo>
                  <a:cubicBezTo>
                    <a:pt x="1" y="0"/>
                    <a:pt x="1" y="13777"/>
                    <a:pt x="1936" y="13777"/>
                  </a:cubicBezTo>
                  <a:lnTo>
                    <a:pt x="24118" y="13777"/>
                  </a:lnTo>
                  <a:cubicBezTo>
                    <a:pt x="24752" y="13710"/>
                    <a:pt x="25186" y="13076"/>
                    <a:pt x="24985" y="12476"/>
                  </a:cubicBezTo>
                  <a:cubicBezTo>
                    <a:pt x="24252" y="9874"/>
                    <a:pt x="24252" y="3903"/>
                    <a:pt x="24985" y="1268"/>
                  </a:cubicBezTo>
                  <a:cubicBezTo>
                    <a:pt x="25186" y="667"/>
                    <a:pt x="24752" y="33"/>
                    <a:pt x="24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3310900" y="3868475"/>
              <a:ext cx="280225" cy="344425"/>
            </a:xfrm>
            <a:custGeom>
              <a:avLst/>
              <a:gdLst/>
              <a:ahLst/>
              <a:cxnLst/>
              <a:rect l="l" t="t" r="r" b="b"/>
              <a:pathLst>
                <a:path w="11209" h="13777" extrusionOk="0">
                  <a:moveTo>
                    <a:pt x="1935" y="0"/>
                  </a:moveTo>
                  <a:cubicBezTo>
                    <a:pt x="0" y="0"/>
                    <a:pt x="0" y="13777"/>
                    <a:pt x="1935" y="13777"/>
                  </a:cubicBezTo>
                  <a:lnTo>
                    <a:pt x="10374" y="13777"/>
                  </a:lnTo>
                  <a:cubicBezTo>
                    <a:pt x="10875" y="13743"/>
                    <a:pt x="11208" y="13210"/>
                    <a:pt x="11008" y="12743"/>
                  </a:cubicBezTo>
                  <a:cubicBezTo>
                    <a:pt x="10174" y="10207"/>
                    <a:pt x="10174" y="3569"/>
                    <a:pt x="11008" y="1034"/>
                  </a:cubicBezTo>
                  <a:cubicBezTo>
                    <a:pt x="11208" y="567"/>
                    <a:pt x="10875" y="67"/>
                    <a:pt x="10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2987325" y="4212025"/>
              <a:ext cx="1699450" cy="407025"/>
            </a:xfrm>
            <a:custGeom>
              <a:avLst/>
              <a:gdLst/>
              <a:ahLst/>
              <a:cxnLst/>
              <a:rect l="l" t="t" r="r" b="b"/>
              <a:pathLst>
                <a:path w="67978" h="16281" extrusionOk="0">
                  <a:moveTo>
                    <a:pt x="66598" y="0"/>
                  </a:moveTo>
                  <a:cubicBezTo>
                    <a:pt x="66582" y="0"/>
                    <a:pt x="66565" y="1"/>
                    <a:pt x="66548" y="1"/>
                  </a:cubicBezTo>
                  <a:lnTo>
                    <a:pt x="2736" y="1"/>
                  </a:lnTo>
                  <a:cubicBezTo>
                    <a:pt x="1" y="1"/>
                    <a:pt x="34" y="16280"/>
                    <a:pt x="2736" y="16280"/>
                  </a:cubicBezTo>
                  <a:lnTo>
                    <a:pt x="66515" y="16280"/>
                  </a:lnTo>
                  <a:cubicBezTo>
                    <a:pt x="66532" y="16280"/>
                    <a:pt x="66548" y="16281"/>
                    <a:pt x="66565" y="16281"/>
                  </a:cubicBezTo>
                  <a:cubicBezTo>
                    <a:pt x="67342" y="16281"/>
                    <a:pt x="67945" y="15530"/>
                    <a:pt x="67749" y="14779"/>
                  </a:cubicBezTo>
                  <a:cubicBezTo>
                    <a:pt x="66682" y="11676"/>
                    <a:pt x="66682" y="4605"/>
                    <a:pt x="67749" y="1502"/>
                  </a:cubicBezTo>
                  <a:cubicBezTo>
                    <a:pt x="67978" y="751"/>
                    <a:pt x="67375" y="0"/>
                    <a:pt x="6659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2987325" y="4212025"/>
              <a:ext cx="1699450" cy="407025"/>
            </a:xfrm>
            <a:custGeom>
              <a:avLst/>
              <a:gdLst/>
              <a:ahLst/>
              <a:cxnLst/>
              <a:rect l="l" t="t" r="r" b="b"/>
              <a:pathLst>
                <a:path w="67978" h="16281" extrusionOk="0">
                  <a:moveTo>
                    <a:pt x="66598" y="0"/>
                  </a:moveTo>
                  <a:cubicBezTo>
                    <a:pt x="66582" y="0"/>
                    <a:pt x="66565" y="1"/>
                    <a:pt x="66548" y="1"/>
                  </a:cubicBezTo>
                  <a:lnTo>
                    <a:pt x="2736" y="1"/>
                  </a:lnTo>
                  <a:cubicBezTo>
                    <a:pt x="1" y="1"/>
                    <a:pt x="34" y="16280"/>
                    <a:pt x="2736" y="16280"/>
                  </a:cubicBezTo>
                  <a:lnTo>
                    <a:pt x="66515" y="16280"/>
                  </a:lnTo>
                  <a:cubicBezTo>
                    <a:pt x="66532" y="16280"/>
                    <a:pt x="66548" y="16281"/>
                    <a:pt x="66565" y="16281"/>
                  </a:cubicBezTo>
                  <a:cubicBezTo>
                    <a:pt x="67342" y="16281"/>
                    <a:pt x="67945" y="15530"/>
                    <a:pt x="67749" y="14779"/>
                  </a:cubicBezTo>
                  <a:cubicBezTo>
                    <a:pt x="66682" y="11676"/>
                    <a:pt x="66682" y="4605"/>
                    <a:pt x="67749" y="1502"/>
                  </a:cubicBezTo>
                  <a:cubicBezTo>
                    <a:pt x="67978" y="751"/>
                    <a:pt x="67375" y="0"/>
                    <a:pt x="66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3661150" y="4259575"/>
              <a:ext cx="1016575" cy="311925"/>
            </a:xfrm>
            <a:custGeom>
              <a:avLst/>
              <a:gdLst/>
              <a:ahLst/>
              <a:cxnLst/>
              <a:rect l="l" t="t" r="r" b="b"/>
              <a:pathLst>
                <a:path w="40663" h="12477" extrusionOk="0">
                  <a:moveTo>
                    <a:pt x="2102" y="1"/>
                  </a:moveTo>
                  <a:cubicBezTo>
                    <a:pt x="0" y="1"/>
                    <a:pt x="0" y="12476"/>
                    <a:pt x="2102" y="12476"/>
                  </a:cubicBezTo>
                  <a:lnTo>
                    <a:pt x="40663" y="12476"/>
                  </a:lnTo>
                  <a:cubicBezTo>
                    <a:pt x="39762" y="9341"/>
                    <a:pt x="39762" y="3136"/>
                    <a:pt x="406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2987325" y="4212025"/>
              <a:ext cx="666225" cy="407025"/>
            </a:xfrm>
            <a:custGeom>
              <a:avLst/>
              <a:gdLst/>
              <a:ahLst/>
              <a:cxnLst/>
              <a:rect l="l" t="t" r="r" b="b"/>
              <a:pathLst>
                <a:path w="26649" h="16281" extrusionOk="0">
                  <a:moveTo>
                    <a:pt x="25238" y="0"/>
                  </a:moveTo>
                  <a:cubicBezTo>
                    <a:pt x="25220" y="0"/>
                    <a:pt x="25203" y="1"/>
                    <a:pt x="25185" y="1"/>
                  </a:cubicBezTo>
                  <a:lnTo>
                    <a:pt x="2736" y="1"/>
                  </a:lnTo>
                  <a:cubicBezTo>
                    <a:pt x="1" y="1"/>
                    <a:pt x="34" y="16280"/>
                    <a:pt x="2736" y="16280"/>
                  </a:cubicBezTo>
                  <a:lnTo>
                    <a:pt x="25185" y="16280"/>
                  </a:lnTo>
                  <a:cubicBezTo>
                    <a:pt x="25203" y="16280"/>
                    <a:pt x="25220" y="16281"/>
                    <a:pt x="25238" y="16281"/>
                  </a:cubicBezTo>
                  <a:cubicBezTo>
                    <a:pt x="26044" y="16281"/>
                    <a:pt x="26615" y="15530"/>
                    <a:pt x="26419" y="14779"/>
                  </a:cubicBezTo>
                  <a:cubicBezTo>
                    <a:pt x="25352" y="11676"/>
                    <a:pt x="25352" y="4605"/>
                    <a:pt x="26419" y="1502"/>
                  </a:cubicBezTo>
                  <a:cubicBezTo>
                    <a:pt x="26648" y="751"/>
                    <a:pt x="26045" y="0"/>
                    <a:pt x="25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3139100" y="4212050"/>
              <a:ext cx="176625" cy="407025"/>
            </a:xfrm>
            <a:custGeom>
              <a:avLst/>
              <a:gdLst/>
              <a:ahLst/>
              <a:cxnLst/>
              <a:rect l="l" t="t" r="r" b="b"/>
              <a:pathLst>
                <a:path w="7065" h="16281" extrusionOk="0">
                  <a:moveTo>
                    <a:pt x="2736" y="0"/>
                  </a:moveTo>
                  <a:cubicBezTo>
                    <a:pt x="1" y="0"/>
                    <a:pt x="1" y="16279"/>
                    <a:pt x="2736" y="16279"/>
                  </a:cubicBezTo>
                  <a:lnTo>
                    <a:pt x="6572" y="16279"/>
                  </a:lnTo>
                  <a:cubicBezTo>
                    <a:pt x="6586" y="16280"/>
                    <a:pt x="6600" y="16281"/>
                    <a:pt x="6613" y="16281"/>
                  </a:cubicBezTo>
                  <a:cubicBezTo>
                    <a:pt x="6890" y="16281"/>
                    <a:pt x="7065" y="15966"/>
                    <a:pt x="6906" y="15712"/>
                  </a:cubicBezTo>
                  <a:cubicBezTo>
                    <a:pt x="5271" y="13210"/>
                    <a:pt x="5271" y="3102"/>
                    <a:pt x="6906" y="567"/>
                  </a:cubicBezTo>
                  <a:cubicBezTo>
                    <a:pt x="7039" y="300"/>
                    <a:pt x="6839" y="0"/>
                    <a:pt x="65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3288375" y="4212050"/>
              <a:ext cx="175975" cy="407025"/>
            </a:xfrm>
            <a:custGeom>
              <a:avLst/>
              <a:gdLst/>
              <a:ahLst/>
              <a:cxnLst/>
              <a:rect l="l" t="t" r="r" b="b"/>
              <a:pathLst>
                <a:path w="7039" h="16281" extrusionOk="0">
                  <a:moveTo>
                    <a:pt x="2702" y="0"/>
                  </a:moveTo>
                  <a:cubicBezTo>
                    <a:pt x="1" y="0"/>
                    <a:pt x="1" y="16279"/>
                    <a:pt x="2702" y="16279"/>
                  </a:cubicBezTo>
                  <a:lnTo>
                    <a:pt x="6539" y="16279"/>
                  </a:lnTo>
                  <a:cubicBezTo>
                    <a:pt x="6553" y="16280"/>
                    <a:pt x="6566" y="16281"/>
                    <a:pt x="6580" y="16281"/>
                  </a:cubicBezTo>
                  <a:cubicBezTo>
                    <a:pt x="6857" y="16281"/>
                    <a:pt x="7031" y="15966"/>
                    <a:pt x="6872" y="15712"/>
                  </a:cubicBezTo>
                  <a:cubicBezTo>
                    <a:pt x="5238" y="13210"/>
                    <a:pt x="5238" y="3102"/>
                    <a:pt x="6872" y="567"/>
                  </a:cubicBezTo>
                  <a:cubicBezTo>
                    <a:pt x="7039" y="300"/>
                    <a:pt x="6839" y="0"/>
                    <a:pt x="65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4645175" y="3564075"/>
              <a:ext cx="30050" cy="88425"/>
            </a:xfrm>
            <a:custGeom>
              <a:avLst/>
              <a:gdLst/>
              <a:ahLst/>
              <a:cxnLst/>
              <a:rect l="l" t="t" r="r" b="b"/>
              <a:pathLst>
                <a:path w="1202" h="3537" extrusionOk="0">
                  <a:moveTo>
                    <a:pt x="368" y="1"/>
                  </a:moveTo>
                  <a:lnTo>
                    <a:pt x="1" y="167"/>
                  </a:lnTo>
                  <a:cubicBezTo>
                    <a:pt x="434" y="1235"/>
                    <a:pt x="734" y="2369"/>
                    <a:pt x="801" y="3537"/>
                  </a:cubicBezTo>
                  <a:lnTo>
                    <a:pt x="1201" y="3503"/>
                  </a:lnTo>
                  <a:cubicBezTo>
                    <a:pt x="1135" y="2302"/>
                    <a:pt x="835" y="110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4340800" y="3523225"/>
              <a:ext cx="258525" cy="10850"/>
            </a:xfrm>
            <a:custGeom>
              <a:avLst/>
              <a:gdLst/>
              <a:ahLst/>
              <a:cxnLst/>
              <a:rect l="l" t="t" r="r" b="b"/>
              <a:pathLst>
                <a:path w="10341" h="434" extrusionOk="0">
                  <a:moveTo>
                    <a:pt x="0" y="0"/>
                  </a:moveTo>
                  <a:lnTo>
                    <a:pt x="0" y="434"/>
                  </a:lnTo>
                  <a:lnTo>
                    <a:pt x="10341" y="434"/>
                  </a:lnTo>
                  <a:lnTo>
                    <a:pt x="103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2907275" y="3559900"/>
              <a:ext cx="1748775" cy="308600"/>
            </a:xfrm>
            <a:custGeom>
              <a:avLst/>
              <a:gdLst/>
              <a:ahLst/>
              <a:cxnLst/>
              <a:rect l="l" t="t" r="r" b="b"/>
              <a:pathLst>
                <a:path w="69951" h="12344" extrusionOk="0">
                  <a:moveTo>
                    <a:pt x="1201" y="1"/>
                  </a:moveTo>
                  <a:cubicBezTo>
                    <a:pt x="501" y="1"/>
                    <a:pt x="0" y="568"/>
                    <a:pt x="200" y="1135"/>
                  </a:cubicBezTo>
                  <a:cubicBezTo>
                    <a:pt x="1068" y="3503"/>
                    <a:pt x="1068" y="8874"/>
                    <a:pt x="200" y="11209"/>
                  </a:cubicBezTo>
                  <a:cubicBezTo>
                    <a:pt x="0" y="11776"/>
                    <a:pt x="501" y="12343"/>
                    <a:pt x="1201" y="12343"/>
                  </a:cubicBezTo>
                  <a:lnTo>
                    <a:pt x="67715" y="12343"/>
                  </a:lnTo>
                  <a:cubicBezTo>
                    <a:pt x="69950" y="12343"/>
                    <a:pt x="69950" y="1"/>
                    <a:pt x="67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2907275" y="3559900"/>
              <a:ext cx="1045775" cy="308600"/>
            </a:xfrm>
            <a:custGeom>
              <a:avLst/>
              <a:gdLst/>
              <a:ahLst/>
              <a:cxnLst/>
              <a:rect l="l" t="t" r="r" b="b"/>
              <a:pathLst>
                <a:path w="41831" h="12344" extrusionOk="0">
                  <a:moveTo>
                    <a:pt x="1201" y="1"/>
                  </a:moveTo>
                  <a:cubicBezTo>
                    <a:pt x="501" y="1"/>
                    <a:pt x="0" y="568"/>
                    <a:pt x="200" y="1135"/>
                  </a:cubicBezTo>
                  <a:cubicBezTo>
                    <a:pt x="1068" y="3503"/>
                    <a:pt x="1068" y="8874"/>
                    <a:pt x="200" y="11209"/>
                  </a:cubicBezTo>
                  <a:cubicBezTo>
                    <a:pt x="0" y="11776"/>
                    <a:pt x="501" y="12343"/>
                    <a:pt x="1201" y="12343"/>
                  </a:cubicBezTo>
                  <a:lnTo>
                    <a:pt x="39562" y="12343"/>
                  </a:lnTo>
                  <a:cubicBezTo>
                    <a:pt x="41830" y="12343"/>
                    <a:pt x="41830" y="1"/>
                    <a:pt x="39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2914775" y="3595775"/>
              <a:ext cx="997400" cy="236850"/>
            </a:xfrm>
            <a:custGeom>
              <a:avLst/>
              <a:gdLst/>
              <a:ahLst/>
              <a:cxnLst/>
              <a:rect l="l" t="t" r="r" b="b"/>
              <a:pathLst>
                <a:path w="39896" h="9474" extrusionOk="0">
                  <a:moveTo>
                    <a:pt x="1" y="0"/>
                  </a:moveTo>
                  <a:cubicBezTo>
                    <a:pt x="734" y="2402"/>
                    <a:pt x="734" y="7105"/>
                    <a:pt x="1" y="9474"/>
                  </a:cubicBezTo>
                  <a:lnTo>
                    <a:pt x="38161" y="9474"/>
                  </a:lnTo>
                  <a:cubicBezTo>
                    <a:pt x="39896" y="9474"/>
                    <a:pt x="39896" y="0"/>
                    <a:pt x="381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4088125" y="3601600"/>
              <a:ext cx="456175" cy="225200"/>
            </a:xfrm>
            <a:custGeom>
              <a:avLst/>
              <a:gdLst/>
              <a:ahLst/>
              <a:cxnLst/>
              <a:rect l="l" t="t" r="r" b="b"/>
              <a:pathLst>
                <a:path w="18247" h="9008" extrusionOk="0">
                  <a:moveTo>
                    <a:pt x="1134" y="1"/>
                  </a:moveTo>
                  <a:cubicBezTo>
                    <a:pt x="467" y="1"/>
                    <a:pt x="0" y="534"/>
                    <a:pt x="167" y="1102"/>
                  </a:cubicBezTo>
                  <a:cubicBezTo>
                    <a:pt x="701" y="2803"/>
                    <a:pt x="701" y="6205"/>
                    <a:pt x="167" y="7940"/>
                  </a:cubicBezTo>
                  <a:cubicBezTo>
                    <a:pt x="0" y="8474"/>
                    <a:pt x="467" y="9007"/>
                    <a:pt x="1134" y="9007"/>
                  </a:cubicBezTo>
                  <a:lnTo>
                    <a:pt x="16579" y="9007"/>
                  </a:lnTo>
                  <a:cubicBezTo>
                    <a:pt x="18246" y="9007"/>
                    <a:pt x="18246" y="1"/>
                    <a:pt x="16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3004000" y="1213525"/>
              <a:ext cx="176825" cy="687725"/>
            </a:xfrm>
            <a:custGeom>
              <a:avLst/>
              <a:gdLst/>
              <a:ahLst/>
              <a:cxnLst/>
              <a:rect l="l" t="t" r="r" b="b"/>
              <a:pathLst>
                <a:path w="7073" h="27509" extrusionOk="0">
                  <a:moveTo>
                    <a:pt x="3420" y="0"/>
                  </a:moveTo>
                  <a:cubicBezTo>
                    <a:pt x="3381" y="0"/>
                    <a:pt x="3342" y="16"/>
                    <a:pt x="3303" y="55"/>
                  </a:cubicBezTo>
                  <a:cubicBezTo>
                    <a:pt x="3270" y="89"/>
                    <a:pt x="3270" y="189"/>
                    <a:pt x="3336" y="222"/>
                  </a:cubicBezTo>
                  <a:cubicBezTo>
                    <a:pt x="5805" y="2057"/>
                    <a:pt x="6772" y="7594"/>
                    <a:pt x="4137" y="12664"/>
                  </a:cubicBezTo>
                  <a:cubicBezTo>
                    <a:pt x="1969" y="16834"/>
                    <a:pt x="2636" y="20136"/>
                    <a:pt x="3136" y="22572"/>
                  </a:cubicBezTo>
                  <a:cubicBezTo>
                    <a:pt x="3470" y="24039"/>
                    <a:pt x="3703" y="25207"/>
                    <a:pt x="3136" y="26007"/>
                  </a:cubicBezTo>
                  <a:cubicBezTo>
                    <a:pt x="2703" y="26641"/>
                    <a:pt x="1735" y="27041"/>
                    <a:pt x="134" y="27242"/>
                  </a:cubicBezTo>
                  <a:cubicBezTo>
                    <a:pt x="34" y="27275"/>
                    <a:pt x="1" y="27342"/>
                    <a:pt x="1" y="27408"/>
                  </a:cubicBezTo>
                  <a:cubicBezTo>
                    <a:pt x="34" y="27475"/>
                    <a:pt x="67" y="27508"/>
                    <a:pt x="134" y="27508"/>
                  </a:cubicBezTo>
                  <a:cubicBezTo>
                    <a:pt x="1835" y="27275"/>
                    <a:pt x="2836" y="26841"/>
                    <a:pt x="3336" y="26141"/>
                  </a:cubicBezTo>
                  <a:cubicBezTo>
                    <a:pt x="3970" y="25273"/>
                    <a:pt x="3703" y="24039"/>
                    <a:pt x="3403" y="22505"/>
                  </a:cubicBezTo>
                  <a:cubicBezTo>
                    <a:pt x="2903" y="20136"/>
                    <a:pt x="2236" y="16867"/>
                    <a:pt x="4371" y="12798"/>
                  </a:cubicBezTo>
                  <a:cubicBezTo>
                    <a:pt x="7072" y="7594"/>
                    <a:pt x="6072" y="1890"/>
                    <a:pt x="3503" y="22"/>
                  </a:cubicBezTo>
                  <a:cubicBezTo>
                    <a:pt x="3476" y="8"/>
                    <a:pt x="3448" y="0"/>
                    <a:pt x="3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2459450" y="1376300"/>
              <a:ext cx="147600" cy="344900"/>
            </a:xfrm>
            <a:custGeom>
              <a:avLst/>
              <a:gdLst/>
              <a:ahLst/>
              <a:cxnLst/>
              <a:rect l="l" t="t" r="r" b="b"/>
              <a:pathLst>
                <a:path w="5904" h="13796" extrusionOk="0">
                  <a:moveTo>
                    <a:pt x="5715" y="0"/>
                  </a:moveTo>
                  <a:cubicBezTo>
                    <a:pt x="5678" y="0"/>
                    <a:pt x="5639" y="14"/>
                    <a:pt x="5605" y="49"/>
                  </a:cubicBezTo>
                  <a:cubicBezTo>
                    <a:pt x="3937" y="2084"/>
                    <a:pt x="3870" y="5053"/>
                    <a:pt x="3870" y="7655"/>
                  </a:cubicBezTo>
                  <a:cubicBezTo>
                    <a:pt x="3870" y="9990"/>
                    <a:pt x="3870" y="11991"/>
                    <a:pt x="2769" y="12925"/>
                  </a:cubicBezTo>
                  <a:cubicBezTo>
                    <a:pt x="2342" y="13327"/>
                    <a:pt x="1745" y="13521"/>
                    <a:pt x="963" y="13521"/>
                  </a:cubicBezTo>
                  <a:cubicBezTo>
                    <a:pt x="707" y="13521"/>
                    <a:pt x="431" y="13500"/>
                    <a:pt x="134" y="13459"/>
                  </a:cubicBezTo>
                  <a:cubicBezTo>
                    <a:pt x="67" y="13459"/>
                    <a:pt x="1" y="13525"/>
                    <a:pt x="1" y="13592"/>
                  </a:cubicBezTo>
                  <a:cubicBezTo>
                    <a:pt x="1" y="13659"/>
                    <a:pt x="34" y="13726"/>
                    <a:pt x="101" y="13726"/>
                  </a:cubicBezTo>
                  <a:cubicBezTo>
                    <a:pt x="367" y="13759"/>
                    <a:pt x="634" y="13792"/>
                    <a:pt x="901" y="13792"/>
                  </a:cubicBezTo>
                  <a:cubicBezTo>
                    <a:pt x="947" y="13794"/>
                    <a:pt x="993" y="13795"/>
                    <a:pt x="1039" y="13795"/>
                  </a:cubicBezTo>
                  <a:cubicBezTo>
                    <a:pt x="1726" y="13795"/>
                    <a:pt x="2404" y="13563"/>
                    <a:pt x="2936" y="13125"/>
                  </a:cubicBezTo>
                  <a:cubicBezTo>
                    <a:pt x="4103" y="12091"/>
                    <a:pt x="4137" y="10056"/>
                    <a:pt x="4137" y="7688"/>
                  </a:cubicBezTo>
                  <a:cubicBezTo>
                    <a:pt x="4137" y="5086"/>
                    <a:pt x="4170" y="2184"/>
                    <a:pt x="5805" y="216"/>
                  </a:cubicBezTo>
                  <a:cubicBezTo>
                    <a:pt x="5903" y="117"/>
                    <a:pt x="5819" y="0"/>
                    <a:pt x="5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3280875" y="3466500"/>
              <a:ext cx="262700" cy="93525"/>
            </a:xfrm>
            <a:custGeom>
              <a:avLst/>
              <a:gdLst/>
              <a:ahLst/>
              <a:cxnLst/>
              <a:rect l="l" t="t" r="r" b="b"/>
              <a:pathLst>
                <a:path w="10508" h="3741" extrusionOk="0">
                  <a:moveTo>
                    <a:pt x="1268" y="1"/>
                  </a:moveTo>
                  <a:cubicBezTo>
                    <a:pt x="934" y="735"/>
                    <a:pt x="601" y="1302"/>
                    <a:pt x="334" y="1869"/>
                  </a:cubicBezTo>
                  <a:cubicBezTo>
                    <a:pt x="0" y="2603"/>
                    <a:pt x="0" y="3704"/>
                    <a:pt x="901" y="3737"/>
                  </a:cubicBezTo>
                  <a:cubicBezTo>
                    <a:pt x="1003" y="3739"/>
                    <a:pt x="1099" y="3741"/>
                    <a:pt x="1190" y="3741"/>
                  </a:cubicBezTo>
                  <a:cubicBezTo>
                    <a:pt x="2287" y="3741"/>
                    <a:pt x="2632" y="3568"/>
                    <a:pt x="3803" y="3537"/>
                  </a:cubicBezTo>
                  <a:cubicBezTo>
                    <a:pt x="3902" y="3534"/>
                    <a:pt x="4001" y="3533"/>
                    <a:pt x="4098" y="3533"/>
                  </a:cubicBezTo>
                  <a:cubicBezTo>
                    <a:pt x="5277" y="3533"/>
                    <a:pt x="6386" y="3706"/>
                    <a:pt x="8973" y="3737"/>
                  </a:cubicBezTo>
                  <a:cubicBezTo>
                    <a:pt x="10074" y="3737"/>
                    <a:pt x="10508" y="2870"/>
                    <a:pt x="9674" y="2669"/>
                  </a:cubicBezTo>
                  <a:cubicBezTo>
                    <a:pt x="7606" y="2202"/>
                    <a:pt x="5237" y="1602"/>
                    <a:pt x="4770" y="268"/>
                  </a:cubicBezTo>
                  <a:lnTo>
                    <a:pt x="12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2745500" y="2263150"/>
              <a:ext cx="868125" cy="1211950"/>
            </a:xfrm>
            <a:custGeom>
              <a:avLst/>
              <a:gdLst/>
              <a:ahLst/>
              <a:cxnLst/>
              <a:rect l="l" t="t" r="r" b="b"/>
              <a:pathLst>
                <a:path w="34725" h="48478" extrusionOk="0">
                  <a:moveTo>
                    <a:pt x="1501" y="0"/>
                  </a:moveTo>
                  <a:lnTo>
                    <a:pt x="0" y="6372"/>
                  </a:lnTo>
                  <a:cubicBezTo>
                    <a:pt x="0" y="6372"/>
                    <a:pt x="3269" y="16646"/>
                    <a:pt x="24184" y="21916"/>
                  </a:cubicBezTo>
                  <a:cubicBezTo>
                    <a:pt x="22149" y="26219"/>
                    <a:pt x="22616" y="47568"/>
                    <a:pt x="22616" y="47568"/>
                  </a:cubicBezTo>
                  <a:cubicBezTo>
                    <a:pt x="22967" y="47919"/>
                    <a:pt x="24828" y="48478"/>
                    <a:pt x="25800" y="48478"/>
                  </a:cubicBezTo>
                  <a:cubicBezTo>
                    <a:pt x="26120" y="48478"/>
                    <a:pt x="26344" y="48417"/>
                    <a:pt x="26386" y="48268"/>
                  </a:cubicBezTo>
                  <a:cubicBezTo>
                    <a:pt x="26386" y="48268"/>
                    <a:pt x="34725" y="20782"/>
                    <a:pt x="30755" y="17179"/>
                  </a:cubicBezTo>
                  <a:cubicBezTo>
                    <a:pt x="21315" y="8673"/>
                    <a:pt x="12009" y="634"/>
                    <a:pt x="12009" y="634"/>
                  </a:cubicBezTo>
                  <a:lnTo>
                    <a:pt x="15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2779675" y="2435775"/>
              <a:ext cx="155150" cy="159300"/>
            </a:xfrm>
            <a:custGeom>
              <a:avLst/>
              <a:gdLst/>
              <a:ahLst/>
              <a:cxnLst/>
              <a:rect l="l" t="t" r="r" b="b"/>
              <a:pathLst>
                <a:path w="6206" h="6372" extrusionOk="0">
                  <a:moveTo>
                    <a:pt x="5638" y="0"/>
                  </a:moveTo>
                  <a:lnTo>
                    <a:pt x="1" y="2002"/>
                  </a:lnTo>
                  <a:cubicBezTo>
                    <a:pt x="1168" y="3636"/>
                    <a:pt x="2569" y="5104"/>
                    <a:pt x="4137" y="6372"/>
                  </a:cubicBezTo>
                  <a:cubicBezTo>
                    <a:pt x="6205" y="3937"/>
                    <a:pt x="5638" y="1"/>
                    <a:pt x="5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3299225" y="3418875"/>
              <a:ext cx="124275" cy="71850"/>
            </a:xfrm>
            <a:custGeom>
              <a:avLst/>
              <a:gdLst/>
              <a:ahLst/>
              <a:cxnLst/>
              <a:rect l="l" t="t" r="r" b="b"/>
              <a:pathLst>
                <a:path w="4971" h="2874" extrusionOk="0">
                  <a:moveTo>
                    <a:pt x="341" y="0"/>
                  </a:moveTo>
                  <a:cubicBezTo>
                    <a:pt x="139" y="0"/>
                    <a:pt x="0" y="155"/>
                    <a:pt x="0" y="338"/>
                  </a:cubicBezTo>
                  <a:lnTo>
                    <a:pt x="34" y="1873"/>
                  </a:lnTo>
                  <a:cubicBezTo>
                    <a:pt x="34" y="2006"/>
                    <a:pt x="134" y="2139"/>
                    <a:pt x="267" y="2173"/>
                  </a:cubicBezTo>
                  <a:cubicBezTo>
                    <a:pt x="1601" y="2540"/>
                    <a:pt x="3002" y="2773"/>
                    <a:pt x="4370" y="2873"/>
                  </a:cubicBezTo>
                  <a:cubicBezTo>
                    <a:pt x="4570" y="2873"/>
                    <a:pt x="4737" y="2740"/>
                    <a:pt x="4737" y="2573"/>
                  </a:cubicBezTo>
                  <a:cubicBezTo>
                    <a:pt x="4804" y="2006"/>
                    <a:pt x="4904" y="1272"/>
                    <a:pt x="4970" y="872"/>
                  </a:cubicBezTo>
                  <a:cubicBezTo>
                    <a:pt x="4970" y="705"/>
                    <a:pt x="4870" y="538"/>
                    <a:pt x="4704" y="505"/>
                  </a:cubicBezTo>
                  <a:lnTo>
                    <a:pt x="400" y="5"/>
                  </a:lnTo>
                  <a:cubicBezTo>
                    <a:pt x="380" y="2"/>
                    <a:pt x="361" y="0"/>
                    <a:pt x="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3299225" y="3418875"/>
              <a:ext cx="124275" cy="71850"/>
            </a:xfrm>
            <a:custGeom>
              <a:avLst/>
              <a:gdLst/>
              <a:ahLst/>
              <a:cxnLst/>
              <a:rect l="l" t="t" r="r" b="b"/>
              <a:pathLst>
                <a:path w="4971" h="2874" extrusionOk="0">
                  <a:moveTo>
                    <a:pt x="341" y="0"/>
                  </a:moveTo>
                  <a:cubicBezTo>
                    <a:pt x="139" y="0"/>
                    <a:pt x="0" y="155"/>
                    <a:pt x="0" y="338"/>
                  </a:cubicBezTo>
                  <a:lnTo>
                    <a:pt x="34" y="1873"/>
                  </a:lnTo>
                  <a:cubicBezTo>
                    <a:pt x="34" y="2006"/>
                    <a:pt x="134" y="2139"/>
                    <a:pt x="267" y="2173"/>
                  </a:cubicBezTo>
                  <a:cubicBezTo>
                    <a:pt x="1601" y="2540"/>
                    <a:pt x="3002" y="2773"/>
                    <a:pt x="4370" y="2873"/>
                  </a:cubicBezTo>
                  <a:cubicBezTo>
                    <a:pt x="4570" y="2873"/>
                    <a:pt x="4737" y="2740"/>
                    <a:pt x="4737" y="2573"/>
                  </a:cubicBezTo>
                  <a:cubicBezTo>
                    <a:pt x="4804" y="2006"/>
                    <a:pt x="4904" y="1272"/>
                    <a:pt x="4970" y="872"/>
                  </a:cubicBezTo>
                  <a:cubicBezTo>
                    <a:pt x="4970" y="705"/>
                    <a:pt x="4870" y="538"/>
                    <a:pt x="4704" y="505"/>
                  </a:cubicBezTo>
                  <a:lnTo>
                    <a:pt x="400" y="5"/>
                  </a:lnTo>
                  <a:cubicBezTo>
                    <a:pt x="380" y="2"/>
                    <a:pt x="361" y="0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2257650" y="3924350"/>
              <a:ext cx="256875" cy="134275"/>
            </a:xfrm>
            <a:custGeom>
              <a:avLst/>
              <a:gdLst/>
              <a:ahLst/>
              <a:cxnLst/>
              <a:rect l="l" t="t" r="r" b="b"/>
              <a:pathLst>
                <a:path w="10275" h="5371" extrusionOk="0">
                  <a:moveTo>
                    <a:pt x="1468" y="0"/>
                  </a:moveTo>
                  <a:cubicBezTo>
                    <a:pt x="1234" y="701"/>
                    <a:pt x="901" y="1368"/>
                    <a:pt x="567" y="2001"/>
                  </a:cubicBezTo>
                  <a:cubicBezTo>
                    <a:pt x="0" y="2902"/>
                    <a:pt x="67" y="3536"/>
                    <a:pt x="967" y="3669"/>
                  </a:cubicBezTo>
                  <a:cubicBezTo>
                    <a:pt x="2035" y="3869"/>
                    <a:pt x="2402" y="3736"/>
                    <a:pt x="3736" y="4003"/>
                  </a:cubicBezTo>
                  <a:cubicBezTo>
                    <a:pt x="5304" y="4303"/>
                    <a:pt x="6238" y="5371"/>
                    <a:pt x="9073" y="5371"/>
                  </a:cubicBezTo>
                  <a:cubicBezTo>
                    <a:pt x="10207" y="5371"/>
                    <a:pt x="10274" y="4336"/>
                    <a:pt x="8806" y="4036"/>
                  </a:cubicBezTo>
                  <a:cubicBezTo>
                    <a:pt x="7239" y="3769"/>
                    <a:pt x="6205" y="1434"/>
                    <a:pt x="5771" y="300"/>
                  </a:cubicBezTo>
                  <a:lnTo>
                    <a:pt x="14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2265150" y="2256475"/>
              <a:ext cx="763900" cy="1679975"/>
            </a:xfrm>
            <a:custGeom>
              <a:avLst/>
              <a:gdLst/>
              <a:ahLst/>
              <a:cxnLst/>
              <a:rect l="l" t="t" r="r" b="b"/>
              <a:pathLst>
                <a:path w="30556" h="67199" extrusionOk="0">
                  <a:moveTo>
                    <a:pt x="16479" y="1"/>
                  </a:moveTo>
                  <a:cubicBezTo>
                    <a:pt x="13110" y="2803"/>
                    <a:pt x="9941" y="6472"/>
                    <a:pt x="8039" y="29355"/>
                  </a:cubicBezTo>
                  <a:cubicBezTo>
                    <a:pt x="0" y="40029"/>
                    <a:pt x="1168" y="66715"/>
                    <a:pt x="1168" y="66715"/>
                  </a:cubicBezTo>
                  <a:cubicBezTo>
                    <a:pt x="1943" y="67029"/>
                    <a:pt x="3152" y="67199"/>
                    <a:pt x="4118" y="67199"/>
                  </a:cubicBezTo>
                  <a:cubicBezTo>
                    <a:pt x="4690" y="67199"/>
                    <a:pt x="5177" y="67139"/>
                    <a:pt x="5438" y="67015"/>
                  </a:cubicBezTo>
                  <a:cubicBezTo>
                    <a:pt x="5938" y="59276"/>
                    <a:pt x="12576" y="40663"/>
                    <a:pt x="16746" y="29255"/>
                  </a:cubicBezTo>
                  <a:cubicBezTo>
                    <a:pt x="20715" y="18414"/>
                    <a:pt x="30555" y="868"/>
                    <a:pt x="30555" y="868"/>
                  </a:cubicBezTo>
                  <a:lnTo>
                    <a:pt x="164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2284325" y="3874200"/>
              <a:ext cx="130125" cy="67650"/>
            </a:xfrm>
            <a:custGeom>
              <a:avLst/>
              <a:gdLst/>
              <a:ahLst/>
              <a:cxnLst/>
              <a:rect l="l" t="t" r="r" b="b"/>
              <a:pathLst>
                <a:path w="5205" h="2706" extrusionOk="0">
                  <a:moveTo>
                    <a:pt x="342" y="0"/>
                  </a:moveTo>
                  <a:cubicBezTo>
                    <a:pt x="140" y="0"/>
                    <a:pt x="1" y="158"/>
                    <a:pt x="1" y="372"/>
                  </a:cubicBezTo>
                  <a:lnTo>
                    <a:pt x="67" y="1839"/>
                  </a:lnTo>
                  <a:cubicBezTo>
                    <a:pt x="67" y="1973"/>
                    <a:pt x="167" y="2106"/>
                    <a:pt x="301" y="2139"/>
                  </a:cubicBezTo>
                  <a:cubicBezTo>
                    <a:pt x="908" y="2284"/>
                    <a:pt x="2671" y="2705"/>
                    <a:pt x="4173" y="2705"/>
                  </a:cubicBezTo>
                  <a:cubicBezTo>
                    <a:pt x="4402" y="2705"/>
                    <a:pt x="4625" y="2695"/>
                    <a:pt x="4837" y="2673"/>
                  </a:cubicBezTo>
                  <a:cubicBezTo>
                    <a:pt x="5004" y="2673"/>
                    <a:pt x="5171" y="2506"/>
                    <a:pt x="5138" y="2306"/>
                  </a:cubicBezTo>
                  <a:cubicBezTo>
                    <a:pt x="5138" y="1773"/>
                    <a:pt x="5138" y="1239"/>
                    <a:pt x="5204" y="738"/>
                  </a:cubicBezTo>
                  <a:cubicBezTo>
                    <a:pt x="5204" y="538"/>
                    <a:pt x="5071" y="405"/>
                    <a:pt x="4904" y="372"/>
                  </a:cubicBezTo>
                  <a:lnTo>
                    <a:pt x="401" y="5"/>
                  </a:lnTo>
                  <a:cubicBezTo>
                    <a:pt x="381" y="2"/>
                    <a:pt x="361" y="0"/>
                    <a:pt x="3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2284325" y="3874200"/>
              <a:ext cx="130125" cy="67650"/>
            </a:xfrm>
            <a:custGeom>
              <a:avLst/>
              <a:gdLst/>
              <a:ahLst/>
              <a:cxnLst/>
              <a:rect l="l" t="t" r="r" b="b"/>
              <a:pathLst>
                <a:path w="5205" h="2706" extrusionOk="0">
                  <a:moveTo>
                    <a:pt x="342" y="0"/>
                  </a:moveTo>
                  <a:cubicBezTo>
                    <a:pt x="140" y="0"/>
                    <a:pt x="1" y="158"/>
                    <a:pt x="1" y="372"/>
                  </a:cubicBezTo>
                  <a:lnTo>
                    <a:pt x="67" y="1839"/>
                  </a:lnTo>
                  <a:cubicBezTo>
                    <a:pt x="67" y="1973"/>
                    <a:pt x="167" y="2106"/>
                    <a:pt x="301" y="2139"/>
                  </a:cubicBezTo>
                  <a:cubicBezTo>
                    <a:pt x="908" y="2284"/>
                    <a:pt x="2671" y="2705"/>
                    <a:pt x="4173" y="2705"/>
                  </a:cubicBezTo>
                  <a:cubicBezTo>
                    <a:pt x="4402" y="2705"/>
                    <a:pt x="4625" y="2695"/>
                    <a:pt x="4837" y="2673"/>
                  </a:cubicBezTo>
                  <a:cubicBezTo>
                    <a:pt x="5004" y="2673"/>
                    <a:pt x="5171" y="2506"/>
                    <a:pt x="5138" y="2306"/>
                  </a:cubicBezTo>
                  <a:cubicBezTo>
                    <a:pt x="5138" y="1773"/>
                    <a:pt x="5138" y="1239"/>
                    <a:pt x="5204" y="738"/>
                  </a:cubicBezTo>
                  <a:cubicBezTo>
                    <a:pt x="5204" y="538"/>
                    <a:pt x="5071" y="405"/>
                    <a:pt x="4904" y="372"/>
                  </a:cubicBezTo>
                  <a:lnTo>
                    <a:pt x="401" y="5"/>
                  </a:lnTo>
                  <a:cubicBezTo>
                    <a:pt x="381" y="2"/>
                    <a:pt x="361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2969950" y="1818275"/>
              <a:ext cx="473550" cy="376825"/>
            </a:xfrm>
            <a:custGeom>
              <a:avLst/>
              <a:gdLst/>
              <a:ahLst/>
              <a:cxnLst/>
              <a:rect l="l" t="t" r="r" b="b"/>
              <a:pathLst>
                <a:path w="18942" h="15073" extrusionOk="0">
                  <a:moveTo>
                    <a:pt x="2981" y="1"/>
                  </a:moveTo>
                  <a:cubicBezTo>
                    <a:pt x="1482" y="1"/>
                    <a:pt x="0" y="1470"/>
                    <a:pt x="762" y="3285"/>
                  </a:cubicBezTo>
                  <a:cubicBezTo>
                    <a:pt x="1229" y="4252"/>
                    <a:pt x="1696" y="5120"/>
                    <a:pt x="2163" y="5987"/>
                  </a:cubicBezTo>
                  <a:cubicBezTo>
                    <a:pt x="2664" y="6888"/>
                    <a:pt x="3197" y="7755"/>
                    <a:pt x="3731" y="8589"/>
                  </a:cubicBezTo>
                  <a:cubicBezTo>
                    <a:pt x="4265" y="9423"/>
                    <a:pt x="4832" y="10257"/>
                    <a:pt x="5432" y="11091"/>
                  </a:cubicBezTo>
                  <a:cubicBezTo>
                    <a:pt x="6033" y="11925"/>
                    <a:pt x="6667" y="12725"/>
                    <a:pt x="7334" y="13526"/>
                  </a:cubicBezTo>
                  <a:lnTo>
                    <a:pt x="7467" y="13659"/>
                  </a:lnTo>
                  <a:cubicBezTo>
                    <a:pt x="7567" y="13826"/>
                    <a:pt x="7734" y="13926"/>
                    <a:pt x="7901" y="14026"/>
                  </a:cubicBezTo>
                  <a:cubicBezTo>
                    <a:pt x="8735" y="14493"/>
                    <a:pt x="9635" y="14793"/>
                    <a:pt x="10569" y="14927"/>
                  </a:cubicBezTo>
                  <a:cubicBezTo>
                    <a:pt x="11206" y="15029"/>
                    <a:pt x="11843" y="15072"/>
                    <a:pt x="12481" y="15072"/>
                  </a:cubicBezTo>
                  <a:cubicBezTo>
                    <a:pt x="12677" y="15072"/>
                    <a:pt x="12874" y="15068"/>
                    <a:pt x="13071" y="15060"/>
                  </a:cubicBezTo>
                  <a:cubicBezTo>
                    <a:pt x="13872" y="15027"/>
                    <a:pt x="14639" y="14960"/>
                    <a:pt x="15439" y="14827"/>
                  </a:cubicBezTo>
                  <a:cubicBezTo>
                    <a:pt x="16207" y="14693"/>
                    <a:pt x="16974" y="14493"/>
                    <a:pt x="17708" y="14226"/>
                  </a:cubicBezTo>
                  <a:cubicBezTo>
                    <a:pt x="18942" y="13826"/>
                    <a:pt x="18675" y="12025"/>
                    <a:pt x="17408" y="11958"/>
                  </a:cubicBezTo>
                  <a:lnTo>
                    <a:pt x="17307" y="11958"/>
                  </a:lnTo>
                  <a:cubicBezTo>
                    <a:pt x="16674" y="11925"/>
                    <a:pt x="15940" y="11891"/>
                    <a:pt x="15273" y="11825"/>
                  </a:cubicBezTo>
                  <a:cubicBezTo>
                    <a:pt x="14606" y="11758"/>
                    <a:pt x="13938" y="11691"/>
                    <a:pt x="13271" y="11558"/>
                  </a:cubicBezTo>
                  <a:cubicBezTo>
                    <a:pt x="12671" y="11458"/>
                    <a:pt x="12070" y="11324"/>
                    <a:pt x="11470" y="11124"/>
                  </a:cubicBezTo>
                  <a:cubicBezTo>
                    <a:pt x="11132" y="11003"/>
                    <a:pt x="10793" y="10847"/>
                    <a:pt x="10468" y="10657"/>
                  </a:cubicBezTo>
                  <a:lnTo>
                    <a:pt x="10468" y="10657"/>
                  </a:lnTo>
                  <a:cubicBezTo>
                    <a:pt x="9505" y="9214"/>
                    <a:pt x="8574" y="7715"/>
                    <a:pt x="7701" y="6187"/>
                  </a:cubicBezTo>
                  <a:cubicBezTo>
                    <a:pt x="7234" y="5387"/>
                    <a:pt x="6767" y="4553"/>
                    <a:pt x="6300" y="3719"/>
                  </a:cubicBezTo>
                  <a:cubicBezTo>
                    <a:pt x="5866" y="2885"/>
                    <a:pt x="5399" y="1984"/>
                    <a:pt x="4999" y="1217"/>
                  </a:cubicBezTo>
                  <a:lnTo>
                    <a:pt x="4932" y="1184"/>
                  </a:lnTo>
                  <a:cubicBezTo>
                    <a:pt x="4450" y="352"/>
                    <a:pt x="3713" y="1"/>
                    <a:pt x="29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2909775" y="1764450"/>
              <a:ext cx="243525" cy="267725"/>
            </a:xfrm>
            <a:custGeom>
              <a:avLst/>
              <a:gdLst/>
              <a:ahLst/>
              <a:cxnLst/>
              <a:rect l="l" t="t" r="r" b="b"/>
              <a:pathLst>
                <a:path w="9741" h="10709" extrusionOk="0">
                  <a:moveTo>
                    <a:pt x="5104" y="1"/>
                  </a:moveTo>
                  <a:cubicBezTo>
                    <a:pt x="0" y="3003"/>
                    <a:pt x="4737" y="10709"/>
                    <a:pt x="4737" y="10709"/>
                  </a:cubicBezTo>
                  <a:cubicBezTo>
                    <a:pt x="4737" y="10709"/>
                    <a:pt x="8740" y="9341"/>
                    <a:pt x="9741" y="6639"/>
                  </a:cubicBezTo>
                  <a:cubicBezTo>
                    <a:pt x="8240" y="2102"/>
                    <a:pt x="7806" y="901"/>
                    <a:pt x="5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2651475" y="1721850"/>
              <a:ext cx="484325" cy="596925"/>
            </a:xfrm>
            <a:custGeom>
              <a:avLst/>
              <a:gdLst/>
              <a:ahLst/>
              <a:cxnLst/>
              <a:rect l="l" t="t" r="r" b="b"/>
              <a:pathLst>
                <a:path w="19373" h="23877" extrusionOk="0">
                  <a:moveTo>
                    <a:pt x="3834" y="0"/>
                  </a:moveTo>
                  <a:cubicBezTo>
                    <a:pt x="1645" y="0"/>
                    <a:pt x="0" y="1991"/>
                    <a:pt x="359" y="4173"/>
                  </a:cubicBezTo>
                  <a:cubicBezTo>
                    <a:pt x="1826" y="14114"/>
                    <a:pt x="1293" y="17049"/>
                    <a:pt x="1026" y="21386"/>
                  </a:cubicBezTo>
                  <a:cubicBezTo>
                    <a:pt x="6687" y="23138"/>
                    <a:pt x="10714" y="23876"/>
                    <a:pt x="13332" y="23876"/>
                  </a:cubicBezTo>
                  <a:cubicBezTo>
                    <a:pt x="14601" y="23876"/>
                    <a:pt x="15538" y="23703"/>
                    <a:pt x="16170" y="23387"/>
                  </a:cubicBezTo>
                  <a:cubicBezTo>
                    <a:pt x="17171" y="23087"/>
                    <a:pt x="17171" y="17316"/>
                    <a:pt x="17804" y="14347"/>
                  </a:cubicBezTo>
                  <a:cubicBezTo>
                    <a:pt x="18605" y="10845"/>
                    <a:pt x="19005" y="9077"/>
                    <a:pt x="19139" y="7576"/>
                  </a:cubicBezTo>
                  <a:cubicBezTo>
                    <a:pt x="19372" y="4840"/>
                    <a:pt x="17638" y="2339"/>
                    <a:pt x="15002" y="1571"/>
                  </a:cubicBezTo>
                  <a:cubicBezTo>
                    <a:pt x="14269" y="1371"/>
                    <a:pt x="13501" y="1171"/>
                    <a:pt x="12767" y="1004"/>
                  </a:cubicBezTo>
                  <a:cubicBezTo>
                    <a:pt x="10499" y="537"/>
                    <a:pt x="8198" y="237"/>
                    <a:pt x="5896" y="104"/>
                  </a:cubicBezTo>
                  <a:cubicBezTo>
                    <a:pt x="5262" y="37"/>
                    <a:pt x="4595" y="4"/>
                    <a:pt x="3995" y="4"/>
                  </a:cubicBezTo>
                  <a:cubicBezTo>
                    <a:pt x="3941" y="1"/>
                    <a:pt x="3887" y="0"/>
                    <a:pt x="3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2309350" y="2192275"/>
              <a:ext cx="118425" cy="158525"/>
            </a:xfrm>
            <a:custGeom>
              <a:avLst/>
              <a:gdLst/>
              <a:ahLst/>
              <a:cxnLst/>
              <a:rect l="l" t="t" r="r" b="b"/>
              <a:pathLst>
                <a:path w="4737" h="6341" extrusionOk="0">
                  <a:moveTo>
                    <a:pt x="2802" y="0"/>
                  </a:moveTo>
                  <a:cubicBezTo>
                    <a:pt x="1301" y="1168"/>
                    <a:pt x="567" y="3503"/>
                    <a:pt x="567" y="3503"/>
                  </a:cubicBezTo>
                  <a:lnTo>
                    <a:pt x="267" y="4170"/>
                  </a:lnTo>
                  <a:cubicBezTo>
                    <a:pt x="0" y="4737"/>
                    <a:pt x="234" y="5404"/>
                    <a:pt x="801" y="5637"/>
                  </a:cubicBezTo>
                  <a:lnTo>
                    <a:pt x="2068" y="6238"/>
                  </a:lnTo>
                  <a:cubicBezTo>
                    <a:pt x="2230" y="6307"/>
                    <a:pt x="2400" y="6341"/>
                    <a:pt x="2568" y="6341"/>
                  </a:cubicBezTo>
                  <a:cubicBezTo>
                    <a:pt x="2885" y="6341"/>
                    <a:pt x="3196" y="6222"/>
                    <a:pt x="3436" y="6004"/>
                  </a:cubicBezTo>
                  <a:lnTo>
                    <a:pt x="4270" y="5237"/>
                  </a:lnTo>
                  <a:cubicBezTo>
                    <a:pt x="4570" y="4937"/>
                    <a:pt x="4737" y="4537"/>
                    <a:pt x="4704" y="4103"/>
                  </a:cubicBezTo>
                  <a:lnTo>
                    <a:pt x="4470" y="2102"/>
                  </a:lnTo>
                  <a:cubicBezTo>
                    <a:pt x="4370" y="1301"/>
                    <a:pt x="3903" y="601"/>
                    <a:pt x="3203" y="234"/>
                  </a:cubicBezTo>
                  <a:lnTo>
                    <a:pt x="28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3363425" y="2079025"/>
              <a:ext cx="149300" cy="107850"/>
            </a:xfrm>
            <a:custGeom>
              <a:avLst/>
              <a:gdLst/>
              <a:ahLst/>
              <a:cxnLst/>
              <a:rect l="l" t="t" r="r" b="b"/>
              <a:pathLst>
                <a:path w="5972" h="4314" extrusionOk="0">
                  <a:moveTo>
                    <a:pt x="3508" y="1"/>
                  </a:moveTo>
                  <a:cubicBezTo>
                    <a:pt x="3252" y="1"/>
                    <a:pt x="2998" y="82"/>
                    <a:pt x="2769" y="227"/>
                  </a:cubicBezTo>
                  <a:lnTo>
                    <a:pt x="1101" y="1361"/>
                  </a:lnTo>
                  <a:cubicBezTo>
                    <a:pt x="434" y="1795"/>
                    <a:pt x="34" y="2529"/>
                    <a:pt x="1" y="3329"/>
                  </a:cubicBezTo>
                  <a:lnTo>
                    <a:pt x="1" y="3830"/>
                  </a:lnTo>
                  <a:cubicBezTo>
                    <a:pt x="833" y="4214"/>
                    <a:pt x="1827" y="4314"/>
                    <a:pt x="2636" y="4314"/>
                  </a:cubicBezTo>
                  <a:cubicBezTo>
                    <a:pt x="3512" y="4314"/>
                    <a:pt x="4170" y="4197"/>
                    <a:pt x="4170" y="4197"/>
                  </a:cubicBezTo>
                  <a:lnTo>
                    <a:pt x="4904" y="4163"/>
                  </a:lnTo>
                  <a:cubicBezTo>
                    <a:pt x="5505" y="4130"/>
                    <a:pt x="5972" y="3629"/>
                    <a:pt x="5972" y="2996"/>
                  </a:cubicBezTo>
                  <a:lnTo>
                    <a:pt x="5905" y="1595"/>
                  </a:lnTo>
                  <a:cubicBezTo>
                    <a:pt x="5838" y="1094"/>
                    <a:pt x="5505" y="661"/>
                    <a:pt x="5038" y="527"/>
                  </a:cubicBezTo>
                  <a:lnTo>
                    <a:pt x="3970" y="94"/>
                  </a:lnTo>
                  <a:cubicBezTo>
                    <a:pt x="3819" y="31"/>
                    <a:pt x="3663" y="1"/>
                    <a:pt x="35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2360925" y="1746200"/>
              <a:ext cx="407100" cy="514950"/>
            </a:xfrm>
            <a:custGeom>
              <a:avLst/>
              <a:gdLst/>
              <a:ahLst/>
              <a:cxnLst/>
              <a:rect l="l" t="t" r="r" b="b"/>
              <a:pathLst>
                <a:path w="16284" h="20598" extrusionOk="0">
                  <a:moveTo>
                    <a:pt x="13633" y="0"/>
                  </a:moveTo>
                  <a:cubicBezTo>
                    <a:pt x="13347" y="0"/>
                    <a:pt x="13059" y="53"/>
                    <a:pt x="12781" y="164"/>
                  </a:cubicBezTo>
                  <a:cubicBezTo>
                    <a:pt x="12481" y="264"/>
                    <a:pt x="12281" y="364"/>
                    <a:pt x="12047" y="464"/>
                  </a:cubicBezTo>
                  <a:cubicBezTo>
                    <a:pt x="11780" y="564"/>
                    <a:pt x="11580" y="664"/>
                    <a:pt x="11347" y="764"/>
                  </a:cubicBezTo>
                  <a:cubicBezTo>
                    <a:pt x="10880" y="998"/>
                    <a:pt x="10446" y="1231"/>
                    <a:pt x="10013" y="1465"/>
                  </a:cubicBezTo>
                  <a:cubicBezTo>
                    <a:pt x="9112" y="1932"/>
                    <a:pt x="8245" y="2432"/>
                    <a:pt x="7444" y="2999"/>
                  </a:cubicBezTo>
                  <a:cubicBezTo>
                    <a:pt x="6610" y="3566"/>
                    <a:pt x="5776" y="4167"/>
                    <a:pt x="5009" y="4800"/>
                  </a:cubicBezTo>
                  <a:cubicBezTo>
                    <a:pt x="4242" y="5468"/>
                    <a:pt x="3508" y="6201"/>
                    <a:pt x="2807" y="6935"/>
                  </a:cubicBezTo>
                  <a:lnTo>
                    <a:pt x="2707" y="7035"/>
                  </a:lnTo>
                  <a:cubicBezTo>
                    <a:pt x="2641" y="7135"/>
                    <a:pt x="2607" y="7202"/>
                    <a:pt x="2541" y="7302"/>
                  </a:cubicBezTo>
                  <a:cubicBezTo>
                    <a:pt x="2240" y="7836"/>
                    <a:pt x="2007" y="8403"/>
                    <a:pt x="1807" y="8970"/>
                  </a:cubicBezTo>
                  <a:cubicBezTo>
                    <a:pt x="1607" y="9504"/>
                    <a:pt x="1473" y="10004"/>
                    <a:pt x="1340" y="10505"/>
                  </a:cubicBezTo>
                  <a:cubicBezTo>
                    <a:pt x="1073" y="11505"/>
                    <a:pt x="839" y="12473"/>
                    <a:pt x="706" y="13473"/>
                  </a:cubicBezTo>
                  <a:cubicBezTo>
                    <a:pt x="539" y="14441"/>
                    <a:pt x="372" y="15441"/>
                    <a:pt x="272" y="16409"/>
                  </a:cubicBezTo>
                  <a:cubicBezTo>
                    <a:pt x="172" y="17409"/>
                    <a:pt x="72" y="18377"/>
                    <a:pt x="39" y="19378"/>
                  </a:cubicBezTo>
                  <a:cubicBezTo>
                    <a:pt x="1" y="20154"/>
                    <a:pt x="597" y="20597"/>
                    <a:pt x="1199" y="20597"/>
                  </a:cubicBezTo>
                  <a:cubicBezTo>
                    <a:pt x="1658" y="20597"/>
                    <a:pt x="2120" y="20340"/>
                    <a:pt x="2307" y="19778"/>
                  </a:cubicBezTo>
                  <a:lnTo>
                    <a:pt x="3208" y="17043"/>
                  </a:lnTo>
                  <a:cubicBezTo>
                    <a:pt x="3508" y="16142"/>
                    <a:pt x="3808" y="15241"/>
                    <a:pt x="4108" y="14341"/>
                  </a:cubicBezTo>
                  <a:cubicBezTo>
                    <a:pt x="4409" y="13440"/>
                    <a:pt x="4742" y="12539"/>
                    <a:pt x="5076" y="11705"/>
                  </a:cubicBezTo>
                  <a:cubicBezTo>
                    <a:pt x="5242" y="11305"/>
                    <a:pt x="5409" y="10871"/>
                    <a:pt x="5576" y="10505"/>
                  </a:cubicBezTo>
                  <a:cubicBezTo>
                    <a:pt x="5699" y="10258"/>
                    <a:pt x="5823" y="10029"/>
                    <a:pt x="5960" y="9805"/>
                  </a:cubicBezTo>
                  <a:lnTo>
                    <a:pt x="5960" y="9805"/>
                  </a:lnTo>
                  <a:cubicBezTo>
                    <a:pt x="6555" y="9301"/>
                    <a:pt x="7154" y="8775"/>
                    <a:pt x="7811" y="8336"/>
                  </a:cubicBezTo>
                  <a:cubicBezTo>
                    <a:pt x="8478" y="7836"/>
                    <a:pt x="9212" y="7336"/>
                    <a:pt x="9946" y="6902"/>
                  </a:cubicBezTo>
                  <a:cubicBezTo>
                    <a:pt x="10680" y="6468"/>
                    <a:pt x="11447" y="6035"/>
                    <a:pt x="12214" y="5634"/>
                  </a:cubicBezTo>
                  <a:cubicBezTo>
                    <a:pt x="12581" y="5434"/>
                    <a:pt x="12981" y="5234"/>
                    <a:pt x="13348" y="5034"/>
                  </a:cubicBezTo>
                  <a:lnTo>
                    <a:pt x="13949" y="4767"/>
                  </a:lnTo>
                  <a:lnTo>
                    <a:pt x="14482" y="4534"/>
                  </a:lnTo>
                  <a:lnTo>
                    <a:pt x="14582" y="4467"/>
                  </a:lnTo>
                  <a:cubicBezTo>
                    <a:pt x="15750" y="3966"/>
                    <a:pt x="16284" y="2599"/>
                    <a:pt x="15783" y="1431"/>
                  </a:cubicBezTo>
                  <a:cubicBezTo>
                    <a:pt x="15427" y="541"/>
                    <a:pt x="14548" y="0"/>
                    <a:pt x="136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2602875" y="1721400"/>
              <a:ext cx="221025" cy="232375"/>
            </a:xfrm>
            <a:custGeom>
              <a:avLst/>
              <a:gdLst/>
              <a:ahLst/>
              <a:cxnLst/>
              <a:rect l="l" t="t" r="r" b="b"/>
              <a:pathLst>
                <a:path w="8841" h="9295" extrusionOk="0">
                  <a:moveTo>
                    <a:pt x="5992" y="1"/>
                  </a:moveTo>
                  <a:cubicBezTo>
                    <a:pt x="4782" y="1"/>
                    <a:pt x="3208" y="496"/>
                    <a:pt x="601" y="1623"/>
                  </a:cubicBezTo>
                  <a:cubicBezTo>
                    <a:pt x="1" y="4725"/>
                    <a:pt x="1936" y="9295"/>
                    <a:pt x="1936" y="9295"/>
                  </a:cubicBezTo>
                  <a:cubicBezTo>
                    <a:pt x="1936" y="9295"/>
                    <a:pt x="8507" y="5859"/>
                    <a:pt x="8841" y="1089"/>
                  </a:cubicBezTo>
                  <a:cubicBezTo>
                    <a:pt x="7864" y="396"/>
                    <a:pt x="7074" y="1"/>
                    <a:pt x="59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2784675" y="1706925"/>
              <a:ext cx="157650" cy="138450"/>
            </a:xfrm>
            <a:custGeom>
              <a:avLst/>
              <a:gdLst/>
              <a:ahLst/>
              <a:cxnLst/>
              <a:rect l="l" t="t" r="r" b="b"/>
              <a:pathLst>
                <a:path w="6306" h="5538" extrusionOk="0">
                  <a:moveTo>
                    <a:pt x="1402" y="0"/>
                  </a:moveTo>
                  <a:cubicBezTo>
                    <a:pt x="935" y="267"/>
                    <a:pt x="468" y="467"/>
                    <a:pt x="1" y="667"/>
                  </a:cubicBezTo>
                  <a:cubicBezTo>
                    <a:pt x="501" y="2669"/>
                    <a:pt x="4070" y="5537"/>
                    <a:pt x="4070" y="5537"/>
                  </a:cubicBezTo>
                  <a:cubicBezTo>
                    <a:pt x="4070" y="5537"/>
                    <a:pt x="4804" y="3369"/>
                    <a:pt x="6305" y="3369"/>
                  </a:cubicBezTo>
                  <a:cubicBezTo>
                    <a:pt x="5571" y="2402"/>
                    <a:pt x="1402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2964800" y="1740150"/>
              <a:ext cx="70075" cy="101900"/>
            </a:xfrm>
            <a:custGeom>
              <a:avLst/>
              <a:gdLst/>
              <a:ahLst/>
              <a:cxnLst/>
              <a:rect l="l" t="t" r="r" b="b"/>
              <a:pathLst>
                <a:path w="2803" h="4076" extrusionOk="0">
                  <a:moveTo>
                    <a:pt x="142" y="0"/>
                  </a:moveTo>
                  <a:cubicBezTo>
                    <a:pt x="95" y="0"/>
                    <a:pt x="48" y="2"/>
                    <a:pt x="1" y="5"/>
                  </a:cubicBezTo>
                  <a:cubicBezTo>
                    <a:pt x="635" y="439"/>
                    <a:pt x="835" y="1273"/>
                    <a:pt x="535" y="1974"/>
                  </a:cubicBezTo>
                  <a:cubicBezTo>
                    <a:pt x="535" y="1974"/>
                    <a:pt x="1669" y="2407"/>
                    <a:pt x="2036" y="4075"/>
                  </a:cubicBezTo>
                  <a:cubicBezTo>
                    <a:pt x="2803" y="873"/>
                    <a:pt x="1302" y="372"/>
                    <a:pt x="1302" y="372"/>
                  </a:cubicBezTo>
                  <a:cubicBezTo>
                    <a:pt x="972" y="133"/>
                    <a:pt x="561" y="0"/>
                    <a:pt x="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2688775" y="1266300"/>
              <a:ext cx="357525" cy="246325"/>
            </a:xfrm>
            <a:custGeom>
              <a:avLst/>
              <a:gdLst/>
              <a:ahLst/>
              <a:cxnLst/>
              <a:rect l="l" t="t" r="r" b="b"/>
              <a:pathLst>
                <a:path w="14301" h="9853" extrusionOk="0">
                  <a:moveTo>
                    <a:pt x="8999" y="0"/>
                  </a:moveTo>
                  <a:cubicBezTo>
                    <a:pt x="7428" y="0"/>
                    <a:pt x="5693" y="556"/>
                    <a:pt x="4037" y="1747"/>
                  </a:cubicBezTo>
                  <a:cubicBezTo>
                    <a:pt x="1" y="4683"/>
                    <a:pt x="268" y="8218"/>
                    <a:pt x="4037" y="9853"/>
                  </a:cubicBezTo>
                  <a:cubicBezTo>
                    <a:pt x="5371" y="9219"/>
                    <a:pt x="6739" y="6050"/>
                    <a:pt x="4871" y="4583"/>
                  </a:cubicBezTo>
                  <a:lnTo>
                    <a:pt x="4871" y="4583"/>
                  </a:lnTo>
                  <a:cubicBezTo>
                    <a:pt x="5176" y="4634"/>
                    <a:pt x="5487" y="4661"/>
                    <a:pt x="5802" y="4661"/>
                  </a:cubicBezTo>
                  <a:cubicBezTo>
                    <a:pt x="7109" y="4661"/>
                    <a:pt x="8491" y="4203"/>
                    <a:pt x="9808" y="3182"/>
                  </a:cubicBezTo>
                  <a:cubicBezTo>
                    <a:pt x="10186" y="2886"/>
                    <a:pt x="10595" y="2773"/>
                    <a:pt x="11008" y="2773"/>
                  </a:cubicBezTo>
                  <a:cubicBezTo>
                    <a:pt x="12366" y="2773"/>
                    <a:pt x="13754" y="4004"/>
                    <a:pt x="14141" y="4004"/>
                  </a:cubicBezTo>
                  <a:cubicBezTo>
                    <a:pt x="14300" y="4004"/>
                    <a:pt x="14291" y="3797"/>
                    <a:pt x="14044" y="3215"/>
                  </a:cubicBezTo>
                  <a:cubicBezTo>
                    <a:pt x="13179" y="1149"/>
                    <a:pt x="11257" y="0"/>
                    <a:pt x="8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2760500" y="1455900"/>
              <a:ext cx="144300" cy="39225"/>
            </a:xfrm>
            <a:custGeom>
              <a:avLst/>
              <a:gdLst/>
              <a:ahLst/>
              <a:cxnLst/>
              <a:rect l="l" t="t" r="r" b="b"/>
              <a:pathLst>
                <a:path w="5772" h="1569" extrusionOk="0">
                  <a:moveTo>
                    <a:pt x="5705" y="1"/>
                  </a:moveTo>
                  <a:cubicBezTo>
                    <a:pt x="5504" y="34"/>
                    <a:pt x="1101" y="1001"/>
                    <a:pt x="34" y="1435"/>
                  </a:cubicBezTo>
                  <a:cubicBezTo>
                    <a:pt x="0" y="1468"/>
                    <a:pt x="0" y="1568"/>
                    <a:pt x="67" y="1568"/>
                  </a:cubicBezTo>
                  <a:lnTo>
                    <a:pt x="101" y="1568"/>
                  </a:lnTo>
                  <a:cubicBezTo>
                    <a:pt x="1135" y="1101"/>
                    <a:pt x="5671" y="134"/>
                    <a:pt x="5738" y="134"/>
                  </a:cubicBezTo>
                  <a:cubicBezTo>
                    <a:pt x="5771" y="134"/>
                    <a:pt x="5771" y="101"/>
                    <a:pt x="5771" y="67"/>
                  </a:cubicBezTo>
                  <a:cubicBezTo>
                    <a:pt x="5771" y="34"/>
                    <a:pt x="5738" y="1"/>
                    <a:pt x="57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2913100" y="1526175"/>
              <a:ext cx="59250" cy="22950"/>
            </a:xfrm>
            <a:custGeom>
              <a:avLst/>
              <a:gdLst/>
              <a:ahLst/>
              <a:cxnLst/>
              <a:rect l="l" t="t" r="r" b="b"/>
              <a:pathLst>
                <a:path w="2370" h="918" extrusionOk="0">
                  <a:moveTo>
                    <a:pt x="101" y="0"/>
                  </a:moveTo>
                  <a:cubicBezTo>
                    <a:pt x="76" y="0"/>
                    <a:pt x="51" y="8"/>
                    <a:pt x="34" y="25"/>
                  </a:cubicBezTo>
                  <a:cubicBezTo>
                    <a:pt x="1" y="58"/>
                    <a:pt x="1" y="125"/>
                    <a:pt x="34" y="158"/>
                  </a:cubicBezTo>
                  <a:cubicBezTo>
                    <a:pt x="501" y="592"/>
                    <a:pt x="1135" y="859"/>
                    <a:pt x="1769" y="892"/>
                  </a:cubicBezTo>
                  <a:cubicBezTo>
                    <a:pt x="1852" y="909"/>
                    <a:pt x="1936" y="917"/>
                    <a:pt x="2019" y="917"/>
                  </a:cubicBezTo>
                  <a:cubicBezTo>
                    <a:pt x="2102" y="917"/>
                    <a:pt x="2186" y="909"/>
                    <a:pt x="2269" y="892"/>
                  </a:cubicBezTo>
                  <a:cubicBezTo>
                    <a:pt x="2336" y="892"/>
                    <a:pt x="2369" y="859"/>
                    <a:pt x="2336" y="792"/>
                  </a:cubicBezTo>
                  <a:cubicBezTo>
                    <a:pt x="2336" y="759"/>
                    <a:pt x="2302" y="726"/>
                    <a:pt x="2236" y="726"/>
                  </a:cubicBezTo>
                  <a:cubicBezTo>
                    <a:pt x="2129" y="739"/>
                    <a:pt x="2022" y="746"/>
                    <a:pt x="1916" y="746"/>
                  </a:cubicBezTo>
                  <a:cubicBezTo>
                    <a:pt x="1260" y="746"/>
                    <a:pt x="627" y="485"/>
                    <a:pt x="168" y="25"/>
                  </a:cubicBezTo>
                  <a:cubicBezTo>
                    <a:pt x="151" y="8"/>
                    <a:pt x="126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2737150" y="1470675"/>
              <a:ext cx="83900" cy="84575"/>
            </a:xfrm>
            <a:custGeom>
              <a:avLst/>
              <a:gdLst/>
              <a:ahLst/>
              <a:cxnLst/>
              <a:rect l="l" t="t" r="r" b="b"/>
              <a:pathLst>
                <a:path w="3356" h="3383" extrusionOk="0">
                  <a:moveTo>
                    <a:pt x="1171" y="1"/>
                  </a:moveTo>
                  <a:cubicBezTo>
                    <a:pt x="1057" y="1"/>
                    <a:pt x="944" y="24"/>
                    <a:pt x="834" y="77"/>
                  </a:cubicBezTo>
                  <a:cubicBezTo>
                    <a:pt x="67" y="410"/>
                    <a:pt x="0" y="1578"/>
                    <a:pt x="568" y="2312"/>
                  </a:cubicBezTo>
                  <a:cubicBezTo>
                    <a:pt x="968" y="2912"/>
                    <a:pt x="1602" y="3279"/>
                    <a:pt x="2302" y="3379"/>
                  </a:cubicBezTo>
                  <a:cubicBezTo>
                    <a:pt x="2330" y="3381"/>
                    <a:pt x="2357" y="3382"/>
                    <a:pt x="2383" y="3382"/>
                  </a:cubicBezTo>
                  <a:cubicBezTo>
                    <a:pt x="3181" y="3382"/>
                    <a:pt x="3356" y="2417"/>
                    <a:pt x="2936" y="1545"/>
                  </a:cubicBezTo>
                  <a:cubicBezTo>
                    <a:pt x="2593" y="858"/>
                    <a:pt x="1858" y="1"/>
                    <a:pt x="1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2899775" y="1391600"/>
              <a:ext cx="86750" cy="112700"/>
            </a:xfrm>
            <a:custGeom>
              <a:avLst/>
              <a:gdLst/>
              <a:ahLst/>
              <a:cxnLst/>
              <a:rect l="l" t="t" r="r" b="b"/>
              <a:pathLst>
                <a:path w="3470" h="4508" extrusionOk="0">
                  <a:moveTo>
                    <a:pt x="1635" y="171"/>
                  </a:moveTo>
                  <a:cubicBezTo>
                    <a:pt x="2435" y="171"/>
                    <a:pt x="3136" y="1005"/>
                    <a:pt x="3236" y="2172"/>
                  </a:cubicBezTo>
                  <a:cubicBezTo>
                    <a:pt x="3302" y="3340"/>
                    <a:pt x="2669" y="4341"/>
                    <a:pt x="1835" y="4374"/>
                  </a:cubicBezTo>
                  <a:cubicBezTo>
                    <a:pt x="1806" y="4376"/>
                    <a:pt x="1777" y="4377"/>
                    <a:pt x="1748" y="4377"/>
                  </a:cubicBezTo>
                  <a:cubicBezTo>
                    <a:pt x="950" y="4377"/>
                    <a:pt x="263" y="3499"/>
                    <a:pt x="167" y="2373"/>
                  </a:cubicBezTo>
                  <a:cubicBezTo>
                    <a:pt x="134" y="1839"/>
                    <a:pt x="234" y="1305"/>
                    <a:pt x="534" y="838"/>
                  </a:cubicBezTo>
                  <a:cubicBezTo>
                    <a:pt x="734" y="471"/>
                    <a:pt x="1134" y="204"/>
                    <a:pt x="1568" y="171"/>
                  </a:cubicBezTo>
                  <a:close/>
                  <a:moveTo>
                    <a:pt x="1626" y="1"/>
                  </a:moveTo>
                  <a:cubicBezTo>
                    <a:pt x="1595" y="1"/>
                    <a:pt x="1565" y="2"/>
                    <a:pt x="1535" y="4"/>
                  </a:cubicBezTo>
                  <a:cubicBezTo>
                    <a:pt x="1068" y="71"/>
                    <a:pt x="667" y="338"/>
                    <a:pt x="434" y="738"/>
                  </a:cubicBezTo>
                  <a:cubicBezTo>
                    <a:pt x="134" y="1238"/>
                    <a:pt x="0" y="1805"/>
                    <a:pt x="33" y="2373"/>
                  </a:cubicBezTo>
                  <a:cubicBezTo>
                    <a:pt x="134" y="3573"/>
                    <a:pt x="901" y="4507"/>
                    <a:pt x="1768" y="4507"/>
                  </a:cubicBezTo>
                  <a:lnTo>
                    <a:pt x="1868" y="4507"/>
                  </a:lnTo>
                  <a:cubicBezTo>
                    <a:pt x="2769" y="4441"/>
                    <a:pt x="3469" y="3373"/>
                    <a:pt x="3369" y="2139"/>
                  </a:cubicBezTo>
                  <a:cubicBezTo>
                    <a:pt x="3272" y="945"/>
                    <a:pt x="2520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2997325" y="1385825"/>
              <a:ext cx="85100" cy="112625"/>
            </a:xfrm>
            <a:custGeom>
              <a:avLst/>
              <a:gdLst/>
              <a:ahLst/>
              <a:cxnLst/>
              <a:rect l="l" t="t" r="r" b="b"/>
              <a:pathLst>
                <a:path w="3404" h="4505" extrusionOk="0">
                  <a:moveTo>
                    <a:pt x="1635" y="135"/>
                  </a:moveTo>
                  <a:cubicBezTo>
                    <a:pt x="2436" y="135"/>
                    <a:pt x="3136" y="1036"/>
                    <a:pt x="3237" y="2170"/>
                  </a:cubicBezTo>
                  <a:cubicBezTo>
                    <a:pt x="3270" y="2704"/>
                    <a:pt x="3136" y="3237"/>
                    <a:pt x="2870" y="3671"/>
                  </a:cubicBezTo>
                  <a:cubicBezTo>
                    <a:pt x="2669" y="4071"/>
                    <a:pt x="2269" y="4338"/>
                    <a:pt x="1836" y="4371"/>
                  </a:cubicBezTo>
                  <a:lnTo>
                    <a:pt x="1769" y="4371"/>
                  </a:lnTo>
                  <a:cubicBezTo>
                    <a:pt x="968" y="4371"/>
                    <a:pt x="234" y="3504"/>
                    <a:pt x="168" y="2370"/>
                  </a:cubicBezTo>
                  <a:cubicBezTo>
                    <a:pt x="134" y="1836"/>
                    <a:pt x="234" y="1303"/>
                    <a:pt x="535" y="836"/>
                  </a:cubicBezTo>
                  <a:cubicBezTo>
                    <a:pt x="735" y="435"/>
                    <a:pt x="1102" y="202"/>
                    <a:pt x="1535" y="135"/>
                  </a:cubicBezTo>
                  <a:close/>
                  <a:moveTo>
                    <a:pt x="1584" y="1"/>
                  </a:moveTo>
                  <a:cubicBezTo>
                    <a:pt x="1568" y="1"/>
                    <a:pt x="1552" y="1"/>
                    <a:pt x="1535" y="2"/>
                  </a:cubicBezTo>
                  <a:cubicBezTo>
                    <a:pt x="1068" y="68"/>
                    <a:pt x="635" y="335"/>
                    <a:pt x="401" y="769"/>
                  </a:cubicBezTo>
                  <a:cubicBezTo>
                    <a:pt x="134" y="1236"/>
                    <a:pt x="1" y="1803"/>
                    <a:pt x="34" y="2370"/>
                  </a:cubicBezTo>
                  <a:cubicBezTo>
                    <a:pt x="134" y="3571"/>
                    <a:pt x="902" y="4505"/>
                    <a:pt x="1769" y="4505"/>
                  </a:cubicBezTo>
                  <a:lnTo>
                    <a:pt x="1836" y="4505"/>
                  </a:lnTo>
                  <a:cubicBezTo>
                    <a:pt x="2336" y="4438"/>
                    <a:pt x="2736" y="4171"/>
                    <a:pt x="2970" y="3771"/>
                  </a:cubicBezTo>
                  <a:cubicBezTo>
                    <a:pt x="3270" y="3271"/>
                    <a:pt x="3403" y="2704"/>
                    <a:pt x="3370" y="2137"/>
                  </a:cubicBezTo>
                  <a:cubicBezTo>
                    <a:pt x="3272" y="924"/>
                    <a:pt x="2497" y="1"/>
                    <a:pt x="1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2980650" y="1442650"/>
              <a:ext cx="21725" cy="6600"/>
            </a:xfrm>
            <a:custGeom>
              <a:avLst/>
              <a:gdLst/>
              <a:ahLst/>
              <a:cxnLst/>
              <a:rect l="l" t="t" r="r" b="b"/>
              <a:pathLst>
                <a:path w="869" h="264" extrusionOk="0">
                  <a:moveTo>
                    <a:pt x="531" y="1"/>
                  </a:moveTo>
                  <a:cubicBezTo>
                    <a:pt x="301" y="1"/>
                    <a:pt x="56" y="164"/>
                    <a:pt x="34" y="164"/>
                  </a:cubicBezTo>
                  <a:cubicBezTo>
                    <a:pt x="1" y="164"/>
                    <a:pt x="1" y="197"/>
                    <a:pt x="34" y="230"/>
                  </a:cubicBezTo>
                  <a:cubicBezTo>
                    <a:pt x="67" y="264"/>
                    <a:pt x="101" y="264"/>
                    <a:pt x="134" y="264"/>
                  </a:cubicBezTo>
                  <a:cubicBezTo>
                    <a:pt x="134" y="264"/>
                    <a:pt x="360" y="135"/>
                    <a:pt x="543" y="135"/>
                  </a:cubicBezTo>
                  <a:cubicBezTo>
                    <a:pt x="622" y="135"/>
                    <a:pt x="694" y="159"/>
                    <a:pt x="735" y="230"/>
                  </a:cubicBezTo>
                  <a:cubicBezTo>
                    <a:pt x="768" y="264"/>
                    <a:pt x="768" y="264"/>
                    <a:pt x="801" y="264"/>
                  </a:cubicBezTo>
                  <a:cubicBezTo>
                    <a:pt x="801" y="264"/>
                    <a:pt x="801" y="264"/>
                    <a:pt x="801" y="230"/>
                  </a:cubicBezTo>
                  <a:cubicBezTo>
                    <a:pt x="835" y="230"/>
                    <a:pt x="868" y="197"/>
                    <a:pt x="835" y="164"/>
                  </a:cubicBezTo>
                  <a:cubicBezTo>
                    <a:pt x="757" y="41"/>
                    <a:pt x="646" y="1"/>
                    <a:pt x="5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2919775" y="1435050"/>
              <a:ext cx="16700" cy="9950"/>
            </a:xfrm>
            <a:custGeom>
              <a:avLst/>
              <a:gdLst/>
              <a:ahLst/>
              <a:cxnLst/>
              <a:rect l="l" t="t" r="r" b="b"/>
              <a:pathLst>
                <a:path w="668" h="398" extrusionOk="0">
                  <a:moveTo>
                    <a:pt x="668" y="1"/>
                  </a:moveTo>
                  <a:lnTo>
                    <a:pt x="1" y="301"/>
                  </a:lnTo>
                  <a:cubicBezTo>
                    <a:pt x="91" y="370"/>
                    <a:pt x="173" y="398"/>
                    <a:pt x="245" y="398"/>
                  </a:cubicBezTo>
                  <a:cubicBezTo>
                    <a:pt x="521" y="398"/>
                    <a:pt x="668" y="1"/>
                    <a:pt x="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6"/>
          <p:cNvSpPr/>
          <p:nvPr/>
        </p:nvSpPr>
        <p:spPr>
          <a:xfrm>
            <a:off x="3438525" y="1354848"/>
            <a:ext cx="2184000" cy="2184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16"/>
          <p:cNvSpPr/>
          <p:nvPr/>
        </p:nvSpPr>
        <p:spPr>
          <a:xfrm>
            <a:off x="3503925" y="1420250"/>
            <a:ext cx="2053200" cy="2053200"/>
          </a:xfrm>
          <a:prstGeom prst="arc">
            <a:avLst>
              <a:gd name="adj1" fmla="val 16200000"/>
              <a:gd name="adj2" fmla="val 212764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6"/>
          <p:cNvSpPr txBox="1"/>
          <p:nvPr/>
        </p:nvSpPr>
        <p:spPr>
          <a:xfrm>
            <a:off x="3593021" y="1881731"/>
            <a:ext cx="1911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Conoscenza tecnica </a:t>
            </a:r>
          </a:p>
        </p:txBody>
      </p:sp>
      <p:grpSp>
        <p:nvGrpSpPr>
          <p:cNvPr id="206" name="Google Shape;206;p16"/>
          <p:cNvGrpSpPr/>
          <p:nvPr/>
        </p:nvGrpSpPr>
        <p:grpSpPr>
          <a:xfrm>
            <a:off x="5198509" y="3214121"/>
            <a:ext cx="1975200" cy="488707"/>
            <a:chOff x="5194967" y="3126782"/>
            <a:chExt cx="1975200" cy="488707"/>
          </a:xfrm>
        </p:grpSpPr>
        <p:sp>
          <p:nvSpPr>
            <p:cNvPr id="207" name="Google Shape;207;p16"/>
            <p:cNvSpPr txBox="1"/>
            <p:nvPr/>
          </p:nvSpPr>
          <p:spPr>
            <a:xfrm>
              <a:off x="5194967" y="3126782"/>
              <a:ext cx="1975200" cy="43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it-IT" sz="1800">
                  <a:solidFill>
                    <a:schemeClr val="lt1"/>
                  </a:solidFill>
                  <a:latin typeface="Fira Sans Condensed SemiBold"/>
                  <a:ea typeface="Fira Sans Condensed SemiBold"/>
                  <a:cs typeface="Fira Sans Condensed SemiBold"/>
                  <a:sym typeface="Fira Sans Condensed SemiBold"/>
                </a:rPr>
                <a:t>Esperienza pratica</a:t>
              </a:r>
            </a:p>
          </p:txBody>
        </p:sp>
        <p:sp>
          <p:nvSpPr>
            <p:cNvPr id="208" name="Google Shape;208;p16"/>
            <p:cNvSpPr txBox="1"/>
            <p:nvPr/>
          </p:nvSpPr>
          <p:spPr>
            <a:xfrm>
              <a:off x="5194967" y="3569770"/>
              <a:ext cx="1975200" cy="457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Implementazione tecnologica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0" name="Google Shape;210;p16"/>
          <p:cNvGrpSpPr/>
          <p:nvPr/>
        </p:nvGrpSpPr>
        <p:grpSpPr>
          <a:xfrm>
            <a:off x="6550045" y="1545350"/>
            <a:ext cx="2007898" cy="905947"/>
            <a:chOff x="6550045" y="1545350"/>
            <a:chExt cx="2007898" cy="905947"/>
          </a:xfrm>
        </p:grpSpPr>
        <p:sp>
          <p:nvSpPr>
            <p:cNvPr id="211" name="Google Shape;211;p16"/>
            <p:cNvSpPr txBox="1"/>
            <p:nvPr/>
          </p:nvSpPr>
          <p:spPr>
            <a:xfrm>
              <a:off x="6550045" y="1545350"/>
              <a:ext cx="1975200" cy="43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Condensed SemiBold"/>
                  <a:ea typeface="Fira Sans Condensed SemiBold"/>
                  <a:cs typeface="Fira Sans Condensed SemiBold"/>
                  <a:sym typeface="Fira Sans Condensed SemiBold"/>
                </a:rPr>
                <a:t>Soft Skills</a:t>
              </a:r>
              <a:endParaRPr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endParaRPr>
            </a:p>
          </p:txBody>
        </p:sp>
        <p:sp>
          <p:nvSpPr>
            <p:cNvPr id="212" name="Google Shape;212;p16"/>
            <p:cNvSpPr txBox="1"/>
            <p:nvPr/>
          </p:nvSpPr>
          <p:spPr>
            <a:xfrm>
              <a:off x="6582743" y="1878597"/>
              <a:ext cx="19752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Lavoro di squadra, gestione del tempo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" name="Google Shape;208;p16">
            <a:extLst>
              <a:ext uri="{FF2B5EF4-FFF2-40B4-BE49-F238E27FC236}">
                <a16:creationId xmlns:a16="http://schemas.microsoft.com/office/drawing/2014/main" id="{D3789912-BAE1-F302-8C9B-27782D28A8CD}"/>
              </a:ext>
            </a:extLst>
          </p:cNvPr>
          <p:cNvSpPr txBox="1"/>
          <p:nvPr/>
        </p:nvSpPr>
        <p:spPr>
          <a:xfrm>
            <a:off x="3608070" y="2580948"/>
            <a:ext cx="1975200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Sicurezza informatica, Machine Learning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4727366" y="1342109"/>
            <a:ext cx="4114800" cy="7467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/>
              <a:t>GUIDA &amp; SUPPORTO</a:t>
            </a:r>
            <a:endParaRPr sz="3600"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4847664" y="2310473"/>
            <a:ext cx="41148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Disponibilità</a:t>
            </a:r>
          </a:p>
          <a:p>
            <a:pPr marL="0" indent="0" algn="r"/>
            <a:r>
              <a:rPr lang="en"/>
              <a:t>Feedback costruttivi</a:t>
            </a:r>
          </a:p>
          <a:p>
            <a:pPr marL="0" indent="0" algn="r"/>
            <a:r>
              <a:rPr lang="en"/>
              <a:t>Supporto e sviluppo del Team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Scambio reciproco di conoscenze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Ambiente di lavoro collaborativo e positivo</a:t>
            </a:r>
          </a:p>
        </p:txBody>
      </p:sp>
      <p:grpSp>
        <p:nvGrpSpPr>
          <p:cNvPr id="60" name="Google Shape;60;p15"/>
          <p:cNvGrpSpPr/>
          <p:nvPr/>
        </p:nvGrpSpPr>
        <p:grpSpPr>
          <a:xfrm>
            <a:off x="457135" y="1201837"/>
            <a:ext cx="4223299" cy="3245555"/>
            <a:chOff x="457135" y="1072462"/>
            <a:chExt cx="4223299" cy="3245555"/>
          </a:xfrm>
        </p:grpSpPr>
        <p:grpSp>
          <p:nvGrpSpPr>
            <p:cNvPr id="61" name="Google Shape;61;p15"/>
            <p:cNvGrpSpPr/>
            <p:nvPr/>
          </p:nvGrpSpPr>
          <p:grpSpPr>
            <a:xfrm>
              <a:off x="457135" y="1072462"/>
              <a:ext cx="4223299" cy="3245555"/>
              <a:chOff x="2568375" y="1650842"/>
              <a:chExt cx="4007305" cy="3079566"/>
            </a:xfrm>
          </p:grpSpPr>
          <p:sp>
            <p:nvSpPr>
              <p:cNvPr id="62" name="Google Shape;62;p15"/>
              <p:cNvSpPr/>
              <p:nvPr/>
            </p:nvSpPr>
            <p:spPr>
              <a:xfrm>
                <a:off x="4702051" y="1650842"/>
                <a:ext cx="500195" cy="643121"/>
              </a:xfrm>
              <a:custGeom>
                <a:avLst/>
                <a:gdLst/>
                <a:ahLst/>
                <a:cxnLst/>
                <a:rect l="l" t="t" r="r" b="b"/>
                <a:pathLst>
                  <a:path w="4179" h="5373" extrusionOk="0">
                    <a:moveTo>
                      <a:pt x="1895" y="1"/>
                    </a:moveTo>
                    <a:cubicBezTo>
                      <a:pt x="1829" y="1"/>
                      <a:pt x="1758" y="7"/>
                      <a:pt x="1679" y="21"/>
                    </a:cubicBezTo>
                    <a:cubicBezTo>
                      <a:pt x="1056" y="134"/>
                      <a:pt x="1056" y="800"/>
                      <a:pt x="1096" y="980"/>
                    </a:cubicBezTo>
                    <a:cubicBezTo>
                      <a:pt x="1139" y="1160"/>
                      <a:pt x="1152" y="1439"/>
                      <a:pt x="903" y="1493"/>
                    </a:cubicBezTo>
                    <a:cubicBezTo>
                      <a:pt x="653" y="1549"/>
                      <a:pt x="250" y="1619"/>
                      <a:pt x="250" y="1965"/>
                    </a:cubicBezTo>
                    <a:cubicBezTo>
                      <a:pt x="250" y="2312"/>
                      <a:pt x="626" y="2424"/>
                      <a:pt x="459" y="2741"/>
                    </a:cubicBezTo>
                    <a:cubicBezTo>
                      <a:pt x="293" y="3061"/>
                      <a:pt x="0" y="3493"/>
                      <a:pt x="237" y="3783"/>
                    </a:cubicBezTo>
                    <a:cubicBezTo>
                      <a:pt x="473" y="4076"/>
                      <a:pt x="792" y="4200"/>
                      <a:pt x="639" y="4436"/>
                    </a:cubicBezTo>
                    <a:cubicBezTo>
                      <a:pt x="486" y="4672"/>
                      <a:pt x="513" y="4866"/>
                      <a:pt x="806" y="5102"/>
                    </a:cubicBezTo>
                    <a:cubicBezTo>
                      <a:pt x="1050" y="5301"/>
                      <a:pt x="1710" y="5372"/>
                      <a:pt x="2253" y="5372"/>
                    </a:cubicBezTo>
                    <a:cubicBezTo>
                      <a:pt x="2354" y="5372"/>
                      <a:pt x="2451" y="5370"/>
                      <a:pt x="2541" y="5365"/>
                    </a:cubicBezTo>
                    <a:cubicBezTo>
                      <a:pt x="3110" y="5338"/>
                      <a:pt x="3567" y="4962"/>
                      <a:pt x="3720" y="4713"/>
                    </a:cubicBezTo>
                    <a:cubicBezTo>
                      <a:pt x="3873" y="4463"/>
                      <a:pt x="3706" y="4227"/>
                      <a:pt x="3749" y="3993"/>
                    </a:cubicBezTo>
                    <a:cubicBezTo>
                      <a:pt x="3789" y="3756"/>
                      <a:pt x="4066" y="3590"/>
                      <a:pt x="4122" y="3257"/>
                    </a:cubicBezTo>
                    <a:cubicBezTo>
                      <a:pt x="4179" y="2924"/>
                      <a:pt x="3720" y="2784"/>
                      <a:pt x="3693" y="2408"/>
                    </a:cubicBezTo>
                    <a:cubicBezTo>
                      <a:pt x="3663" y="2035"/>
                      <a:pt x="3832" y="2008"/>
                      <a:pt x="3663" y="1576"/>
                    </a:cubicBezTo>
                    <a:cubicBezTo>
                      <a:pt x="3497" y="1146"/>
                      <a:pt x="3263" y="953"/>
                      <a:pt x="2970" y="910"/>
                    </a:cubicBezTo>
                    <a:cubicBezTo>
                      <a:pt x="2970" y="910"/>
                      <a:pt x="2694" y="910"/>
                      <a:pt x="2597" y="590"/>
                    </a:cubicBezTo>
                    <a:cubicBezTo>
                      <a:pt x="2510" y="311"/>
                      <a:pt x="2352" y="1"/>
                      <a:pt x="18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4822698" y="1851926"/>
                <a:ext cx="278524" cy="1015373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8483" extrusionOk="0">
                    <a:moveTo>
                      <a:pt x="915" y="0"/>
                    </a:moveTo>
                    <a:cubicBezTo>
                      <a:pt x="778" y="0"/>
                      <a:pt x="684" y="36"/>
                      <a:pt x="576" y="213"/>
                    </a:cubicBezTo>
                    <a:cubicBezTo>
                      <a:pt x="417" y="472"/>
                      <a:pt x="232" y="974"/>
                      <a:pt x="275" y="1649"/>
                    </a:cubicBezTo>
                    <a:cubicBezTo>
                      <a:pt x="275" y="1649"/>
                      <a:pt x="462" y="2052"/>
                      <a:pt x="462" y="2252"/>
                    </a:cubicBezTo>
                    <a:cubicBezTo>
                      <a:pt x="462" y="2454"/>
                      <a:pt x="59" y="2799"/>
                      <a:pt x="30" y="3429"/>
                    </a:cubicBezTo>
                    <a:cubicBezTo>
                      <a:pt x="0" y="4061"/>
                      <a:pt x="403" y="5654"/>
                      <a:pt x="417" y="5955"/>
                    </a:cubicBezTo>
                    <a:cubicBezTo>
                      <a:pt x="432" y="6257"/>
                      <a:pt x="302" y="6459"/>
                      <a:pt x="417" y="6689"/>
                    </a:cubicBezTo>
                    <a:cubicBezTo>
                      <a:pt x="534" y="6918"/>
                      <a:pt x="718" y="8095"/>
                      <a:pt x="718" y="8095"/>
                    </a:cubicBezTo>
                    <a:lnTo>
                      <a:pt x="304" y="8386"/>
                    </a:lnTo>
                    <a:cubicBezTo>
                      <a:pt x="266" y="8422"/>
                      <a:pt x="293" y="8482"/>
                      <a:pt x="342" y="8482"/>
                    </a:cubicBezTo>
                    <a:lnTo>
                      <a:pt x="1206" y="8482"/>
                    </a:lnTo>
                    <a:cubicBezTo>
                      <a:pt x="1206" y="8482"/>
                      <a:pt x="1078" y="6732"/>
                      <a:pt x="1078" y="6417"/>
                    </a:cubicBezTo>
                    <a:cubicBezTo>
                      <a:pt x="1078" y="6099"/>
                      <a:pt x="1092" y="5310"/>
                      <a:pt x="1092" y="5310"/>
                    </a:cubicBezTo>
                    <a:lnTo>
                      <a:pt x="1035" y="4378"/>
                    </a:lnTo>
                    <a:lnTo>
                      <a:pt x="1294" y="6430"/>
                    </a:lnTo>
                    <a:lnTo>
                      <a:pt x="1438" y="8482"/>
                    </a:lnTo>
                    <a:lnTo>
                      <a:pt x="2208" y="8482"/>
                    </a:lnTo>
                    <a:cubicBezTo>
                      <a:pt x="2257" y="8482"/>
                      <a:pt x="2284" y="8424"/>
                      <a:pt x="2248" y="8388"/>
                    </a:cubicBezTo>
                    <a:lnTo>
                      <a:pt x="1825" y="8066"/>
                    </a:lnTo>
                    <a:cubicBezTo>
                      <a:pt x="1825" y="8066"/>
                      <a:pt x="1983" y="7134"/>
                      <a:pt x="1996" y="6702"/>
                    </a:cubicBezTo>
                    <a:cubicBezTo>
                      <a:pt x="2012" y="6273"/>
                      <a:pt x="1854" y="5971"/>
                      <a:pt x="1854" y="5769"/>
                    </a:cubicBezTo>
                    <a:cubicBezTo>
                      <a:pt x="1854" y="5568"/>
                      <a:pt x="2327" y="3962"/>
                      <a:pt x="2313" y="3386"/>
                    </a:cubicBezTo>
                    <a:cubicBezTo>
                      <a:pt x="2298" y="2812"/>
                      <a:pt x="1868" y="2367"/>
                      <a:pt x="1825" y="1966"/>
                    </a:cubicBezTo>
                    <a:cubicBezTo>
                      <a:pt x="1782" y="1563"/>
                      <a:pt x="1969" y="616"/>
                      <a:pt x="1868" y="371"/>
                    </a:cubicBezTo>
                    <a:cubicBezTo>
                      <a:pt x="1767" y="128"/>
                      <a:pt x="1409" y="26"/>
                      <a:pt x="1137" y="13"/>
                    </a:cubicBezTo>
                    <a:cubicBezTo>
                      <a:pt x="1050" y="8"/>
                      <a:pt x="978" y="0"/>
                      <a:pt x="915" y="0"/>
                    </a:cubicBezTo>
                    <a:close/>
                  </a:path>
                </a:pathLst>
              </a:custGeom>
              <a:solidFill>
                <a:srgbClr val="CA70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4856091" y="1851926"/>
                <a:ext cx="197014" cy="150337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1256" extrusionOk="0">
                    <a:moveTo>
                      <a:pt x="636" y="0"/>
                    </a:moveTo>
                    <a:cubicBezTo>
                      <a:pt x="499" y="0"/>
                      <a:pt x="405" y="36"/>
                      <a:pt x="297" y="213"/>
                    </a:cubicBezTo>
                    <a:cubicBezTo>
                      <a:pt x="176" y="409"/>
                      <a:pt x="41" y="746"/>
                      <a:pt x="0" y="1194"/>
                    </a:cubicBezTo>
                    <a:cubicBezTo>
                      <a:pt x="246" y="1223"/>
                      <a:pt x="600" y="1256"/>
                      <a:pt x="967" y="1256"/>
                    </a:cubicBezTo>
                    <a:cubicBezTo>
                      <a:pt x="1172" y="1256"/>
                      <a:pt x="1381" y="1246"/>
                      <a:pt x="1578" y="1219"/>
                    </a:cubicBezTo>
                    <a:cubicBezTo>
                      <a:pt x="1611" y="861"/>
                      <a:pt x="1645" y="508"/>
                      <a:pt x="1589" y="371"/>
                    </a:cubicBezTo>
                    <a:cubicBezTo>
                      <a:pt x="1488" y="128"/>
                      <a:pt x="1130" y="26"/>
                      <a:pt x="858" y="13"/>
                    </a:cubicBezTo>
                    <a:cubicBezTo>
                      <a:pt x="771" y="8"/>
                      <a:pt x="699" y="0"/>
                      <a:pt x="636" y="0"/>
                    </a:cubicBezTo>
                    <a:close/>
                  </a:path>
                </a:pathLst>
              </a:custGeom>
              <a:solidFill>
                <a:srgbClr val="F295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4853937" y="1972217"/>
                <a:ext cx="216045" cy="21389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1787" extrusionOk="0">
                    <a:moveTo>
                      <a:pt x="1616" y="0"/>
                    </a:moveTo>
                    <a:lnTo>
                      <a:pt x="1607" y="11"/>
                    </a:lnTo>
                    <a:cubicBezTo>
                      <a:pt x="1607" y="11"/>
                      <a:pt x="1151" y="94"/>
                      <a:pt x="591" y="94"/>
                    </a:cubicBezTo>
                    <a:cubicBezTo>
                      <a:pt x="411" y="94"/>
                      <a:pt x="221" y="86"/>
                      <a:pt x="32" y="63"/>
                    </a:cubicBezTo>
                    <a:cubicBezTo>
                      <a:pt x="9" y="239"/>
                      <a:pt x="0" y="432"/>
                      <a:pt x="14" y="644"/>
                    </a:cubicBezTo>
                    <a:cubicBezTo>
                      <a:pt x="14" y="644"/>
                      <a:pt x="201" y="1047"/>
                      <a:pt x="201" y="1247"/>
                    </a:cubicBezTo>
                    <a:cubicBezTo>
                      <a:pt x="201" y="1341"/>
                      <a:pt x="113" y="1465"/>
                      <a:pt x="18" y="1634"/>
                    </a:cubicBezTo>
                    <a:cubicBezTo>
                      <a:pt x="166" y="1697"/>
                      <a:pt x="449" y="1786"/>
                      <a:pt x="836" y="1786"/>
                    </a:cubicBezTo>
                    <a:cubicBezTo>
                      <a:pt x="903" y="1786"/>
                      <a:pt x="973" y="1784"/>
                      <a:pt x="1047" y="1778"/>
                    </a:cubicBezTo>
                    <a:cubicBezTo>
                      <a:pt x="1348" y="1755"/>
                      <a:pt x="1607" y="1670"/>
                      <a:pt x="1805" y="1580"/>
                    </a:cubicBezTo>
                    <a:cubicBezTo>
                      <a:pt x="1695" y="1357"/>
                      <a:pt x="1584" y="1152"/>
                      <a:pt x="1564" y="961"/>
                    </a:cubicBezTo>
                    <a:cubicBezTo>
                      <a:pt x="1539" y="736"/>
                      <a:pt x="1587" y="347"/>
                      <a:pt x="1616" y="0"/>
                    </a:cubicBezTo>
                    <a:close/>
                  </a:path>
                </a:pathLst>
              </a:custGeom>
              <a:solidFill>
                <a:srgbClr val="DECB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4665904" y="1861501"/>
                <a:ext cx="229331" cy="342447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2861" extrusionOk="0">
                    <a:moveTo>
                      <a:pt x="1916" y="0"/>
                    </a:moveTo>
                    <a:lnTo>
                      <a:pt x="1335" y="207"/>
                    </a:lnTo>
                    <a:cubicBezTo>
                      <a:pt x="1335" y="207"/>
                      <a:pt x="653" y="1535"/>
                      <a:pt x="653" y="1638"/>
                    </a:cubicBezTo>
                    <a:cubicBezTo>
                      <a:pt x="653" y="1742"/>
                      <a:pt x="1" y="2750"/>
                      <a:pt x="1" y="2750"/>
                    </a:cubicBezTo>
                    <a:lnTo>
                      <a:pt x="332" y="2791"/>
                    </a:lnTo>
                    <a:lnTo>
                      <a:pt x="1088" y="1742"/>
                    </a:lnTo>
                    <a:lnTo>
                      <a:pt x="1461" y="1098"/>
                    </a:lnTo>
                    <a:lnTo>
                      <a:pt x="1461" y="1098"/>
                    </a:lnTo>
                    <a:cubicBezTo>
                      <a:pt x="1461" y="1099"/>
                      <a:pt x="1358" y="1389"/>
                      <a:pt x="1378" y="1616"/>
                    </a:cubicBezTo>
                    <a:cubicBezTo>
                      <a:pt x="1398" y="1846"/>
                      <a:pt x="1441" y="1949"/>
                      <a:pt x="1481" y="2073"/>
                    </a:cubicBezTo>
                    <a:cubicBezTo>
                      <a:pt x="1522" y="2197"/>
                      <a:pt x="1360" y="2725"/>
                      <a:pt x="1360" y="2725"/>
                    </a:cubicBezTo>
                    <a:lnTo>
                      <a:pt x="1832" y="2860"/>
                    </a:lnTo>
                    <a:lnTo>
                      <a:pt x="1844" y="837"/>
                    </a:lnTo>
                    <a:lnTo>
                      <a:pt x="19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4853698" y="1834451"/>
                <a:ext cx="61283" cy="12735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1064" extrusionOk="0">
                    <a:moveTo>
                      <a:pt x="444" y="0"/>
                    </a:moveTo>
                    <a:cubicBezTo>
                      <a:pt x="441" y="0"/>
                      <a:pt x="437" y="1"/>
                      <a:pt x="432" y="1"/>
                    </a:cubicBezTo>
                    <a:cubicBezTo>
                      <a:pt x="432" y="1"/>
                      <a:pt x="216" y="100"/>
                      <a:pt x="158" y="346"/>
                    </a:cubicBezTo>
                    <a:cubicBezTo>
                      <a:pt x="101" y="589"/>
                      <a:pt x="0" y="1063"/>
                      <a:pt x="0" y="1063"/>
                    </a:cubicBezTo>
                    <a:lnTo>
                      <a:pt x="275" y="1063"/>
                    </a:lnTo>
                    <a:lnTo>
                      <a:pt x="459" y="130"/>
                    </a:lnTo>
                    <a:cubicBezTo>
                      <a:pt x="459" y="130"/>
                      <a:pt x="512" y="0"/>
                      <a:pt x="4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4974584" y="1851567"/>
                <a:ext cx="205871" cy="364711"/>
              </a:xfrm>
              <a:custGeom>
                <a:avLst/>
                <a:gdLst/>
                <a:ahLst/>
                <a:cxnLst/>
                <a:rect l="l" t="t" r="r" b="b"/>
                <a:pathLst>
                  <a:path w="1720" h="3047" extrusionOk="0">
                    <a:moveTo>
                      <a:pt x="101" y="1"/>
                    </a:moveTo>
                    <a:cubicBezTo>
                      <a:pt x="21" y="1"/>
                      <a:pt x="0" y="106"/>
                      <a:pt x="0" y="106"/>
                    </a:cubicBezTo>
                    <a:lnTo>
                      <a:pt x="41" y="313"/>
                    </a:lnTo>
                    <a:lnTo>
                      <a:pt x="39" y="891"/>
                    </a:lnTo>
                    <a:cubicBezTo>
                      <a:pt x="39" y="891"/>
                      <a:pt x="84" y="1742"/>
                      <a:pt x="104" y="2052"/>
                    </a:cubicBezTo>
                    <a:cubicBezTo>
                      <a:pt x="124" y="2363"/>
                      <a:pt x="268" y="2943"/>
                      <a:pt x="268" y="2943"/>
                    </a:cubicBezTo>
                    <a:lnTo>
                      <a:pt x="972" y="2736"/>
                    </a:lnTo>
                    <a:cubicBezTo>
                      <a:pt x="972" y="2736"/>
                      <a:pt x="684" y="1989"/>
                      <a:pt x="725" y="1742"/>
                    </a:cubicBezTo>
                    <a:cubicBezTo>
                      <a:pt x="765" y="1492"/>
                      <a:pt x="684" y="1121"/>
                      <a:pt x="684" y="1121"/>
                    </a:cubicBezTo>
                    <a:lnTo>
                      <a:pt x="684" y="1121"/>
                    </a:lnTo>
                    <a:lnTo>
                      <a:pt x="1182" y="1721"/>
                    </a:lnTo>
                    <a:lnTo>
                      <a:pt x="1139" y="3047"/>
                    </a:lnTo>
                    <a:lnTo>
                      <a:pt x="1443" y="3036"/>
                    </a:lnTo>
                    <a:lnTo>
                      <a:pt x="1719" y="1802"/>
                    </a:lnTo>
                    <a:lnTo>
                      <a:pt x="725" y="146"/>
                    </a:lnTo>
                    <a:lnTo>
                      <a:pt x="183" y="29"/>
                    </a:lnTo>
                    <a:cubicBezTo>
                      <a:pt x="150" y="9"/>
                      <a:pt x="124" y="1"/>
                      <a:pt x="1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4952801" y="1830381"/>
                <a:ext cx="71217" cy="127954"/>
              </a:xfrm>
              <a:custGeom>
                <a:avLst/>
                <a:gdLst/>
                <a:ahLst/>
                <a:cxnLst/>
                <a:rect l="l" t="t" r="r" b="b"/>
                <a:pathLst>
                  <a:path w="595" h="1069" extrusionOk="0">
                    <a:moveTo>
                      <a:pt x="70" y="1"/>
                    </a:moveTo>
                    <a:cubicBezTo>
                      <a:pt x="1" y="1"/>
                      <a:pt x="50" y="193"/>
                      <a:pt x="50" y="193"/>
                    </a:cubicBezTo>
                    <a:lnTo>
                      <a:pt x="221" y="1068"/>
                    </a:lnTo>
                    <a:lnTo>
                      <a:pt x="594" y="809"/>
                    </a:lnTo>
                    <a:cubicBezTo>
                      <a:pt x="594" y="809"/>
                      <a:pt x="509" y="409"/>
                      <a:pt x="365" y="206"/>
                    </a:cubicBezTo>
                    <a:cubicBezTo>
                      <a:pt x="221" y="6"/>
                      <a:pt x="92" y="6"/>
                      <a:pt x="92" y="6"/>
                    </a:cubicBezTo>
                    <a:cubicBezTo>
                      <a:pt x="84" y="3"/>
                      <a:pt x="76" y="1"/>
                      <a:pt x="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4883022" y="1729480"/>
                <a:ext cx="98627" cy="155125"/>
              </a:xfrm>
              <a:custGeom>
                <a:avLst/>
                <a:gdLst/>
                <a:ahLst/>
                <a:cxnLst/>
                <a:rect l="l" t="t" r="r" b="b"/>
                <a:pathLst>
                  <a:path w="824" h="1296" extrusionOk="0">
                    <a:moveTo>
                      <a:pt x="387" y="1"/>
                    </a:moveTo>
                    <a:lnTo>
                      <a:pt x="0" y="692"/>
                    </a:lnTo>
                    <a:cubicBezTo>
                      <a:pt x="0" y="692"/>
                      <a:pt x="151" y="1296"/>
                      <a:pt x="441" y="1296"/>
                    </a:cubicBezTo>
                    <a:cubicBezTo>
                      <a:pt x="447" y="1296"/>
                      <a:pt x="453" y="1295"/>
                      <a:pt x="459" y="1295"/>
                    </a:cubicBezTo>
                    <a:cubicBezTo>
                      <a:pt x="761" y="1265"/>
                      <a:pt x="824" y="602"/>
                      <a:pt x="824" y="602"/>
                    </a:cubicBezTo>
                    <a:cubicBezTo>
                      <a:pt x="824" y="602"/>
                      <a:pt x="430" y="188"/>
                      <a:pt x="387" y="1"/>
                    </a:cubicBezTo>
                    <a:close/>
                  </a:path>
                </a:pathLst>
              </a:custGeom>
              <a:solidFill>
                <a:srgbClr val="F6BA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4994812" y="2818322"/>
                <a:ext cx="101380" cy="48955"/>
              </a:xfrm>
              <a:custGeom>
                <a:avLst/>
                <a:gdLst/>
                <a:ahLst/>
                <a:cxnLst/>
                <a:rect l="l" t="t" r="r" b="b"/>
                <a:pathLst>
                  <a:path w="847" h="409" extrusionOk="0">
                    <a:moveTo>
                      <a:pt x="396" y="1"/>
                    </a:moveTo>
                    <a:lnTo>
                      <a:pt x="0" y="408"/>
                    </a:lnTo>
                    <a:lnTo>
                      <a:pt x="770" y="408"/>
                    </a:lnTo>
                    <a:cubicBezTo>
                      <a:pt x="819" y="408"/>
                      <a:pt x="846" y="350"/>
                      <a:pt x="810" y="314"/>
                    </a:cubicBezTo>
                    <a:lnTo>
                      <a:pt x="396" y="1"/>
                    </a:lnTo>
                    <a:close/>
                  </a:path>
                </a:pathLst>
              </a:custGeom>
              <a:solidFill>
                <a:srgbClr val="FC9E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4854416" y="2820836"/>
                <a:ext cx="112750" cy="46442"/>
              </a:xfrm>
              <a:custGeom>
                <a:avLst/>
                <a:gdLst/>
                <a:ahLst/>
                <a:cxnLst/>
                <a:rect l="l" t="t" r="r" b="b"/>
                <a:pathLst>
                  <a:path w="942" h="388" extrusionOk="0">
                    <a:moveTo>
                      <a:pt x="453" y="0"/>
                    </a:moveTo>
                    <a:lnTo>
                      <a:pt x="39" y="291"/>
                    </a:lnTo>
                    <a:cubicBezTo>
                      <a:pt x="1" y="327"/>
                      <a:pt x="28" y="387"/>
                      <a:pt x="77" y="387"/>
                    </a:cubicBezTo>
                    <a:lnTo>
                      <a:pt x="941" y="387"/>
                    </a:lnTo>
                    <a:cubicBezTo>
                      <a:pt x="941" y="387"/>
                      <a:pt x="941" y="374"/>
                      <a:pt x="939" y="345"/>
                    </a:cubicBez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FC9E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4946577" y="2245235"/>
                <a:ext cx="41294" cy="130827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093" fill="none" extrusionOk="0">
                    <a:moveTo>
                      <a:pt x="0" y="1092"/>
                    </a:moveTo>
                    <a:lnTo>
                      <a:pt x="14" y="401"/>
                    </a:lnTo>
                    <a:lnTo>
                      <a:pt x="345" y="1"/>
                    </a:lnTo>
                  </a:path>
                </a:pathLst>
              </a:custGeom>
              <a:noFill/>
              <a:ln w="450" cap="flat" cmpd="sng">
                <a:solidFill>
                  <a:srgbClr val="373444"/>
                </a:solidFill>
                <a:prstDash val="solid"/>
                <a:miter lim="22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4922639" y="2252057"/>
                <a:ext cx="25614" cy="4129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345" fill="none" extrusionOk="0">
                    <a:moveTo>
                      <a:pt x="214" y="344"/>
                    </a:moveTo>
                    <a:lnTo>
                      <a:pt x="0" y="0"/>
                    </a:lnTo>
                  </a:path>
                </a:pathLst>
              </a:custGeom>
              <a:noFill/>
              <a:ln w="450" cap="flat" cmpd="sng">
                <a:solidFill>
                  <a:srgbClr val="373444"/>
                </a:solidFill>
                <a:prstDash val="solid"/>
                <a:miter lim="22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" name="Google Shape;75;p15"/>
              <p:cNvGrpSpPr/>
              <p:nvPr/>
            </p:nvGrpSpPr>
            <p:grpSpPr>
              <a:xfrm>
                <a:off x="4157417" y="2566571"/>
                <a:ext cx="1365301" cy="2050940"/>
                <a:chOff x="4178036" y="2673977"/>
                <a:chExt cx="1297568" cy="1949192"/>
              </a:xfrm>
            </p:grpSpPr>
            <p:sp>
              <p:nvSpPr>
                <p:cNvPr id="76" name="Google Shape;76;p15"/>
                <p:cNvSpPr/>
                <p:nvPr/>
              </p:nvSpPr>
              <p:spPr>
                <a:xfrm>
                  <a:off x="4178036" y="2673977"/>
                  <a:ext cx="833465" cy="1949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7" h="17135" extrusionOk="0">
                      <a:moveTo>
                        <a:pt x="4091" y="0"/>
                      </a:moveTo>
                      <a:cubicBezTo>
                        <a:pt x="4048" y="0"/>
                        <a:pt x="4012" y="29"/>
                        <a:pt x="4001" y="70"/>
                      </a:cubicBezTo>
                      <a:lnTo>
                        <a:pt x="1" y="17092"/>
                      </a:lnTo>
                      <a:lnTo>
                        <a:pt x="178" y="17135"/>
                      </a:lnTo>
                      <a:lnTo>
                        <a:pt x="4163" y="182"/>
                      </a:lnTo>
                      <a:lnTo>
                        <a:pt x="7115" y="182"/>
                      </a:lnTo>
                      <a:lnTo>
                        <a:pt x="3139" y="17092"/>
                      </a:lnTo>
                      <a:lnTo>
                        <a:pt x="3319" y="17135"/>
                      </a:lnTo>
                      <a:lnTo>
                        <a:pt x="7320" y="113"/>
                      </a:lnTo>
                      <a:cubicBezTo>
                        <a:pt x="7327" y="86"/>
                        <a:pt x="7320" y="56"/>
                        <a:pt x="7302" y="34"/>
                      </a:cubicBezTo>
                      <a:cubicBezTo>
                        <a:pt x="7284" y="11"/>
                        <a:pt x="7259" y="0"/>
                        <a:pt x="723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15"/>
                <p:cNvSpPr/>
                <p:nvPr/>
              </p:nvSpPr>
              <p:spPr>
                <a:xfrm>
                  <a:off x="4617001" y="2803427"/>
                  <a:ext cx="343874" cy="31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3" h="278" extrusionOk="0">
                      <a:moveTo>
                        <a:pt x="0" y="1"/>
                      </a:moveTo>
                      <a:lnTo>
                        <a:pt x="0" y="277"/>
                      </a:lnTo>
                      <a:lnTo>
                        <a:pt x="3022" y="277"/>
                      </a:lnTo>
                      <a:lnTo>
                        <a:pt x="302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15"/>
                <p:cNvSpPr/>
                <p:nvPr/>
              </p:nvSpPr>
              <p:spPr>
                <a:xfrm>
                  <a:off x="4583444" y="2946529"/>
                  <a:ext cx="343874" cy="31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3" h="276" extrusionOk="0">
                      <a:moveTo>
                        <a:pt x="1" y="1"/>
                      </a:moveTo>
                      <a:lnTo>
                        <a:pt x="1" y="275"/>
                      </a:lnTo>
                      <a:lnTo>
                        <a:pt x="3023" y="275"/>
                      </a:lnTo>
                      <a:lnTo>
                        <a:pt x="3023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9;p15"/>
                <p:cNvSpPr/>
                <p:nvPr/>
              </p:nvSpPr>
              <p:spPr>
                <a:xfrm>
                  <a:off x="4549888" y="3089402"/>
                  <a:ext cx="343874" cy="31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3" h="275" extrusionOk="0">
                      <a:moveTo>
                        <a:pt x="1" y="0"/>
                      </a:moveTo>
                      <a:lnTo>
                        <a:pt x="1" y="275"/>
                      </a:lnTo>
                      <a:lnTo>
                        <a:pt x="3023" y="275"/>
                      </a:lnTo>
                      <a:lnTo>
                        <a:pt x="3023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80;p15"/>
                <p:cNvSpPr/>
                <p:nvPr/>
              </p:nvSpPr>
              <p:spPr>
                <a:xfrm>
                  <a:off x="4516445" y="3232162"/>
                  <a:ext cx="343874" cy="31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3" h="276" extrusionOk="0">
                      <a:moveTo>
                        <a:pt x="0" y="1"/>
                      </a:moveTo>
                      <a:lnTo>
                        <a:pt x="0" y="275"/>
                      </a:lnTo>
                      <a:lnTo>
                        <a:pt x="3022" y="275"/>
                      </a:lnTo>
                      <a:lnTo>
                        <a:pt x="302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1;p15"/>
                <p:cNvSpPr/>
                <p:nvPr/>
              </p:nvSpPr>
              <p:spPr>
                <a:xfrm>
                  <a:off x="4482889" y="3375036"/>
                  <a:ext cx="343874" cy="31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3" h="275" extrusionOk="0">
                      <a:moveTo>
                        <a:pt x="0" y="0"/>
                      </a:moveTo>
                      <a:lnTo>
                        <a:pt x="0" y="275"/>
                      </a:lnTo>
                      <a:lnTo>
                        <a:pt x="3022" y="275"/>
                      </a:lnTo>
                      <a:lnTo>
                        <a:pt x="3022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82;p15"/>
                <p:cNvSpPr/>
                <p:nvPr/>
              </p:nvSpPr>
              <p:spPr>
                <a:xfrm>
                  <a:off x="4449105" y="3517796"/>
                  <a:ext cx="343874" cy="31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3" h="276" extrusionOk="0">
                      <a:moveTo>
                        <a:pt x="0" y="1"/>
                      </a:moveTo>
                      <a:lnTo>
                        <a:pt x="0" y="275"/>
                      </a:lnTo>
                      <a:lnTo>
                        <a:pt x="3022" y="275"/>
                      </a:lnTo>
                      <a:lnTo>
                        <a:pt x="302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15"/>
                <p:cNvSpPr/>
                <p:nvPr/>
              </p:nvSpPr>
              <p:spPr>
                <a:xfrm>
                  <a:off x="4415548" y="3660669"/>
                  <a:ext cx="343874" cy="31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3" h="275" extrusionOk="0">
                      <a:moveTo>
                        <a:pt x="1" y="0"/>
                      </a:moveTo>
                      <a:lnTo>
                        <a:pt x="1" y="275"/>
                      </a:lnTo>
                      <a:lnTo>
                        <a:pt x="3023" y="275"/>
                      </a:lnTo>
                      <a:lnTo>
                        <a:pt x="3023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15"/>
                <p:cNvSpPr/>
                <p:nvPr/>
              </p:nvSpPr>
              <p:spPr>
                <a:xfrm>
                  <a:off x="4381992" y="3803429"/>
                  <a:ext cx="343874" cy="31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3" h="276" extrusionOk="0">
                      <a:moveTo>
                        <a:pt x="1" y="1"/>
                      </a:moveTo>
                      <a:lnTo>
                        <a:pt x="1" y="275"/>
                      </a:lnTo>
                      <a:lnTo>
                        <a:pt x="3023" y="275"/>
                      </a:lnTo>
                      <a:lnTo>
                        <a:pt x="3023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15"/>
                <p:cNvSpPr/>
                <p:nvPr/>
              </p:nvSpPr>
              <p:spPr>
                <a:xfrm>
                  <a:off x="4348549" y="3946303"/>
                  <a:ext cx="343760" cy="31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2" h="275" extrusionOk="0">
                      <a:moveTo>
                        <a:pt x="0" y="0"/>
                      </a:moveTo>
                      <a:lnTo>
                        <a:pt x="0" y="275"/>
                      </a:lnTo>
                      <a:lnTo>
                        <a:pt x="3022" y="275"/>
                      </a:lnTo>
                      <a:lnTo>
                        <a:pt x="3022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15"/>
                <p:cNvSpPr/>
                <p:nvPr/>
              </p:nvSpPr>
              <p:spPr>
                <a:xfrm>
                  <a:off x="4314992" y="4089063"/>
                  <a:ext cx="343874" cy="31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3" h="276" extrusionOk="0">
                      <a:moveTo>
                        <a:pt x="0" y="1"/>
                      </a:moveTo>
                      <a:lnTo>
                        <a:pt x="0" y="275"/>
                      </a:lnTo>
                      <a:lnTo>
                        <a:pt x="3022" y="275"/>
                      </a:lnTo>
                      <a:lnTo>
                        <a:pt x="302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15"/>
                <p:cNvSpPr/>
                <p:nvPr/>
              </p:nvSpPr>
              <p:spPr>
                <a:xfrm>
                  <a:off x="4281208" y="4231936"/>
                  <a:ext cx="343874" cy="31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3" h="278" extrusionOk="0">
                      <a:moveTo>
                        <a:pt x="0" y="0"/>
                      </a:moveTo>
                      <a:lnTo>
                        <a:pt x="0" y="277"/>
                      </a:lnTo>
                      <a:lnTo>
                        <a:pt x="3022" y="277"/>
                      </a:lnTo>
                      <a:lnTo>
                        <a:pt x="3022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15"/>
                <p:cNvSpPr/>
                <p:nvPr/>
              </p:nvSpPr>
              <p:spPr>
                <a:xfrm>
                  <a:off x="4247652" y="4374696"/>
                  <a:ext cx="343874" cy="31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3" h="278" extrusionOk="0">
                      <a:moveTo>
                        <a:pt x="1" y="1"/>
                      </a:moveTo>
                      <a:lnTo>
                        <a:pt x="1" y="278"/>
                      </a:lnTo>
                      <a:lnTo>
                        <a:pt x="3022" y="278"/>
                      </a:lnTo>
                      <a:lnTo>
                        <a:pt x="302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15"/>
                <p:cNvSpPr/>
                <p:nvPr/>
              </p:nvSpPr>
              <p:spPr>
                <a:xfrm>
                  <a:off x="4642026" y="2673977"/>
                  <a:ext cx="833578" cy="1949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8" h="17135" extrusionOk="0">
                      <a:moveTo>
                        <a:pt x="95" y="0"/>
                      </a:moveTo>
                      <a:cubicBezTo>
                        <a:pt x="68" y="0"/>
                        <a:pt x="41" y="11"/>
                        <a:pt x="23" y="34"/>
                      </a:cubicBezTo>
                      <a:cubicBezTo>
                        <a:pt x="8" y="56"/>
                        <a:pt x="1" y="86"/>
                        <a:pt x="8" y="113"/>
                      </a:cubicBezTo>
                      <a:lnTo>
                        <a:pt x="4008" y="17135"/>
                      </a:lnTo>
                      <a:lnTo>
                        <a:pt x="4186" y="17092"/>
                      </a:lnTo>
                      <a:lnTo>
                        <a:pt x="213" y="182"/>
                      </a:lnTo>
                      <a:lnTo>
                        <a:pt x="3162" y="182"/>
                      </a:lnTo>
                      <a:lnTo>
                        <a:pt x="7147" y="17135"/>
                      </a:lnTo>
                      <a:lnTo>
                        <a:pt x="7327" y="17092"/>
                      </a:lnTo>
                      <a:lnTo>
                        <a:pt x="3324" y="70"/>
                      </a:lnTo>
                      <a:cubicBezTo>
                        <a:pt x="3315" y="29"/>
                        <a:pt x="3277" y="0"/>
                        <a:pt x="323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15"/>
                <p:cNvSpPr/>
                <p:nvPr/>
              </p:nvSpPr>
              <p:spPr>
                <a:xfrm>
                  <a:off x="4692531" y="2803427"/>
                  <a:ext cx="343874" cy="31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3" h="278" extrusionOk="0">
                      <a:moveTo>
                        <a:pt x="0" y="1"/>
                      </a:moveTo>
                      <a:lnTo>
                        <a:pt x="0" y="277"/>
                      </a:lnTo>
                      <a:lnTo>
                        <a:pt x="3022" y="277"/>
                      </a:lnTo>
                      <a:lnTo>
                        <a:pt x="302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15"/>
                <p:cNvSpPr/>
                <p:nvPr/>
              </p:nvSpPr>
              <p:spPr>
                <a:xfrm>
                  <a:off x="4726088" y="2946529"/>
                  <a:ext cx="343760" cy="31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2" h="276" extrusionOk="0">
                      <a:moveTo>
                        <a:pt x="0" y="1"/>
                      </a:moveTo>
                      <a:lnTo>
                        <a:pt x="0" y="275"/>
                      </a:lnTo>
                      <a:lnTo>
                        <a:pt x="3022" y="275"/>
                      </a:lnTo>
                      <a:lnTo>
                        <a:pt x="302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15"/>
                <p:cNvSpPr/>
                <p:nvPr/>
              </p:nvSpPr>
              <p:spPr>
                <a:xfrm>
                  <a:off x="4759872" y="3089402"/>
                  <a:ext cx="343760" cy="31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2" h="275" extrusionOk="0">
                      <a:moveTo>
                        <a:pt x="0" y="0"/>
                      </a:moveTo>
                      <a:lnTo>
                        <a:pt x="0" y="275"/>
                      </a:lnTo>
                      <a:lnTo>
                        <a:pt x="3022" y="275"/>
                      </a:lnTo>
                      <a:lnTo>
                        <a:pt x="3022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3" name="Google Shape;93;p15"/>
              <p:cNvSpPr/>
              <p:nvPr/>
            </p:nvSpPr>
            <p:spPr>
              <a:xfrm>
                <a:off x="4804864" y="3153940"/>
                <a:ext cx="361830" cy="33036"/>
              </a:xfrm>
              <a:custGeom>
                <a:avLst/>
                <a:gdLst/>
                <a:ahLst/>
                <a:cxnLst/>
                <a:rect l="l" t="t" r="r" b="b"/>
                <a:pathLst>
                  <a:path w="3023" h="276" extrusionOk="0">
                    <a:moveTo>
                      <a:pt x="1" y="1"/>
                    </a:moveTo>
                    <a:lnTo>
                      <a:pt x="1" y="275"/>
                    </a:lnTo>
                    <a:lnTo>
                      <a:pt x="3023" y="275"/>
                    </a:lnTo>
                    <a:lnTo>
                      <a:pt x="30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4840173" y="3304273"/>
                <a:ext cx="361830" cy="32916"/>
              </a:xfrm>
              <a:custGeom>
                <a:avLst/>
                <a:gdLst/>
                <a:ahLst/>
                <a:cxnLst/>
                <a:rect l="l" t="t" r="r" b="b"/>
                <a:pathLst>
                  <a:path w="3023" h="275" extrusionOk="0">
                    <a:moveTo>
                      <a:pt x="1" y="0"/>
                    </a:moveTo>
                    <a:lnTo>
                      <a:pt x="1" y="275"/>
                    </a:lnTo>
                    <a:lnTo>
                      <a:pt x="3022" y="275"/>
                    </a:lnTo>
                    <a:lnTo>
                      <a:pt x="30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4875481" y="3454487"/>
                <a:ext cx="361830" cy="33036"/>
              </a:xfrm>
              <a:custGeom>
                <a:avLst/>
                <a:gdLst/>
                <a:ahLst/>
                <a:cxnLst/>
                <a:rect l="l" t="t" r="r" b="b"/>
                <a:pathLst>
                  <a:path w="3023" h="276" extrusionOk="0">
                    <a:moveTo>
                      <a:pt x="0" y="1"/>
                    </a:moveTo>
                    <a:lnTo>
                      <a:pt x="0" y="275"/>
                    </a:lnTo>
                    <a:lnTo>
                      <a:pt x="3022" y="275"/>
                    </a:lnTo>
                    <a:lnTo>
                      <a:pt x="30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4910790" y="3604821"/>
                <a:ext cx="361711" cy="32916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275" extrusionOk="0">
                    <a:moveTo>
                      <a:pt x="0" y="0"/>
                    </a:moveTo>
                    <a:lnTo>
                      <a:pt x="0" y="275"/>
                    </a:lnTo>
                    <a:lnTo>
                      <a:pt x="3022" y="275"/>
                    </a:lnTo>
                    <a:lnTo>
                      <a:pt x="30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4946338" y="3755035"/>
                <a:ext cx="361711" cy="33036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276" extrusionOk="0">
                    <a:moveTo>
                      <a:pt x="0" y="1"/>
                    </a:moveTo>
                    <a:lnTo>
                      <a:pt x="0" y="275"/>
                    </a:lnTo>
                    <a:lnTo>
                      <a:pt x="3022" y="275"/>
                    </a:lnTo>
                    <a:lnTo>
                      <a:pt x="30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4981526" y="3905369"/>
                <a:ext cx="361830" cy="32916"/>
              </a:xfrm>
              <a:custGeom>
                <a:avLst/>
                <a:gdLst/>
                <a:ahLst/>
                <a:cxnLst/>
                <a:rect l="l" t="t" r="r" b="b"/>
                <a:pathLst>
                  <a:path w="3023" h="275" extrusionOk="0">
                    <a:moveTo>
                      <a:pt x="1" y="0"/>
                    </a:moveTo>
                    <a:lnTo>
                      <a:pt x="1" y="275"/>
                    </a:lnTo>
                    <a:lnTo>
                      <a:pt x="3023" y="275"/>
                    </a:lnTo>
                    <a:lnTo>
                      <a:pt x="30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5016835" y="4055583"/>
                <a:ext cx="361830" cy="33036"/>
              </a:xfrm>
              <a:custGeom>
                <a:avLst/>
                <a:gdLst/>
                <a:ahLst/>
                <a:cxnLst/>
                <a:rect l="l" t="t" r="r" b="b"/>
                <a:pathLst>
                  <a:path w="3023" h="276" extrusionOk="0">
                    <a:moveTo>
                      <a:pt x="1" y="1"/>
                    </a:moveTo>
                    <a:lnTo>
                      <a:pt x="1" y="275"/>
                    </a:lnTo>
                    <a:lnTo>
                      <a:pt x="3022" y="275"/>
                    </a:lnTo>
                    <a:lnTo>
                      <a:pt x="30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5052144" y="4205916"/>
                <a:ext cx="361830" cy="33275"/>
              </a:xfrm>
              <a:custGeom>
                <a:avLst/>
                <a:gdLst/>
                <a:ahLst/>
                <a:cxnLst/>
                <a:rect l="l" t="t" r="r" b="b"/>
                <a:pathLst>
                  <a:path w="3023" h="278" extrusionOk="0">
                    <a:moveTo>
                      <a:pt x="0" y="0"/>
                    </a:moveTo>
                    <a:lnTo>
                      <a:pt x="0" y="277"/>
                    </a:lnTo>
                    <a:lnTo>
                      <a:pt x="3022" y="277"/>
                    </a:lnTo>
                    <a:lnTo>
                      <a:pt x="30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5087452" y="4356130"/>
                <a:ext cx="361711" cy="33275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278" extrusionOk="0">
                    <a:moveTo>
                      <a:pt x="0" y="1"/>
                    </a:moveTo>
                    <a:lnTo>
                      <a:pt x="0" y="278"/>
                    </a:lnTo>
                    <a:lnTo>
                      <a:pt x="3022" y="278"/>
                    </a:lnTo>
                    <a:lnTo>
                      <a:pt x="30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568375" y="4534826"/>
                <a:ext cx="4007305" cy="195583"/>
              </a:xfrm>
              <a:custGeom>
                <a:avLst/>
                <a:gdLst/>
                <a:ahLst/>
                <a:cxnLst/>
                <a:rect l="l" t="t" r="r" b="b"/>
                <a:pathLst>
                  <a:path w="33480" h="1306" extrusionOk="0">
                    <a:moveTo>
                      <a:pt x="16741" y="0"/>
                    </a:moveTo>
                    <a:cubicBezTo>
                      <a:pt x="7495" y="0"/>
                      <a:pt x="0" y="293"/>
                      <a:pt x="0" y="653"/>
                    </a:cubicBezTo>
                    <a:cubicBezTo>
                      <a:pt x="0" y="1013"/>
                      <a:pt x="7495" y="1305"/>
                      <a:pt x="16741" y="1305"/>
                    </a:cubicBezTo>
                    <a:cubicBezTo>
                      <a:pt x="25984" y="1305"/>
                      <a:pt x="33479" y="1013"/>
                      <a:pt x="33479" y="653"/>
                    </a:cubicBezTo>
                    <a:cubicBezTo>
                      <a:pt x="33479" y="293"/>
                      <a:pt x="25984" y="0"/>
                      <a:pt x="167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 flipH="1">
                <a:off x="3032934" y="3725941"/>
                <a:ext cx="384788" cy="115147"/>
              </a:xfrm>
              <a:custGeom>
                <a:avLst/>
                <a:gdLst/>
                <a:ahLst/>
                <a:cxnLst/>
                <a:rect l="l" t="t" r="r" b="b"/>
                <a:pathLst>
                  <a:path w="3088" h="962" extrusionOk="0">
                    <a:moveTo>
                      <a:pt x="2653" y="1"/>
                    </a:moveTo>
                    <a:lnTo>
                      <a:pt x="1143" y="435"/>
                    </a:lnTo>
                    <a:lnTo>
                      <a:pt x="0" y="390"/>
                    </a:lnTo>
                    <a:lnTo>
                      <a:pt x="48" y="755"/>
                    </a:lnTo>
                    <a:lnTo>
                      <a:pt x="1281" y="962"/>
                    </a:lnTo>
                    <a:lnTo>
                      <a:pt x="2858" y="617"/>
                    </a:lnTo>
                    <a:cubicBezTo>
                      <a:pt x="2858" y="617"/>
                      <a:pt x="3088" y="1"/>
                      <a:pt x="2653" y="1"/>
                    </a:cubicBezTo>
                    <a:close/>
                  </a:path>
                </a:pathLst>
              </a:custGeom>
              <a:solidFill>
                <a:srgbClr val="FC9E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4643044" y="2268695"/>
                <a:ext cx="1359348" cy="1558190"/>
              </a:xfrm>
              <a:custGeom>
                <a:avLst/>
                <a:gdLst/>
                <a:ahLst/>
                <a:cxnLst/>
                <a:rect l="l" t="t" r="r" b="b"/>
                <a:pathLst>
                  <a:path w="11357" h="13018" extrusionOk="0">
                    <a:moveTo>
                      <a:pt x="385" y="1"/>
                    </a:moveTo>
                    <a:lnTo>
                      <a:pt x="0" y="3020"/>
                    </a:lnTo>
                    <a:cubicBezTo>
                      <a:pt x="0" y="3175"/>
                      <a:pt x="68" y="3328"/>
                      <a:pt x="196" y="3430"/>
                    </a:cubicBezTo>
                    <a:cubicBezTo>
                      <a:pt x="275" y="3492"/>
                      <a:pt x="381" y="3539"/>
                      <a:pt x="515" y="3539"/>
                    </a:cubicBezTo>
                    <a:cubicBezTo>
                      <a:pt x="560" y="3539"/>
                      <a:pt x="608" y="3534"/>
                      <a:pt x="660" y="3522"/>
                    </a:cubicBezTo>
                    <a:cubicBezTo>
                      <a:pt x="987" y="3448"/>
                      <a:pt x="1223" y="3435"/>
                      <a:pt x="1345" y="3435"/>
                    </a:cubicBezTo>
                    <a:cubicBezTo>
                      <a:pt x="1409" y="3435"/>
                      <a:pt x="1443" y="3439"/>
                      <a:pt x="1443" y="3439"/>
                    </a:cubicBezTo>
                    <a:lnTo>
                      <a:pt x="1443" y="3443"/>
                    </a:lnTo>
                    <a:cubicBezTo>
                      <a:pt x="2446" y="3493"/>
                      <a:pt x="3236" y="4303"/>
                      <a:pt x="3157" y="5270"/>
                    </a:cubicBezTo>
                    <a:cubicBezTo>
                      <a:pt x="3092" y="6087"/>
                      <a:pt x="2390" y="6755"/>
                      <a:pt x="1517" y="6830"/>
                    </a:cubicBezTo>
                    <a:cubicBezTo>
                      <a:pt x="1458" y="6835"/>
                      <a:pt x="1399" y="6838"/>
                      <a:pt x="1341" y="6838"/>
                    </a:cubicBezTo>
                    <a:cubicBezTo>
                      <a:pt x="1135" y="6838"/>
                      <a:pt x="937" y="6804"/>
                      <a:pt x="752" y="6746"/>
                    </a:cubicBezTo>
                    <a:cubicBezTo>
                      <a:pt x="681" y="6723"/>
                      <a:pt x="605" y="6711"/>
                      <a:pt x="530" y="6711"/>
                    </a:cubicBezTo>
                    <a:cubicBezTo>
                      <a:pt x="458" y="6711"/>
                      <a:pt x="387" y="6722"/>
                      <a:pt x="320" y="6746"/>
                    </a:cubicBezTo>
                    <a:cubicBezTo>
                      <a:pt x="214" y="6785"/>
                      <a:pt x="142" y="6843"/>
                      <a:pt x="95" y="6899"/>
                    </a:cubicBezTo>
                    <a:cubicBezTo>
                      <a:pt x="30" y="6978"/>
                      <a:pt x="0" y="7077"/>
                      <a:pt x="0" y="7174"/>
                    </a:cubicBezTo>
                    <a:lnTo>
                      <a:pt x="385" y="10238"/>
                    </a:lnTo>
                    <a:lnTo>
                      <a:pt x="3670" y="9854"/>
                    </a:lnTo>
                    <a:cubicBezTo>
                      <a:pt x="3776" y="9854"/>
                      <a:pt x="3882" y="9883"/>
                      <a:pt x="3965" y="9948"/>
                    </a:cubicBezTo>
                    <a:cubicBezTo>
                      <a:pt x="4026" y="9995"/>
                      <a:pt x="4089" y="10067"/>
                      <a:pt x="4129" y="10173"/>
                    </a:cubicBezTo>
                    <a:cubicBezTo>
                      <a:pt x="4183" y="10313"/>
                      <a:pt x="4179" y="10466"/>
                      <a:pt x="4132" y="10605"/>
                    </a:cubicBezTo>
                    <a:cubicBezTo>
                      <a:pt x="4048" y="10844"/>
                      <a:pt x="4015" y="11100"/>
                      <a:pt x="4039" y="11370"/>
                    </a:cubicBezTo>
                    <a:cubicBezTo>
                      <a:pt x="4120" y="12246"/>
                      <a:pt x="4836" y="12948"/>
                      <a:pt x="5711" y="13013"/>
                    </a:cubicBezTo>
                    <a:cubicBezTo>
                      <a:pt x="5758" y="13016"/>
                      <a:pt x="5804" y="13018"/>
                      <a:pt x="5850" y="13018"/>
                    </a:cubicBezTo>
                    <a:cubicBezTo>
                      <a:pt x="6823" y="13018"/>
                      <a:pt x="7617" y="12257"/>
                      <a:pt x="7669" y="11296"/>
                    </a:cubicBezTo>
                    <a:lnTo>
                      <a:pt x="7673" y="11296"/>
                    </a:lnTo>
                    <a:cubicBezTo>
                      <a:pt x="7673" y="11296"/>
                      <a:pt x="7703" y="11010"/>
                      <a:pt x="7583" y="10513"/>
                    </a:cubicBezTo>
                    <a:cubicBezTo>
                      <a:pt x="7534" y="10308"/>
                      <a:pt x="7595" y="10157"/>
                      <a:pt x="7682" y="10049"/>
                    </a:cubicBezTo>
                    <a:cubicBezTo>
                      <a:pt x="7790" y="9921"/>
                      <a:pt x="7955" y="9854"/>
                      <a:pt x="8121" y="9854"/>
                    </a:cubicBezTo>
                    <a:lnTo>
                      <a:pt x="11357" y="10238"/>
                    </a:lnTo>
                    <a:lnTo>
                      <a:pt x="113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3284085" y="1783940"/>
                <a:ext cx="1661571" cy="1272118"/>
              </a:xfrm>
              <a:custGeom>
                <a:avLst/>
                <a:gdLst/>
                <a:ahLst/>
                <a:cxnLst/>
                <a:rect l="l" t="t" r="r" b="b"/>
                <a:pathLst>
                  <a:path w="13882" h="10628" extrusionOk="0">
                    <a:moveTo>
                      <a:pt x="1" y="0"/>
                    </a:moveTo>
                    <a:lnTo>
                      <a:pt x="1" y="10243"/>
                    </a:lnTo>
                    <a:lnTo>
                      <a:pt x="5" y="10256"/>
                    </a:lnTo>
                    <a:lnTo>
                      <a:pt x="5" y="10243"/>
                    </a:lnTo>
                    <a:lnTo>
                      <a:pt x="3252" y="10628"/>
                    </a:lnTo>
                    <a:cubicBezTo>
                      <a:pt x="3421" y="10628"/>
                      <a:pt x="3587" y="10562"/>
                      <a:pt x="3693" y="10432"/>
                    </a:cubicBezTo>
                    <a:cubicBezTo>
                      <a:pt x="3783" y="10326"/>
                      <a:pt x="3844" y="10175"/>
                      <a:pt x="3794" y="9968"/>
                    </a:cubicBezTo>
                    <a:cubicBezTo>
                      <a:pt x="3673" y="9473"/>
                      <a:pt x="3704" y="9188"/>
                      <a:pt x="3704" y="9188"/>
                    </a:cubicBezTo>
                    <a:lnTo>
                      <a:pt x="3709" y="9188"/>
                    </a:lnTo>
                    <a:cubicBezTo>
                      <a:pt x="3758" y="8228"/>
                      <a:pt x="4555" y="7465"/>
                      <a:pt x="5530" y="7465"/>
                    </a:cubicBezTo>
                    <a:cubicBezTo>
                      <a:pt x="5577" y="7465"/>
                      <a:pt x="5625" y="7467"/>
                      <a:pt x="5673" y="7471"/>
                    </a:cubicBezTo>
                    <a:cubicBezTo>
                      <a:pt x="6553" y="7536"/>
                      <a:pt x="7271" y="8238"/>
                      <a:pt x="7352" y="9111"/>
                    </a:cubicBezTo>
                    <a:cubicBezTo>
                      <a:pt x="7379" y="9381"/>
                      <a:pt x="7343" y="9640"/>
                      <a:pt x="7262" y="9876"/>
                    </a:cubicBezTo>
                    <a:cubicBezTo>
                      <a:pt x="7212" y="10016"/>
                      <a:pt x="7210" y="10171"/>
                      <a:pt x="7262" y="10308"/>
                    </a:cubicBezTo>
                    <a:cubicBezTo>
                      <a:pt x="7304" y="10416"/>
                      <a:pt x="7365" y="10486"/>
                      <a:pt x="7428" y="10533"/>
                    </a:cubicBezTo>
                    <a:cubicBezTo>
                      <a:pt x="7511" y="10598"/>
                      <a:pt x="7617" y="10628"/>
                      <a:pt x="7723" y="10628"/>
                    </a:cubicBezTo>
                    <a:lnTo>
                      <a:pt x="11024" y="10243"/>
                    </a:lnTo>
                    <a:lnTo>
                      <a:pt x="11024" y="10259"/>
                    </a:lnTo>
                    <a:lnTo>
                      <a:pt x="11028" y="10243"/>
                    </a:lnTo>
                    <a:lnTo>
                      <a:pt x="10643" y="7174"/>
                    </a:lnTo>
                    <a:cubicBezTo>
                      <a:pt x="10643" y="7077"/>
                      <a:pt x="10675" y="6978"/>
                      <a:pt x="10738" y="6899"/>
                    </a:cubicBezTo>
                    <a:cubicBezTo>
                      <a:pt x="10787" y="6843"/>
                      <a:pt x="10857" y="6784"/>
                      <a:pt x="10965" y="6746"/>
                    </a:cubicBezTo>
                    <a:cubicBezTo>
                      <a:pt x="11032" y="6722"/>
                      <a:pt x="11103" y="6711"/>
                      <a:pt x="11174" y="6711"/>
                    </a:cubicBezTo>
                    <a:cubicBezTo>
                      <a:pt x="11249" y="6711"/>
                      <a:pt x="11325" y="6723"/>
                      <a:pt x="11397" y="6746"/>
                    </a:cubicBezTo>
                    <a:cubicBezTo>
                      <a:pt x="11582" y="6804"/>
                      <a:pt x="11780" y="6837"/>
                      <a:pt x="11987" y="6837"/>
                    </a:cubicBezTo>
                    <a:cubicBezTo>
                      <a:pt x="12045" y="6837"/>
                      <a:pt x="12103" y="6835"/>
                      <a:pt x="12162" y="6829"/>
                    </a:cubicBezTo>
                    <a:cubicBezTo>
                      <a:pt x="13035" y="6755"/>
                      <a:pt x="13737" y="6087"/>
                      <a:pt x="13803" y="5270"/>
                    </a:cubicBezTo>
                    <a:cubicBezTo>
                      <a:pt x="13881" y="4303"/>
                      <a:pt x="13092" y="3493"/>
                      <a:pt x="12086" y="3443"/>
                    </a:cubicBezTo>
                    <a:lnTo>
                      <a:pt x="12086" y="3439"/>
                    </a:lnTo>
                    <a:cubicBezTo>
                      <a:pt x="12086" y="3439"/>
                      <a:pt x="12052" y="3435"/>
                      <a:pt x="11989" y="3435"/>
                    </a:cubicBezTo>
                    <a:cubicBezTo>
                      <a:pt x="11866" y="3435"/>
                      <a:pt x="11631" y="3448"/>
                      <a:pt x="11305" y="3522"/>
                    </a:cubicBezTo>
                    <a:cubicBezTo>
                      <a:pt x="11253" y="3534"/>
                      <a:pt x="11204" y="3539"/>
                      <a:pt x="11159" y="3539"/>
                    </a:cubicBezTo>
                    <a:cubicBezTo>
                      <a:pt x="11025" y="3539"/>
                      <a:pt x="10921" y="3492"/>
                      <a:pt x="10841" y="3430"/>
                    </a:cubicBezTo>
                    <a:cubicBezTo>
                      <a:pt x="10711" y="3328"/>
                      <a:pt x="10643" y="3175"/>
                      <a:pt x="10643" y="3020"/>
                    </a:cubicBezTo>
                    <a:lnTo>
                      <a:pt x="110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3218614" y="3162438"/>
                <a:ext cx="1366170" cy="1458603"/>
              </a:xfrm>
              <a:custGeom>
                <a:avLst/>
                <a:gdLst/>
                <a:ahLst/>
                <a:cxnLst/>
                <a:rect l="l" t="t" r="r" b="b"/>
                <a:pathLst>
                  <a:path w="11414" h="12186" extrusionOk="0">
                    <a:moveTo>
                      <a:pt x="5533" y="1"/>
                    </a:moveTo>
                    <a:cubicBezTo>
                      <a:pt x="4557" y="1"/>
                      <a:pt x="3760" y="763"/>
                      <a:pt x="3709" y="1721"/>
                    </a:cubicBezTo>
                    <a:lnTo>
                      <a:pt x="3704" y="1721"/>
                    </a:lnTo>
                    <a:cubicBezTo>
                      <a:pt x="3704" y="1721"/>
                      <a:pt x="3673" y="2006"/>
                      <a:pt x="3794" y="2504"/>
                    </a:cubicBezTo>
                    <a:cubicBezTo>
                      <a:pt x="3844" y="2708"/>
                      <a:pt x="3783" y="2861"/>
                      <a:pt x="3695" y="2967"/>
                    </a:cubicBezTo>
                    <a:cubicBezTo>
                      <a:pt x="3587" y="3095"/>
                      <a:pt x="3421" y="3163"/>
                      <a:pt x="3254" y="3163"/>
                    </a:cubicBezTo>
                    <a:lnTo>
                      <a:pt x="28" y="2780"/>
                    </a:lnTo>
                    <a:lnTo>
                      <a:pt x="1" y="2740"/>
                    </a:lnTo>
                    <a:lnTo>
                      <a:pt x="1" y="12186"/>
                    </a:lnTo>
                    <a:lnTo>
                      <a:pt x="11028" y="12186"/>
                    </a:lnTo>
                    <a:lnTo>
                      <a:pt x="11413" y="9402"/>
                    </a:lnTo>
                    <a:cubicBezTo>
                      <a:pt x="11413" y="9256"/>
                      <a:pt x="11346" y="9114"/>
                      <a:pt x="11217" y="9022"/>
                    </a:cubicBezTo>
                    <a:cubicBezTo>
                      <a:pt x="11136" y="8966"/>
                      <a:pt x="11030" y="8922"/>
                      <a:pt x="10895" y="8922"/>
                    </a:cubicBezTo>
                    <a:cubicBezTo>
                      <a:pt x="10851" y="8922"/>
                      <a:pt x="10804" y="8926"/>
                      <a:pt x="10754" y="8937"/>
                    </a:cubicBezTo>
                    <a:cubicBezTo>
                      <a:pt x="10418" y="9007"/>
                      <a:pt x="10178" y="9018"/>
                      <a:pt x="10058" y="9018"/>
                    </a:cubicBezTo>
                    <a:cubicBezTo>
                      <a:pt x="10001" y="9018"/>
                      <a:pt x="9971" y="9015"/>
                      <a:pt x="9971" y="9015"/>
                    </a:cubicBezTo>
                    <a:lnTo>
                      <a:pt x="9971" y="9011"/>
                    </a:lnTo>
                    <a:cubicBezTo>
                      <a:pt x="8965" y="8966"/>
                      <a:pt x="8178" y="8217"/>
                      <a:pt x="8254" y="7326"/>
                    </a:cubicBezTo>
                    <a:cubicBezTo>
                      <a:pt x="8319" y="6572"/>
                      <a:pt x="9021" y="5958"/>
                      <a:pt x="9897" y="5888"/>
                    </a:cubicBezTo>
                    <a:cubicBezTo>
                      <a:pt x="9957" y="5883"/>
                      <a:pt x="10016" y="5880"/>
                      <a:pt x="10074" y="5880"/>
                    </a:cubicBezTo>
                    <a:cubicBezTo>
                      <a:pt x="10280" y="5880"/>
                      <a:pt x="10476" y="5911"/>
                      <a:pt x="10662" y="5967"/>
                    </a:cubicBezTo>
                    <a:cubicBezTo>
                      <a:pt x="10732" y="5987"/>
                      <a:pt x="10806" y="5998"/>
                      <a:pt x="10881" y="5998"/>
                    </a:cubicBezTo>
                    <a:cubicBezTo>
                      <a:pt x="10953" y="5998"/>
                      <a:pt x="11025" y="5988"/>
                      <a:pt x="11094" y="5964"/>
                    </a:cubicBezTo>
                    <a:cubicBezTo>
                      <a:pt x="11199" y="5928"/>
                      <a:pt x="11271" y="5877"/>
                      <a:pt x="11319" y="5823"/>
                    </a:cubicBezTo>
                    <a:cubicBezTo>
                      <a:pt x="11384" y="5751"/>
                      <a:pt x="11413" y="5661"/>
                      <a:pt x="11413" y="5571"/>
                    </a:cubicBezTo>
                    <a:lnTo>
                      <a:pt x="11028" y="2740"/>
                    </a:lnTo>
                    <a:lnTo>
                      <a:pt x="11010" y="2780"/>
                    </a:lnTo>
                    <a:lnTo>
                      <a:pt x="7723" y="3163"/>
                    </a:lnTo>
                    <a:cubicBezTo>
                      <a:pt x="7617" y="3163"/>
                      <a:pt x="7512" y="3134"/>
                      <a:pt x="7428" y="3068"/>
                    </a:cubicBezTo>
                    <a:cubicBezTo>
                      <a:pt x="7365" y="3021"/>
                      <a:pt x="7305" y="2949"/>
                      <a:pt x="7264" y="2843"/>
                    </a:cubicBezTo>
                    <a:cubicBezTo>
                      <a:pt x="7210" y="2706"/>
                      <a:pt x="7215" y="2551"/>
                      <a:pt x="7262" y="2411"/>
                    </a:cubicBezTo>
                    <a:cubicBezTo>
                      <a:pt x="7343" y="2175"/>
                      <a:pt x="7379" y="1916"/>
                      <a:pt x="7354" y="1646"/>
                    </a:cubicBezTo>
                    <a:cubicBezTo>
                      <a:pt x="7271" y="771"/>
                      <a:pt x="6555" y="71"/>
                      <a:pt x="5675" y="6"/>
                    </a:cubicBezTo>
                    <a:cubicBezTo>
                      <a:pt x="5628" y="2"/>
                      <a:pt x="5580" y="1"/>
                      <a:pt x="55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4347290" y="3448263"/>
                <a:ext cx="1654869" cy="1172772"/>
              </a:xfrm>
              <a:custGeom>
                <a:avLst/>
                <a:gdLst/>
                <a:ahLst/>
                <a:cxnLst/>
                <a:rect l="l" t="t" r="r" b="b"/>
                <a:pathLst>
                  <a:path w="13826" h="9798" extrusionOk="0">
                    <a:moveTo>
                      <a:pt x="6139" y="1"/>
                    </a:moveTo>
                    <a:lnTo>
                      <a:pt x="2856" y="386"/>
                    </a:lnTo>
                    <a:lnTo>
                      <a:pt x="3237" y="3183"/>
                    </a:lnTo>
                    <a:cubicBezTo>
                      <a:pt x="3237" y="3273"/>
                      <a:pt x="3207" y="3363"/>
                      <a:pt x="3142" y="3435"/>
                    </a:cubicBezTo>
                    <a:cubicBezTo>
                      <a:pt x="3095" y="3489"/>
                      <a:pt x="3023" y="3540"/>
                      <a:pt x="2917" y="3576"/>
                    </a:cubicBezTo>
                    <a:cubicBezTo>
                      <a:pt x="2848" y="3600"/>
                      <a:pt x="2776" y="3610"/>
                      <a:pt x="2704" y="3610"/>
                    </a:cubicBezTo>
                    <a:cubicBezTo>
                      <a:pt x="2630" y="3610"/>
                      <a:pt x="2556" y="3599"/>
                      <a:pt x="2485" y="3579"/>
                    </a:cubicBezTo>
                    <a:cubicBezTo>
                      <a:pt x="2301" y="3523"/>
                      <a:pt x="2104" y="3492"/>
                      <a:pt x="1898" y="3492"/>
                    </a:cubicBezTo>
                    <a:cubicBezTo>
                      <a:pt x="1839" y="3492"/>
                      <a:pt x="1780" y="3495"/>
                      <a:pt x="1720" y="3500"/>
                    </a:cubicBezTo>
                    <a:cubicBezTo>
                      <a:pt x="845" y="3570"/>
                      <a:pt x="145" y="4184"/>
                      <a:pt x="77" y="4938"/>
                    </a:cubicBezTo>
                    <a:cubicBezTo>
                      <a:pt x="1" y="5829"/>
                      <a:pt x="788" y="6578"/>
                      <a:pt x="1794" y="6623"/>
                    </a:cubicBezTo>
                    <a:lnTo>
                      <a:pt x="1794" y="6627"/>
                    </a:lnTo>
                    <a:cubicBezTo>
                      <a:pt x="1794" y="6627"/>
                      <a:pt x="1824" y="6630"/>
                      <a:pt x="1881" y="6630"/>
                    </a:cubicBezTo>
                    <a:cubicBezTo>
                      <a:pt x="2001" y="6630"/>
                      <a:pt x="2241" y="6619"/>
                      <a:pt x="2577" y="6549"/>
                    </a:cubicBezTo>
                    <a:cubicBezTo>
                      <a:pt x="2627" y="6538"/>
                      <a:pt x="2674" y="6534"/>
                      <a:pt x="2718" y="6534"/>
                    </a:cubicBezTo>
                    <a:cubicBezTo>
                      <a:pt x="2853" y="6534"/>
                      <a:pt x="2959" y="6578"/>
                      <a:pt x="3041" y="6634"/>
                    </a:cubicBezTo>
                    <a:cubicBezTo>
                      <a:pt x="3169" y="6726"/>
                      <a:pt x="3237" y="6868"/>
                      <a:pt x="3237" y="7014"/>
                    </a:cubicBezTo>
                    <a:lnTo>
                      <a:pt x="2854" y="9784"/>
                    </a:lnTo>
                    <a:lnTo>
                      <a:pt x="2854" y="9798"/>
                    </a:lnTo>
                    <a:lnTo>
                      <a:pt x="13825" y="9798"/>
                    </a:lnTo>
                    <a:lnTo>
                      <a:pt x="13825" y="386"/>
                    </a:lnTo>
                    <a:lnTo>
                      <a:pt x="10590" y="1"/>
                    </a:lnTo>
                    <a:cubicBezTo>
                      <a:pt x="10423" y="1"/>
                      <a:pt x="10259" y="68"/>
                      <a:pt x="10151" y="197"/>
                    </a:cubicBezTo>
                    <a:cubicBezTo>
                      <a:pt x="10063" y="302"/>
                      <a:pt x="10003" y="455"/>
                      <a:pt x="10052" y="660"/>
                    </a:cubicBezTo>
                    <a:cubicBezTo>
                      <a:pt x="10171" y="1157"/>
                      <a:pt x="10142" y="1443"/>
                      <a:pt x="10142" y="1443"/>
                    </a:cubicBezTo>
                    <a:lnTo>
                      <a:pt x="10138" y="1443"/>
                    </a:lnTo>
                    <a:cubicBezTo>
                      <a:pt x="10086" y="2404"/>
                      <a:pt x="9292" y="3165"/>
                      <a:pt x="8319" y="3165"/>
                    </a:cubicBezTo>
                    <a:cubicBezTo>
                      <a:pt x="8273" y="3165"/>
                      <a:pt x="8227" y="3164"/>
                      <a:pt x="8180" y="3160"/>
                    </a:cubicBezTo>
                    <a:cubicBezTo>
                      <a:pt x="7305" y="3093"/>
                      <a:pt x="6589" y="2393"/>
                      <a:pt x="6508" y="1518"/>
                    </a:cubicBezTo>
                    <a:cubicBezTo>
                      <a:pt x="6483" y="1247"/>
                      <a:pt x="6517" y="989"/>
                      <a:pt x="6600" y="752"/>
                    </a:cubicBezTo>
                    <a:cubicBezTo>
                      <a:pt x="6648" y="613"/>
                      <a:pt x="6652" y="458"/>
                      <a:pt x="6598" y="320"/>
                    </a:cubicBezTo>
                    <a:cubicBezTo>
                      <a:pt x="6558" y="215"/>
                      <a:pt x="6495" y="143"/>
                      <a:pt x="6434" y="95"/>
                    </a:cubicBezTo>
                    <a:cubicBezTo>
                      <a:pt x="6351" y="30"/>
                      <a:pt x="6245" y="1"/>
                      <a:pt x="61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 flipH="1">
                <a:off x="2926647" y="4015356"/>
                <a:ext cx="208468" cy="550238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4597" extrusionOk="0">
                    <a:moveTo>
                      <a:pt x="1072" y="1"/>
                    </a:moveTo>
                    <a:cubicBezTo>
                      <a:pt x="960" y="1"/>
                      <a:pt x="832" y="35"/>
                      <a:pt x="689" y="123"/>
                    </a:cubicBezTo>
                    <a:cubicBezTo>
                      <a:pt x="689" y="123"/>
                      <a:pt x="253" y="1419"/>
                      <a:pt x="127" y="1876"/>
                    </a:cubicBezTo>
                    <a:cubicBezTo>
                      <a:pt x="1" y="2333"/>
                      <a:pt x="172" y="3627"/>
                      <a:pt x="163" y="3885"/>
                    </a:cubicBezTo>
                    <a:cubicBezTo>
                      <a:pt x="151" y="4144"/>
                      <a:pt x="163" y="4502"/>
                      <a:pt x="163" y="4502"/>
                    </a:cubicBezTo>
                    <a:lnTo>
                      <a:pt x="617" y="4596"/>
                    </a:lnTo>
                    <a:cubicBezTo>
                      <a:pt x="617" y="4596"/>
                      <a:pt x="901" y="3289"/>
                      <a:pt x="856" y="2832"/>
                    </a:cubicBezTo>
                    <a:cubicBezTo>
                      <a:pt x="813" y="2373"/>
                      <a:pt x="799" y="2200"/>
                      <a:pt x="869" y="1943"/>
                    </a:cubicBezTo>
                    <a:cubicBezTo>
                      <a:pt x="941" y="1685"/>
                      <a:pt x="1672" y="440"/>
                      <a:pt x="1672" y="440"/>
                    </a:cubicBezTo>
                    <a:cubicBezTo>
                      <a:pt x="1672" y="440"/>
                      <a:pt x="1472" y="1"/>
                      <a:pt x="1072" y="1"/>
                    </a:cubicBezTo>
                    <a:close/>
                  </a:path>
                </a:pathLst>
              </a:custGeom>
              <a:solidFill>
                <a:srgbClr val="C25B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 flipH="1">
                <a:off x="3053372" y="4554090"/>
                <a:ext cx="172581" cy="76724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641" extrusionOk="0">
                    <a:moveTo>
                      <a:pt x="892" y="1"/>
                    </a:moveTo>
                    <a:cubicBezTo>
                      <a:pt x="892" y="1"/>
                      <a:pt x="777" y="77"/>
                      <a:pt x="538" y="102"/>
                    </a:cubicBezTo>
                    <a:cubicBezTo>
                      <a:pt x="298" y="129"/>
                      <a:pt x="0" y="138"/>
                      <a:pt x="52" y="230"/>
                    </a:cubicBezTo>
                    <a:cubicBezTo>
                      <a:pt x="103" y="319"/>
                      <a:pt x="1096" y="640"/>
                      <a:pt x="1251" y="640"/>
                    </a:cubicBezTo>
                    <a:cubicBezTo>
                      <a:pt x="1254" y="640"/>
                      <a:pt x="1256" y="640"/>
                      <a:pt x="1258" y="640"/>
                    </a:cubicBezTo>
                    <a:cubicBezTo>
                      <a:pt x="1384" y="629"/>
                      <a:pt x="1346" y="95"/>
                      <a:pt x="1346" y="95"/>
                    </a:cubicBezTo>
                    <a:lnTo>
                      <a:pt x="892" y="1"/>
                    </a:lnTo>
                    <a:close/>
                  </a:path>
                </a:pathLst>
              </a:custGeom>
              <a:solidFill>
                <a:srgbClr val="3937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 flipH="1">
                <a:off x="3060101" y="4573241"/>
                <a:ext cx="161616" cy="57573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481" extrusionOk="0">
                    <a:moveTo>
                      <a:pt x="72" y="1"/>
                    </a:moveTo>
                    <a:cubicBezTo>
                      <a:pt x="23" y="16"/>
                      <a:pt x="0" y="39"/>
                      <a:pt x="18" y="70"/>
                    </a:cubicBezTo>
                    <a:cubicBezTo>
                      <a:pt x="69" y="159"/>
                      <a:pt x="1062" y="480"/>
                      <a:pt x="1217" y="480"/>
                    </a:cubicBezTo>
                    <a:cubicBezTo>
                      <a:pt x="1220" y="480"/>
                      <a:pt x="1222" y="480"/>
                      <a:pt x="1224" y="480"/>
                    </a:cubicBezTo>
                    <a:cubicBezTo>
                      <a:pt x="1260" y="478"/>
                      <a:pt x="1283" y="433"/>
                      <a:pt x="1296" y="370"/>
                    </a:cubicBezTo>
                    <a:cubicBezTo>
                      <a:pt x="876" y="291"/>
                      <a:pt x="291" y="82"/>
                      <a:pt x="72" y="1"/>
                    </a:cubicBezTo>
                    <a:close/>
                  </a:path>
                </a:pathLst>
              </a:custGeom>
              <a:solidFill>
                <a:srgbClr val="C25B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 flipH="1">
                <a:off x="2759550" y="4035823"/>
                <a:ext cx="247720" cy="546408"/>
              </a:xfrm>
              <a:custGeom>
                <a:avLst/>
                <a:gdLst/>
                <a:ahLst/>
                <a:cxnLst/>
                <a:rect l="l" t="t" r="r" b="b"/>
                <a:pathLst>
                  <a:path w="1988" h="4565" extrusionOk="0">
                    <a:moveTo>
                      <a:pt x="534" y="0"/>
                    </a:moveTo>
                    <a:cubicBezTo>
                      <a:pt x="356" y="0"/>
                      <a:pt x="161" y="80"/>
                      <a:pt x="1" y="346"/>
                    </a:cubicBezTo>
                    <a:cubicBezTo>
                      <a:pt x="1" y="346"/>
                      <a:pt x="203" y="1723"/>
                      <a:pt x="300" y="2195"/>
                    </a:cubicBezTo>
                    <a:cubicBezTo>
                      <a:pt x="394" y="2670"/>
                      <a:pt x="1141" y="3766"/>
                      <a:pt x="1252" y="4005"/>
                    </a:cubicBezTo>
                    <a:cubicBezTo>
                      <a:pt x="1362" y="4245"/>
                      <a:pt x="1535" y="4565"/>
                      <a:pt x="1535" y="4565"/>
                    </a:cubicBezTo>
                    <a:lnTo>
                      <a:pt x="1987" y="4441"/>
                    </a:lnTo>
                    <a:cubicBezTo>
                      <a:pt x="1987" y="4441"/>
                      <a:pt x="1643" y="3125"/>
                      <a:pt x="1393" y="2729"/>
                    </a:cubicBezTo>
                    <a:cubicBezTo>
                      <a:pt x="1144" y="2333"/>
                      <a:pt x="1051" y="2182"/>
                      <a:pt x="997" y="1916"/>
                    </a:cubicBezTo>
                    <a:cubicBezTo>
                      <a:pt x="943" y="1649"/>
                      <a:pt x="1031" y="184"/>
                      <a:pt x="1031" y="184"/>
                    </a:cubicBezTo>
                    <a:cubicBezTo>
                      <a:pt x="1031" y="184"/>
                      <a:pt x="803" y="0"/>
                      <a:pt x="534" y="0"/>
                    </a:cubicBezTo>
                    <a:close/>
                  </a:path>
                </a:pathLst>
              </a:custGeom>
              <a:solidFill>
                <a:srgbClr val="CA70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 flipH="1">
                <a:off x="3000414" y="3463456"/>
                <a:ext cx="180930" cy="195582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634" extrusionOk="0">
                    <a:moveTo>
                      <a:pt x="677" y="0"/>
                    </a:moveTo>
                    <a:cubicBezTo>
                      <a:pt x="501" y="0"/>
                      <a:pt x="335" y="41"/>
                      <a:pt x="250" y="110"/>
                    </a:cubicBezTo>
                    <a:cubicBezTo>
                      <a:pt x="48" y="277"/>
                      <a:pt x="142" y="812"/>
                      <a:pt x="142" y="812"/>
                    </a:cubicBezTo>
                    <a:cubicBezTo>
                      <a:pt x="142" y="812"/>
                      <a:pt x="0" y="979"/>
                      <a:pt x="48" y="1015"/>
                    </a:cubicBezTo>
                    <a:cubicBezTo>
                      <a:pt x="95" y="1051"/>
                      <a:pt x="142" y="1109"/>
                      <a:pt x="142" y="1109"/>
                    </a:cubicBezTo>
                    <a:cubicBezTo>
                      <a:pt x="142" y="1109"/>
                      <a:pt x="189" y="1456"/>
                      <a:pt x="273" y="1478"/>
                    </a:cubicBezTo>
                    <a:cubicBezTo>
                      <a:pt x="282" y="1481"/>
                      <a:pt x="295" y="1482"/>
                      <a:pt x="309" y="1482"/>
                    </a:cubicBezTo>
                    <a:cubicBezTo>
                      <a:pt x="421" y="1482"/>
                      <a:pt x="655" y="1409"/>
                      <a:pt x="655" y="1409"/>
                    </a:cubicBezTo>
                    <a:lnTo>
                      <a:pt x="844" y="1634"/>
                    </a:lnTo>
                    <a:lnTo>
                      <a:pt x="1285" y="1348"/>
                    </a:lnTo>
                    <a:lnTo>
                      <a:pt x="1155" y="1062"/>
                    </a:lnTo>
                    <a:cubicBezTo>
                      <a:pt x="1155" y="1062"/>
                      <a:pt x="1452" y="585"/>
                      <a:pt x="1285" y="265"/>
                    </a:cubicBezTo>
                    <a:cubicBezTo>
                      <a:pt x="1188" y="78"/>
                      <a:pt x="922" y="0"/>
                      <a:pt x="677" y="0"/>
                    </a:cubicBezTo>
                    <a:close/>
                  </a:path>
                </a:pathLst>
              </a:custGeom>
              <a:solidFill>
                <a:srgbClr val="F6BA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 flipH="1">
                <a:off x="2868954" y="3977533"/>
                <a:ext cx="199746" cy="331076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2766" extrusionOk="0">
                    <a:moveTo>
                      <a:pt x="1132" y="0"/>
                    </a:moveTo>
                    <a:cubicBezTo>
                      <a:pt x="687" y="0"/>
                      <a:pt x="1" y="201"/>
                      <a:pt x="1" y="201"/>
                    </a:cubicBezTo>
                    <a:lnTo>
                      <a:pt x="64" y="585"/>
                    </a:lnTo>
                    <a:lnTo>
                      <a:pt x="833" y="2766"/>
                    </a:lnTo>
                    <a:lnTo>
                      <a:pt x="1524" y="671"/>
                    </a:lnTo>
                    <a:cubicBezTo>
                      <a:pt x="1524" y="671"/>
                      <a:pt x="1603" y="477"/>
                      <a:pt x="1497" y="138"/>
                    </a:cubicBezTo>
                    <a:cubicBezTo>
                      <a:pt x="1465" y="36"/>
                      <a:pt x="1320" y="0"/>
                      <a:pt x="1132" y="0"/>
                    </a:cubicBezTo>
                    <a:close/>
                  </a:path>
                </a:pathLst>
              </a:custGeom>
              <a:solidFill>
                <a:srgbClr val="CA70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 flipH="1">
                <a:off x="2850637" y="3648380"/>
                <a:ext cx="263420" cy="375842"/>
              </a:xfrm>
              <a:custGeom>
                <a:avLst/>
                <a:gdLst/>
                <a:ahLst/>
                <a:cxnLst/>
                <a:rect l="l" t="t" r="r" b="b"/>
                <a:pathLst>
                  <a:path w="2114" h="3140" extrusionOk="0">
                    <a:moveTo>
                      <a:pt x="941" y="1"/>
                    </a:moveTo>
                    <a:cubicBezTo>
                      <a:pt x="750" y="1"/>
                      <a:pt x="194" y="386"/>
                      <a:pt x="194" y="386"/>
                    </a:cubicBezTo>
                    <a:cubicBezTo>
                      <a:pt x="194" y="386"/>
                      <a:pt x="0" y="770"/>
                      <a:pt x="43" y="1112"/>
                    </a:cubicBezTo>
                    <a:cubicBezTo>
                      <a:pt x="86" y="1454"/>
                      <a:pt x="234" y="2181"/>
                      <a:pt x="214" y="2480"/>
                    </a:cubicBezTo>
                    <a:cubicBezTo>
                      <a:pt x="171" y="3140"/>
                      <a:pt x="342" y="3016"/>
                      <a:pt x="408" y="3059"/>
                    </a:cubicBezTo>
                    <a:cubicBezTo>
                      <a:pt x="414" y="3063"/>
                      <a:pt x="435" y="3065"/>
                      <a:pt x="466" y="3065"/>
                    </a:cubicBezTo>
                    <a:cubicBezTo>
                      <a:pt x="733" y="3065"/>
                      <a:pt x="1785" y="2926"/>
                      <a:pt x="1861" y="2888"/>
                    </a:cubicBezTo>
                    <a:cubicBezTo>
                      <a:pt x="1947" y="2845"/>
                      <a:pt x="2113" y="2802"/>
                      <a:pt x="1861" y="2438"/>
                    </a:cubicBezTo>
                    <a:cubicBezTo>
                      <a:pt x="1733" y="2255"/>
                      <a:pt x="1476" y="1049"/>
                      <a:pt x="1368" y="642"/>
                    </a:cubicBezTo>
                    <a:cubicBezTo>
                      <a:pt x="1263" y="237"/>
                      <a:pt x="1134" y="1"/>
                      <a:pt x="9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 flipH="1">
                <a:off x="2983344" y="3611515"/>
                <a:ext cx="124608" cy="100903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843" extrusionOk="0">
                    <a:moveTo>
                      <a:pt x="822" y="1"/>
                    </a:moveTo>
                    <a:lnTo>
                      <a:pt x="1" y="518"/>
                    </a:lnTo>
                    <a:lnTo>
                      <a:pt x="19" y="842"/>
                    </a:lnTo>
                    <a:lnTo>
                      <a:pt x="1000" y="280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 flipH="1">
                <a:off x="3000414" y="3463456"/>
                <a:ext cx="160744" cy="127715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1067" extrusionOk="0">
                    <a:moveTo>
                      <a:pt x="515" y="0"/>
                    </a:moveTo>
                    <a:cubicBezTo>
                      <a:pt x="339" y="0"/>
                      <a:pt x="173" y="41"/>
                      <a:pt x="88" y="110"/>
                    </a:cubicBezTo>
                    <a:cubicBezTo>
                      <a:pt x="48" y="142"/>
                      <a:pt x="18" y="191"/>
                      <a:pt x="0" y="245"/>
                    </a:cubicBezTo>
                    <a:cubicBezTo>
                      <a:pt x="71" y="203"/>
                      <a:pt x="181" y="149"/>
                      <a:pt x="298" y="149"/>
                    </a:cubicBezTo>
                    <a:cubicBezTo>
                      <a:pt x="323" y="149"/>
                      <a:pt x="348" y="152"/>
                      <a:pt x="374" y="157"/>
                    </a:cubicBezTo>
                    <a:cubicBezTo>
                      <a:pt x="599" y="205"/>
                      <a:pt x="612" y="585"/>
                      <a:pt x="588" y="754"/>
                    </a:cubicBezTo>
                    <a:cubicBezTo>
                      <a:pt x="582" y="796"/>
                      <a:pt x="591" y="810"/>
                      <a:pt x="608" y="810"/>
                    </a:cubicBezTo>
                    <a:cubicBezTo>
                      <a:pt x="642" y="810"/>
                      <a:pt x="708" y="756"/>
                      <a:pt x="765" y="756"/>
                    </a:cubicBezTo>
                    <a:cubicBezTo>
                      <a:pt x="794" y="756"/>
                      <a:pt x="820" y="770"/>
                      <a:pt x="837" y="812"/>
                    </a:cubicBezTo>
                    <a:cubicBezTo>
                      <a:pt x="855" y="853"/>
                      <a:pt x="788" y="1006"/>
                      <a:pt x="806" y="1039"/>
                    </a:cubicBezTo>
                    <a:cubicBezTo>
                      <a:pt x="817" y="1060"/>
                      <a:pt x="840" y="1066"/>
                      <a:pt x="865" y="1066"/>
                    </a:cubicBezTo>
                    <a:cubicBezTo>
                      <a:pt x="898" y="1066"/>
                      <a:pt x="937" y="1056"/>
                      <a:pt x="965" y="1056"/>
                    </a:cubicBezTo>
                    <a:cubicBezTo>
                      <a:pt x="978" y="1056"/>
                      <a:pt x="988" y="1058"/>
                      <a:pt x="995" y="1064"/>
                    </a:cubicBezTo>
                    <a:lnTo>
                      <a:pt x="993" y="1062"/>
                    </a:lnTo>
                    <a:cubicBezTo>
                      <a:pt x="993" y="1062"/>
                      <a:pt x="1290" y="585"/>
                      <a:pt x="1123" y="265"/>
                    </a:cubicBezTo>
                    <a:cubicBezTo>
                      <a:pt x="1026" y="78"/>
                      <a:pt x="760" y="0"/>
                      <a:pt x="5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 flipH="1">
                <a:off x="3039042" y="3438919"/>
                <a:ext cx="150401" cy="54461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455" extrusionOk="0">
                    <a:moveTo>
                      <a:pt x="509" y="0"/>
                    </a:moveTo>
                    <a:cubicBezTo>
                      <a:pt x="408" y="0"/>
                      <a:pt x="286" y="171"/>
                      <a:pt x="286" y="171"/>
                    </a:cubicBezTo>
                    <a:cubicBezTo>
                      <a:pt x="286" y="171"/>
                      <a:pt x="257" y="65"/>
                      <a:pt x="180" y="65"/>
                    </a:cubicBezTo>
                    <a:cubicBezTo>
                      <a:pt x="106" y="65"/>
                      <a:pt x="0" y="187"/>
                      <a:pt x="90" y="338"/>
                    </a:cubicBezTo>
                    <a:cubicBezTo>
                      <a:pt x="150" y="438"/>
                      <a:pt x="191" y="455"/>
                      <a:pt x="211" y="455"/>
                    </a:cubicBezTo>
                    <a:cubicBezTo>
                      <a:pt x="222" y="455"/>
                      <a:pt x="227" y="450"/>
                      <a:pt x="227" y="450"/>
                    </a:cubicBezTo>
                    <a:cubicBezTo>
                      <a:pt x="227" y="450"/>
                      <a:pt x="362" y="355"/>
                      <a:pt x="523" y="355"/>
                    </a:cubicBezTo>
                    <a:cubicBezTo>
                      <a:pt x="548" y="355"/>
                      <a:pt x="574" y="357"/>
                      <a:pt x="601" y="362"/>
                    </a:cubicBezTo>
                    <a:cubicBezTo>
                      <a:pt x="774" y="397"/>
                      <a:pt x="785" y="398"/>
                      <a:pt x="882" y="398"/>
                    </a:cubicBezTo>
                    <a:cubicBezTo>
                      <a:pt x="893" y="398"/>
                      <a:pt x="906" y="398"/>
                      <a:pt x="920" y="398"/>
                    </a:cubicBezTo>
                    <a:cubicBezTo>
                      <a:pt x="1055" y="398"/>
                      <a:pt x="1206" y="369"/>
                      <a:pt x="1206" y="369"/>
                    </a:cubicBezTo>
                    <a:cubicBezTo>
                      <a:pt x="1206" y="369"/>
                      <a:pt x="1186" y="180"/>
                      <a:pt x="995" y="126"/>
                    </a:cubicBezTo>
                    <a:cubicBezTo>
                      <a:pt x="952" y="115"/>
                      <a:pt x="903" y="111"/>
                      <a:pt x="852" y="111"/>
                    </a:cubicBezTo>
                    <a:cubicBezTo>
                      <a:pt x="715" y="111"/>
                      <a:pt x="574" y="142"/>
                      <a:pt x="574" y="142"/>
                    </a:cubicBezTo>
                    <a:cubicBezTo>
                      <a:pt x="574" y="142"/>
                      <a:pt x="648" y="52"/>
                      <a:pt x="542" y="7"/>
                    </a:cubicBezTo>
                    <a:cubicBezTo>
                      <a:pt x="532" y="2"/>
                      <a:pt x="521" y="0"/>
                      <a:pt x="5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 flipH="1">
                <a:off x="3450991" y="3801107"/>
                <a:ext cx="92334" cy="88455"/>
              </a:xfrm>
              <a:custGeom>
                <a:avLst/>
                <a:gdLst/>
                <a:ahLst/>
                <a:cxnLst/>
                <a:rect l="l" t="t" r="r" b="b"/>
                <a:pathLst>
                  <a:path w="741" h="739" extrusionOk="0">
                    <a:moveTo>
                      <a:pt x="268" y="1"/>
                    </a:moveTo>
                    <a:lnTo>
                      <a:pt x="275" y="64"/>
                    </a:lnTo>
                    <a:lnTo>
                      <a:pt x="450" y="145"/>
                    </a:lnTo>
                    <a:lnTo>
                      <a:pt x="381" y="219"/>
                    </a:lnTo>
                    <a:lnTo>
                      <a:pt x="0" y="302"/>
                    </a:lnTo>
                    <a:lnTo>
                      <a:pt x="9" y="354"/>
                    </a:lnTo>
                    <a:lnTo>
                      <a:pt x="268" y="367"/>
                    </a:lnTo>
                    <a:lnTo>
                      <a:pt x="12" y="451"/>
                    </a:lnTo>
                    <a:lnTo>
                      <a:pt x="23" y="502"/>
                    </a:lnTo>
                    <a:lnTo>
                      <a:pt x="340" y="484"/>
                    </a:lnTo>
                    <a:lnTo>
                      <a:pt x="57" y="568"/>
                    </a:lnTo>
                    <a:lnTo>
                      <a:pt x="72" y="622"/>
                    </a:lnTo>
                    <a:lnTo>
                      <a:pt x="329" y="610"/>
                    </a:lnTo>
                    <a:lnTo>
                      <a:pt x="178" y="703"/>
                    </a:lnTo>
                    <a:lnTo>
                      <a:pt x="196" y="739"/>
                    </a:lnTo>
                    <a:lnTo>
                      <a:pt x="687" y="559"/>
                    </a:lnTo>
                    <a:lnTo>
                      <a:pt x="725" y="563"/>
                    </a:lnTo>
                    <a:lnTo>
                      <a:pt x="741" y="266"/>
                    </a:lnTo>
                    <a:lnTo>
                      <a:pt x="709" y="268"/>
                    </a:lnTo>
                    <a:cubicBezTo>
                      <a:pt x="709" y="268"/>
                      <a:pt x="579" y="97"/>
                      <a:pt x="511" y="66"/>
                    </a:cubicBezTo>
                    <a:cubicBezTo>
                      <a:pt x="444" y="34"/>
                      <a:pt x="268" y="1"/>
                      <a:pt x="268" y="1"/>
                    </a:cubicBezTo>
                    <a:close/>
                  </a:path>
                </a:pathLst>
              </a:custGeom>
              <a:solidFill>
                <a:srgbClr val="F6BA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 flipH="1">
                <a:off x="2942344" y="3681176"/>
                <a:ext cx="510766" cy="187442"/>
              </a:xfrm>
              <a:custGeom>
                <a:avLst/>
                <a:gdLst/>
                <a:ahLst/>
                <a:cxnLst/>
                <a:rect l="l" t="t" r="r" b="b"/>
                <a:pathLst>
                  <a:path w="4099" h="1566" extrusionOk="0">
                    <a:moveTo>
                      <a:pt x="3595" y="1"/>
                    </a:moveTo>
                    <a:cubicBezTo>
                      <a:pt x="3464" y="1"/>
                      <a:pt x="3287" y="53"/>
                      <a:pt x="3052" y="211"/>
                    </a:cubicBezTo>
                    <a:cubicBezTo>
                      <a:pt x="2510" y="575"/>
                      <a:pt x="1571" y="1000"/>
                      <a:pt x="1342" y="1084"/>
                    </a:cubicBezTo>
                    <a:cubicBezTo>
                      <a:pt x="1115" y="1165"/>
                      <a:pt x="12" y="1261"/>
                      <a:pt x="12" y="1261"/>
                    </a:cubicBezTo>
                    <a:lnTo>
                      <a:pt x="1" y="1565"/>
                    </a:lnTo>
                    <a:cubicBezTo>
                      <a:pt x="1" y="1565"/>
                      <a:pt x="1416" y="1554"/>
                      <a:pt x="1859" y="1491"/>
                    </a:cubicBezTo>
                    <a:cubicBezTo>
                      <a:pt x="2303" y="1428"/>
                      <a:pt x="3495" y="823"/>
                      <a:pt x="3714" y="712"/>
                    </a:cubicBezTo>
                    <a:cubicBezTo>
                      <a:pt x="3930" y="602"/>
                      <a:pt x="4098" y="445"/>
                      <a:pt x="3925" y="186"/>
                    </a:cubicBezTo>
                    <a:cubicBezTo>
                      <a:pt x="3925" y="186"/>
                      <a:pt x="3842" y="1"/>
                      <a:pt x="35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 flipH="1">
                <a:off x="2724785" y="4567376"/>
                <a:ext cx="183547" cy="87377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730" extrusionOk="0">
                    <a:moveTo>
                      <a:pt x="1193" y="0"/>
                    </a:moveTo>
                    <a:lnTo>
                      <a:pt x="741" y="124"/>
                    </a:lnTo>
                    <a:cubicBezTo>
                      <a:pt x="741" y="124"/>
                      <a:pt x="674" y="245"/>
                      <a:pt x="469" y="378"/>
                    </a:cubicBezTo>
                    <a:cubicBezTo>
                      <a:pt x="264" y="513"/>
                      <a:pt x="1" y="659"/>
                      <a:pt x="91" y="718"/>
                    </a:cubicBezTo>
                    <a:cubicBezTo>
                      <a:pt x="103" y="726"/>
                      <a:pt x="136" y="730"/>
                      <a:pt x="182" y="730"/>
                    </a:cubicBezTo>
                    <a:cubicBezTo>
                      <a:pt x="465" y="730"/>
                      <a:pt x="1270" y="595"/>
                      <a:pt x="1364" y="536"/>
                    </a:cubicBezTo>
                    <a:cubicBezTo>
                      <a:pt x="1472" y="468"/>
                      <a:pt x="1193" y="0"/>
                      <a:pt x="1193" y="0"/>
                    </a:cubicBezTo>
                    <a:close/>
                  </a:path>
                </a:pathLst>
              </a:custGeom>
              <a:solidFill>
                <a:srgbClr val="3937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 flipH="1">
                <a:off x="2734629" y="4615492"/>
                <a:ext cx="166351" cy="39260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328" extrusionOk="0">
                    <a:moveTo>
                      <a:pt x="1319" y="1"/>
                    </a:moveTo>
                    <a:cubicBezTo>
                      <a:pt x="905" y="122"/>
                      <a:pt x="282" y="201"/>
                      <a:pt x="48" y="228"/>
                    </a:cubicBezTo>
                    <a:cubicBezTo>
                      <a:pt x="12" y="264"/>
                      <a:pt x="0" y="296"/>
                      <a:pt x="32" y="316"/>
                    </a:cubicBezTo>
                    <a:cubicBezTo>
                      <a:pt x="44" y="324"/>
                      <a:pt x="77" y="328"/>
                      <a:pt x="123" y="328"/>
                    </a:cubicBezTo>
                    <a:cubicBezTo>
                      <a:pt x="406" y="328"/>
                      <a:pt x="1211" y="193"/>
                      <a:pt x="1305" y="134"/>
                    </a:cubicBezTo>
                    <a:cubicBezTo>
                      <a:pt x="1335" y="116"/>
                      <a:pt x="1335" y="64"/>
                      <a:pt x="1319" y="1"/>
                    </a:cubicBezTo>
                    <a:close/>
                  </a:path>
                </a:pathLst>
              </a:custGeom>
              <a:solidFill>
                <a:srgbClr val="C25B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5072850" y="2214833"/>
                <a:ext cx="86059" cy="93841"/>
              </a:xfrm>
              <a:custGeom>
                <a:avLst/>
                <a:gdLst/>
                <a:ahLst/>
                <a:cxnLst/>
                <a:rect l="l" t="t" r="r" b="b"/>
                <a:pathLst>
                  <a:path w="719" h="784" extrusionOk="0">
                    <a:moveTo>
                      <a:pt x="622" y="1"/>
                    </a:moveTo>
                    <a:lnTo>
                      <a:pt x="318" y="12"/>
                    </a:lnTo>
                    <a:lnTo>
                      <a:pt x="286" y="84"/>
                    </a:lnTo>
                    <a:cubicBezTo>
                      <a:pt x="286" y="84"/>
                      <a:pt x="147" y="165"/>
                      <a:pt x="104" y="228"/>
                    </a:cubicBezTo>
                    <a:cubicBezTo>
                      <a:pt x="61" y="289"/>
                      <a:pt x="1" y="455"/>
                      <a:pt x="1" y="455"/>
                    </a:cubicBezTo>
                    <a:lnTo>
                      <a:pt x="64" y="460"/>
                    </a:lnTo>
                    <a:lnTo>
                      <a:pt x="174" y="300"/>
                    </a:lnTo>
                    <a:lnTo>
                      <a:pt x="235" y="381"/>
                    </a:lnTo>
                    <a:lnTo>
                      <a:pt x="255" y="770"/>
                    </a:lnTo>
                    <a:lnTo>
                      <a:pt x="309" y="770"/>
                    </a:lnTo>
                    <a:lnTo>
                      <a:pt x="363" y="516"/>
                    </a:lnTo>
                    <a:lnTo>
                      <a:pt x="403" y="784"/>
                    </a:lnTo>
                    <a:lnTo>
                      <a:pt x="457" y="781"/>
                    </a:lnTo>
                    <a:lnTo>
                      <a:pt x="491" y="464"/>
                    </a:lnTo>
                    <a:lnTo>
                      <a:pt x="527" y="757"/>
                    </a:lnTo>
                    <a:lnTo>
                      <a:pt x="583" y="750"/>
                    </a:lnTo>
                    <a:lnTo>
                      <a:pt x="613" y="496"/>
                    </a:lnTo>
                    <a:lnTo>
                      <a:pt x="680" y="658"/>
                    </a:lnTo>
                    <a:lnTo>
                      <a:pt x="718" y="646"/>
                    </a:lnTo>
                    <a:lnTo>
                      <a:pt x="619" y="133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F6BA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4620183" y="2190655"/>
                <a:ext cx="89291" cy="95995"/>
              </a:xfrm>
              <a:custGeom>
                <a:avLst/>
                <a:gdLst/>
                <a:ahLst/>
                <a:cxnLst/>
                <a:rect l="l" t="t" r="r" b="b"/>
                <a:pathLst>
                  <a:path w="746" h="802" extrusionOk="0">
                    <a:moveTo>
                      <a:pt x="383" y="0"/>
                    </a:moveTo>
                    <a:lnTo>
                      <a:pt x="351" y="68"/>
                    </a:lnTo>
                    <a:lnTo>
                      <a:pt x="0" y="455"/>
                    </a:lnTo>
                    <a:lnTo>
                      <a:pt x="27" y="486"/>
                    </a:lnTo>
                    <a:lnTo>
                      <a:pt x="169" y="380"/>
                    </a:lnTo>
                    <a:lnTo>
                      <a:pt x="63" y="614"/>
                    </a:lnTo>
                    <a:lnTo>
                      <a:pt x="106" y="650"/>
                    </a:lnTo>
                    <a:lnTo>
                      <a:pt x="288" y="419"/>
                    </a:lnTo>
                    <a:lnTo>
                      <a:pt x="153" y="707"/>
                    </a:lnTo>
                    <a:lnTo>
                      <a:pt x="198" y="736"/>
                    </a:lnTo>
                    <a:lnTo>
                      <a:pt x="372" y="527"/>
                    </a:lnTo>
                    <a:lnTo>
                      <a:pt x="286" y="774"/>
                    </a:lnTo>
                    <a:lnTo>
                      <a:pt x="331" y="801"/>
                    </a:lnTo>
                    <a:lnTo>
                      <a:pt x="552" y="479"/>
                    </a:lnTo>
                    <a:lnTo>
                      <a:pt x="646" y="443"/>
                    </a:lnTo>
                    <a:lnTo>
                      <a:pt x="657" y="637"/>
                    </a:lnTo>
                    <a:lnTo>
                      <a:pt x="711" y="666"/>
                    </a:lnTo>
                    <a:cubicBezTo>
                      <a:pt x="711" y="666"/>
                      <a:pt x="745" y="491"/>
                      <a:pt x="743" y="416"/>
                    </a:cubicBezTo>
                    <a:cubicBezTo>
                      <a:pt x="738" y="342"/>
                      <a:pt x="662" y="198"/>
                      <a:pt x="662" y="198"/>
                    </a:cubicBezTo>
                    <a:lnTo>
                      <a:pt x="714" y="41"/>
                    </a:lnTo>
                    <a:lnTo>
                      <a:pt x="383" y="0"/>
                    </a:lnTo>
                    <a:close/>
                  </a:path>
                </a:pathLst>
              </a:custGeom>
              <a:solidFill>
                <a:srgbClr val="F6BA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" name="Google Shape;124;p15"/>
            <p:cNvSpPr txBox="1"/>
            <p:nvPr/>
          </p:nvSpPr>
          <p:spPr>
            <a:xfrm>
              <a:off x="1427533" y="1215883"/>
              <a:ext cx="967500" cy="9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5" name="Google Shape;125;p15"/>
            <p:cNvSpPr txBox="1"/>
            <p:nvPr/>
          </p:nvSpPr>
          <p:spPr>
            <a:xfrm>
              <a:off x="1209818" y="3101089"/>
              <a:ext cx="967500" cy="9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6" name="Google Shape;126;p15"/>
            <p:cNvSpPr txBox="1"/>
            <p:nvPr/>
          </p:nvSpPr>
          <p:spPr>
            <a:xfrm>
              <a:off x="2876336" y="3236436"/>
              <a:ext cx="967500" cy="9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7" name="Google Shape;127;p15"/>
            <p:cNvSpPr txBox="1"/>
            <p:nvPr/>
          </p:nvSpPr>
          <p:spPr>
            <a:xfrm>
              <a:off x="2963638" y="1865508"/>
              <a:ext cx="967500" cy="9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</a:t>
              </a: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top Cyber Terrorism Campaign by Slidesgo">
  <a:themeElements>
    <a:clrScheme name="Simple Light">
      <a:dk1>
        <a:srgbClr val="3C3C3B"/>
      </a:dk1>
      <a:lt1>
        <a:srgbClr val="FFFFFF"/>
      </a:lt1>
      <a:dk2>
        <a:srgbClr val="878787"/>
      </a:dk2>
      <a:lt2>
        <a:srgbClr val="C22B3A"/>
      </a:lt2>
      <a:accent1>
        <a:srgbClr val="E83345"/>
      </a:accent1>
      <a:accent2>
        <a:srgbClr val="D18E17"/>
      </a:accent2>
      <a:accent3>
        <a:srgbClr val="F9B233"/>
      </a:accent3>
      <a:accent4>
        <a:srgbClr val="FCC7A2"/>
      </a:accent4>
      <a:accent5>
        <a:srgbClr val="375D68"/>
      </a:accent5>
      <a:accent6>
        <a:srgbClr val="4DC8DB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</Words>
  <Application>Microsoft Office PowerPoint</Application>
  <PresentationFormat>Presentazione su schermo (16:9)</PresentationFormat>
  <Paragraphs>74</Paragraphs>
  <Slides>10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21" baseType="lpstr">
      <vt:lpstr>Nunito Medium</vt:lpstr>
      <vt:lpstr>Ranchers</vt:lpstr>
      <vt:lpstr>Nunito</vt:lpstr>
      <vt:lpstr>Bebas Neue</vt:lpstr>
      <vt:lpstr>Roboto</vt:lpstr>
      <vt:lpstr>Fira Sans Condensed SemiBold</vt:lpstr>
      <vt:lpstr>Times New Roman</vt:lpstr>
      <vt:lpstr>Oswald</vt:lpstr>
      <vt:lpstr>Fira Sans Extra Condensed</vt:lpstr>
      <vt:lpstr>Arial</vt:lpstr>
      <vt:lpstr>Stop Cyber Terrorism Campaign by Slidesgo</vt:lpstr>
      <vt:lpstr>RILEVAMENTO ANOMALIE  nel traffico di rete</vt:lpstr>
      <vt:lpstr>MEET THE TEAM</vt:lpstr>
      <vt:lpstr>INTRODUZIONE</vt:lpstr>
      <vt:lpstr>STATO DELL’ ARTE</vt:lpstr>
      <vt:lpstr>OBIETTIVO DEL PROGETTO</vt:lpstr>
      <vt:lpstr>INTELLIGENZA ARTIFICIALE</vt:lpstr>
      <vt:lpstr>PREREQUISITI</vt:lpstr>
      <vt:lpstr>Conoscenze e Competenze che acquisirete</vt:lpstr>
      <vt:lpstr>GUIDA &amp; SUPPORTO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with Apache Spark</dc:title>
  <cp:lastModifiedBy>MARTINA MINGIONE</cp:lastModifiedBy>
  <cp:revision>1</cp:revision>
  <dcterms:modified xsi:type="dcterms:W3CDTF">2023-10-09T10:48:10Z</dcterms:modified>
</cp:coreProperties>
</file>