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zh-tw/pricing/details/function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zh-tw/azure/azure-functions/functions-overview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zh-tw/azure/azure-functions/functions-triggers-binding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enlong.com.tw/products/9789865020354" TargetMode="External"/><Relationship Id="rId13" Type="http://schemas.openxmlformats.org/officeDocument/2006/relationships/hyperlink" Target="https://blog.yowko.com/httpclientfactory-dotnet-core-dotnet-framework/" TargetMode="External"/><Relationship Id="rId3" Type="http://schemas.openxmlformats.org/officeDocument/2006/relationships/hyperlink" Target="http://dontcodetired.com/blog/post/Remote-Debugging-Azure-Functions-V2-The-breakpoint-will-not-currently-be-hit-No-symbols-have-been-loaded-for-this-document" TargetMode="External"/><Relationship Id="rId7" Type="http://schemas.openxmlformats.org/officeDocument/2006/relationships/hyperlink" Target="https://azure.microsoft.com/zh-tw/services/cognitive-services/language-understanding-intelligent-service/" TargetMode="External"/><Relationship Id="rId12" Type="http://schemas.openxmlformats.org/officeDocument/2006/relationships/hyperlink" Target="https://aspnetmonsters.com/2016/08/2016-08-27-httpclientwrong/" TargetMode="External"/><Relationship Id="rId2" Type="http://schemas.openxmlformats.org/officeDocument/2006/relationships/hyperlink" Target="https://developers.line.biz/en/referenc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Computer%20Vision%20API%20-%20v1.0" TargetMode="External"/><Relationship Id="rId11" Type="http://schemas.openxmlformats.org/officeDocument/2006/relationships/hyperlink" Target="https://www.tpeczek.com/2018/12/alternative-approach-to-httpclient-in.html" TargetMode="External"/><Relationship Id="rId5" Type="http://schemas.openxmlformats.org/officeDocument/2006/relationships/hyperlink" Target="https://azure.microsoft.com/zh-tw/services/cognitive-services/" TargetMode="External"/><Relationship Id="rId10" Type="http://schemas.openxmlformats.org/officeDocument/2006/relationships/hyperlink" Target="https://docs.microsoft.com/zh-tw/dotnet/standard/microservices-architecture/implement-resilient-applications/use-httpclientfactory-to-implement-resilient-http-requests" TargetMode="External"/><Relationship Id="rId4" Type="http://schemas.openxmlformats.org/officeDocument/2006/relationships/hyperlink" Target="https://markheath.net/post/remote-debugging-azure-functions" TargetMode="External"/><Relationship Id="rId9" Type="http://schemas.openxmlformats.org/officeDocument/2006/relationships/hyperlink" Target="https://dotblogs.azurewebsites.net/ian/series/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DA62EA-5B1E-4BDE-96D7-853F1ED474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Azure Function </a:t>
            </a:r>
            <a:r>
              <a:rPr lang="zh-TW" altLang="en-US" sz="40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結合 </a:t>
            </a:r>
            <a:r>
              <a:rPr lang="en-US" altLang="zh-TW" sz="40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Line Bot </a:t>
            </a:r>
            <a:r>
              <a:rPr lang="zh-TW" altLang="en-US" sz="40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玩出新花樣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29DAF02-07A1-44C8-86EB-6A818C3319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9374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35967C-4F9F-44D8-B0F2-90683068F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準備工作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8BFD0F-F895-478C-B8B7-B5592CC13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Azure Services</a:t>
            </a: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Azure Function</a:t>
            </a: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Blob Storage</a:t>
            </a:r>
            <a:r>
              <a:rPr lang="zh-TW" altLang="en-US" sz="105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（或是直接使用 </a:t>
            </a:r>
            <a:r>
              <a:rPr lang="en-US" altLang="zh-TW" sz="105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Azure Function </a:t>
            </a:r>
            <a:r>
              <a:rPr lang="zh-TW" altLang="en-US" sz="105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105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Blob </a:t>
            </a:r>
            <a:r>
              <a:rPr lang="zh-TW" altLang="en-US" sz="105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儲存體也可以）</a:t>
            </a:r>
            <a:r>
              <a:rPr lang="en-US" altLang="zh-TW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Cognitive Service: Computer Vision</a:t>
            </a:r>
            <a:r>
              <a:rPr lang="zh-TW" altLang="en-US" sz="105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（有雷，要注意）</a:t>
            </a:r>
            <a:endParaRPr lang="en-US" altLang="zh-TW" sz="1050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Line dev backend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右側，是今天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Linebot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QRCode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或是搜尋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@752kqktr</a:t>
            </a:r>
          </a:p>
          <a:p>
            <a:pPr lvl="1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3F1B7D1-B7DB-4583-98C8-8AE55EF5E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0" y="34290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770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C1F4EC-9506-4662-9195-88058FC12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Azure Function </a:t>
            </a:r>
            <a:r>
              <a:rPr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83F634-5E57-4190-A429-DAD95C429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Serverless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雲服務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我們不需要擔心伺服器設定或虛擬機的修補與擴充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Serverless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Azure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可以預先準備資源。它透過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事件觸發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Azure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會提供必要運算資源。服務執行時才產生費用，所以我們只需要付出執行期間的費用。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每百萬次執行 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NT$6.011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，收費相當便宜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公道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Azure Function Pricing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15546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096ACF-1A4B-40D1-9D52-E3ECC2E56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Azure Function </a:t>
            </a:r>
            <a:r>
              <a:rPr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的應用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ACFB2D-B29C-422F-92EA-E2804EBD3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Azure Function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是處理資料、整合系統、使用物聯網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(IoT)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，以及建置簡單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和微服務的絕佳解決方案。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需要排程執行的任何工作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Overview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請注意：預設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分鐘後沒有任何趨動動靜時，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Azure Function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會進入休眠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若選用付費的價格方案，則可以啟用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Always 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，延長或阻止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Azure Function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進入休眠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06835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817BFA-9939-42FC-97E6-1DDD23A38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4C4F977-CDDE-402E-B4F0-84B5572E7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5E12767-9142-44FA-A843-0863E0ADF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Azure Function Triggers</a:t>
            </a:r>
            <a:endParaRPr lang="zh-TW" altLang="en-US" sz="32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26A60D-04CC-4AD8-B557-997A7054B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  <a:hlinkClick r:id="rId3"/>
            </a:endParaRP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Azure Function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支援的繫結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 Trigger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Timer Trigger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最為常用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本次 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Linebot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範例則是使用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Http Trigger</a:t>
            </a:r>
            <a:endParaRPr 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內容版面配置區 3">
            <a:extLst>
              <a:ext uri="{FF2B5EF4-FFF2-40B4-BE49-F238E27FC236}">
                <a16:creationId xmlns:a16="http://schemas.microsoft.com/office/drawing/2014/main" id="{3821B632-6F2E-4E3A-8F65-8807C26E7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4188" y="746126"/>
            <a:ext cx="5130523" cy="547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218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E36BFF-8463-4999-B685-008450D54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Line Bot </a:t>
            </a:r>
            <a:r>
              <a:rPr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是什麼？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6870D9-F871-408C-A256-75F8DDAF0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Hook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以今天的例子，它是建置在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Azure Function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，負責接受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Line Server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進來的訊息。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{"events":[{"type":"message","replyToken":"9b3b1ebbae04424795449febea80ebb1","source":{"userId":"U9b91b518d6888d33993f22……….","type":"user"},"timestamp":1555777816998,"message":{"type":"text","id":"9727800348111","text":"line://app/1566998925-rZDo1ZXB "}}],"destination</a:t>
            </a:r>
            <a:r>
              <a:rPr lang="en-US" altLang="zh-TW" sz="1200">
                <a:latin typeface="微軟正黑體" panose="020B0604030504040204" pitchFamily="34" charset="-120"/>
                <a:ea typeface="微軟正黑體" panose="020B0604030504040204" pitchFamily="34" charset="-120"/>
              </a:rPr>
              <a:t>":"U06d5e57efb11eea8973b89………."}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白話文：當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Line App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發出一則訊息給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Linebot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好友時，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Line Server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會以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發出一段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Json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內容給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，之後進入處理流程。分析該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Json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內容，並依據內容的關鍵點進行處置，這個流程就是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Linebot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的行為。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App Service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Mobile App Service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等服務，也都可以成為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Linebot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Web Hook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的載體。</a:t>
            </a:r>
          </a:p>
        </p:txBody>
      </p:sp>
    </p:spTree>
    <p:extLst>
      <p:ext uri="{BB962C8B-B14F-4D97-AF65-F5344CB8AC3E}">
        <p14:creationId xmlns:p14="http://schemas.microsoft.com/office/powerpoint/2010/main" val="2453920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92D9F8-7C2B-4AC3-B866-C2DC98E7C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Azure Function - </a:t>
            </a:r>
            <a:r>
              <a:rPr lang="en-US" altLang="zh-TW" sz="3600" b="1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Linebot</a:t>
            </a:r>
            <a:r>
              <a:rPr lang="en-US" altLang="zh-TW" sz="3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溝通流程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F7534D-335D-46BC-8D14-274C469D3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3BC047A-3500-4B5A-8058-A7A1B8C71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57" y="3111925"/>
            <a:ext cx="9981286" cy="324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563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FC9940-09A1-4888-B60A-97B059AB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7C08B8-D3FD-4BC8-91AA-4F34B77CE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D9D851C-5468-40A8-A6AD-E8A3A51BE500}"/>
              </a:ext>
            </a:extLst>
          </p:cNvPr>
          <p:cNvSpPr txBox="1"/>
          <p:nvPr/>
        </p:nvSpPr>
        <p:spPr>
          <a:xfrm>
            <a:off x="4405296" y="3075057"/>
            <a:ext cx="4192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來吧。看範例。</a:t>
            </a:r>
          </a:p>
        </p:txBody>
      </p:sp>
    </p:spTree>
    <p:extLst>
      <p:ext uri="{BB962C8B-B14F-4D97-AF65-F5344CB8AC3E}">
        <p14:creationId xmlns:p14="http://schemas.microsoft.com/office/powerpoint/2010/main" val="4051607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C3242B-EB44-4D91-986B-2690E4952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參考資源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5D628A-6D73-452C-A374-259298439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Azure Function debugging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  <a:hlinkClick r:id="rId2"/>
            </a:endParaRPr>
          </a:p>
          <a:p>
            <a:pPr lvl="1"/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Remote Debugging Azure Functions V2 "The breakpoint will not currently be hit. No symbols have been loaded for this document</a:t>
            </a: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“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Remote Debugging Azure Functions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  <a:hlinkClick r:id="rId2"/>
            </a:endParaRPr>
          </a:p>
          <a:p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  <a:hlinkClick r:id="rId2"/>
            </a:endParaRPr>
          </a:p>
          <a:p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Line API references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Azure Cognitive Services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6" action="ppaction://hlinkfile"/>
              </a:rPr>
              <a:t>Computer Vision API - v1.0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7"/>
              </a:rPr>
              <a:t>LUIS </a:t>
            </a: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7"/>
              </a:rPr>
              <a:t>語言理解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8"/>
              </a:rPr>
              <a:t>LINE Bot </a:t>
            </a: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8"/>
              </a:rPr>
              <a:t>與人工智慧辨識開發實戰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9"/>
              </a:rPr>
              <a:t>No.18 Chatbot </a:t>
            </a: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9"/>
              </a:rPr>
              <a:t>開發使用</a:t>
            </a: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9"/>
              </a:rPr>
              <a:t>Bot Framework V4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HttpClient</a:t>
            </a: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usage</a:t>
            </a:r>
          </a:p>
          <a:p>
            <a:pPr lvl="1"/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0"/>
              </a:rPr>
              <a:t>使用 </a:t>
            </a:r>
            <a:r>
              <a:rPr lang="en-US" altLang="zh-TW" sz="1100" dirty="0" err="1">
                <a:latin typeface="微軟正黑體" panose="020B0604030504040204" pitchFamily="34" charset="-120"/>
                <a:ea typeface="微軟正黑體" panose="020B0604030504040204" pitchFamily="34" charset="-120"/>
                <a:hlinkClick r:id="rId10"/>
              </a:rPr>
              <a:t>HttpClientFactory</a:t>
            </a: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0"/>
              </a:rPr>
              <a:t> </a:t>
            </a: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0"/>
              </a:rPr>
              <a:t>實作復原 </a:t>
            </a: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0"/>
              </a:rPr>
              <a:t>HTTP </a:t>
            </a: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0"/>
              </a:rPr>
              <a:t>要求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  <a:hlinkClick r:id="rId11"/>
            </a:endParaRPr>
          </a:p>
          <a:p>
            <a:pPr lvl="1"/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1"/>
              </a:rPr>
              <a:t>Alternative approach to </a:t>
            </a:r>
            <a:r>
              <a:rPr lang="en-US" altLang="zh-TW" sz="1100" dirty="0" err="1">
                <a:latin typeface="微軟正黑體" panose="020B0604030504040204" pitchFamily="34" charset="-120"/>
                <a:ea typeface="微軟正黑體" panose="020B0604030504040204" pitchFamily="34" charset="-120"/>
                <a:hlinkClick r:id="rId11"/>
              </a:rPr>
              <a:t>HttpClient</a:t>
            </a: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1"/>
              </a:rPr>
              <a:t> in Azure Functions 2.0 - bringing in </a:t>
            </a:r>
            <a:r>
              <a:rPr lang="en-US" altLang="zh-TW" sz="1100" dirty="0" err="1">
                <a:latin typeface="微軟正黑體" panose="020B0604030504040204" pitchFamily="34" charset="-120"/>
                <a:ea typeface="微軟正黑體" panose="020B0604030504040204" pitchFamily="34" charset="-120"/>
                <a:hlinkClick r:id="rId11"/>
              </a:rPr>
              <a:t>HttpClientFactory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1100" cap="all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2"/>
              </a:rPr>
              <a:t>YOU'RE USING HTTPCLIENT WRONG AND IT IS DESTABILIZING YOUR SOFTWARE</a:t>
            </a:r>
            <a:endParaRPr lang="en-US" altLang="zh-TW" sz="1100" cap="all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3"/>
              </a:rPr>
              <a:t>在 </a:t>
            </a: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3"/>
              </a:rPr>
              <a:t>.NET Core </a:t>
            </a: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3"/>
              </a:rPr>
              <a:t>與 </a:t>
            </a: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3"/>
              </a:rPr>
              <a:t>.NET Framework </a:t>
            </a: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3"/>
              </a:rPr>
              <a:t>上使用 </a:t>
            </a:r>
            <a:r>
              <a:rPr lang="en-US" altLang="zh-TW" sz="1100" dirty="0" err="1">
                <a:latin typeface="微軟正黑體" panose="020B0604030504040204" pitchFamily="34" charset="-120"/>
                <a:ea typeface="微軟正黑體" panose="020B0604030504040204" pitchFamily="34" charset="-120"/>
                <a:hlinkClick r:id="rId13"/>
              </a:rPr>
              <a:t>HttpClientFactory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8076090"/>
      </p:ext>
    </p:extLst>
  </p:cSld>
  <p:clrMapOvr>
    <a:masterClrMapping/>
  </p:clrMapOvr>
</p:sld>
</file>

<file path=ppt/theme/theme1.xml><?xml version="1.0" encoding="utf-8"?>
<a:theme xmlns:a="http://schemas.openxmlformats.org/drawingml/2006/main" name="飛機雲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493</Words>
  <Application>Microsoft Office PowerPoint</Application>
  <PresentationFormat>寬螢幕</PresentationFormat>
  <Paragraphs>61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微軟正黑體</vt:lpstr>
      <vt:lpstr>新細明體</vt:lpstr>
      <vt:lpstr>Arial</vt:lpstr>
      <vt:lpstr>Century Gothic</vt:lpstr>
      <vt:lpstr>飛機雲</vt:lpstr>
      <vt:lpstr>Azure Function 結合 Line Bot 玩出新花樣</vt:lpstr>
      <vt:lpstr>準備工作</vt:lpstr>
      <vt:lpstr>Azure Function 簡介</vt:lpstr>
      <vt:lpstr>Azure Function 的應用</vt:lpstr>
      <vt:lpstr>Azure Function Triggers</vt:lpstr>
      <vt:lpstr>Line Bot 是什麼？</vt:lpstr>
      <vt:lpstr>Azure Function - Linebot 溝通流程</vt:lpstr>
      <vt:lpstr>PowerPoint 簡報</vt:lpstr>
      <vt:lpstr>參考資源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Function 結合 Line Bot 玩出新花樣</dc:title>
  <dc:creator>賤健 小</dc:creator>
  <cp:lastModifiedBy>賤健 小</cp:lastModifiedBy>
  <cp:revision>39</cp:revision>
  <dcterms:created xsi:type="dcterms:W3CDTF">2019-04-26T07:51:41Z</dcterms:created>
  <dcterms:modified xsi:type="dcterms:W3CDTF">2019-04-28T12:20:04Z</dcterms:modified>
</cp:coreProperties>
</file>